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8" r:id="rId10"/>
    <p:sldId id="263" r:id="rId11"/>
    <p:sldId id="264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5857"/>
    <a:srgbClr val="D9D9D9"/>
    <a:srgbClr val="6D6E71"/>
    <a:srgbClr val="C8CBCE"/>
    <a:srgbClr val="6A6A69"/>
    <a:srgbClr val="0D4D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87" d="100"/>
          <a:sy n="87" d="100"/>
        </p:scale>
        <p:origin x="3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B18A-A63D-4997-ADAF-755E3E4B1D94}" type="datetimeFigureOut">
              <a:rPr lang="en-US" smtClean="0"/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AFD0-E9B5-4038-91F5-9EF18B7E9A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B18A-A63D-4997-ADAF-755E3E4B1D94}" type="datetimeFigureOut">
              <a:rPr lang="en-US" smtClean="0"/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AFD0-E9B5-4038-91F5-9EF18B7E9A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B18A-A63D-4997-ADAF-755E3E4B1D94}" type="datetimeFigureOut">
              <a:rPr lang="en-US" smtClean="0"/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AFD0-E9B5-4038-91F5-9EF18B7E9A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B18A-A63D-4997-ADAF-755E3E4B1D94}" type="datetimeFigureOut">
              <a:rPr lang="en-US" smtClean="0"/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AFD0-E9B5-4038-91F5-9EF18B7E9A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  <a:endParaRPr lang="es-ES" smtClean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B18A-A63D-4997-ADAF-755E3E4B1D94}" type="datetimeFigureOut">
              <a:rPr lang="en-US" smtClean="0"/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AFD0-E9B5-4038-91F5-9EF18B7E9A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B18A-A63D-4997-ADAF-755E3E4B1D94}" type="datetimeFigureOut">
              <a:rPr lang="en-US" smtClean="0"/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AFD0-E9B5-4038-91F5-9EF18B7E9A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  <a:endParaRPr lang="es-ES" smtClean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  <a:endParaRPr lang="es-ES" smtClean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B18A-A63D-4997-ADAF-755E3E4B1D94}" type="datetimeFigureOut">
              <a:rPr lang="en-US" smtClean="0"/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AFD0-E9B5-4038-91F5-9EF18B7E9A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B18A-A63D-4997-ADAF-755E3E4B1D94}" type="datetimeFigureOut">
              <a:rPr lang="en-US" smtClean="0"/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AFD0-E9B5-4038-91F5-9EF18B7E9A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B18A-A63D-4997-ADAF-755E3E4B1D94}" type="datetimeFigureOut">
              <a:rPr lang="en-US" smtClean="0"/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AFD0-E9B5-4038-91F5-9EF18B7E9A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  <a:endParaRPr lang="es-ES" smtClean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B18A-A63D-4997-ADAF-755E3E4B1D94}" type="datetimeFigureOut">
              <a:rPr lang="en-US" smtClean="0"/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AFD0-E9B5-4038-91F5-9EF18B7E9A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  <a:endParaRPr lang="es-ES" smtClean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B18A-A63D-4997-ADAF-755E3E4B1D94}" type="datetimeFigureOut">
              <a:rPr lang="en-US" smtClean="0"/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2AFD0-E9B5-4038-91F5-9EF18B7E9A8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1B18A-A63D-4997-ADAF-755E3E4B1D94}" type="datetimeFigureOut">
              <a:rPr lang="en-US" smtClean="0"/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2AFD0-E9B5-4038-91F5-9EF18B7E9A8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5.emf"/><Relationship Id="rId2" Type="http://schemas.openxmlformats.org/officeDocument/2006/relationships/image" Target="../media/image3.emf"/><Relationship Id="rId1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8.png"/><Relationship Id="rId3" Type="http://schemas.openxmlformats.org/officeDocument/2006/relationships/image" Target="../media/image3.emf"/><Relationship Id="rId2" Type="http://schemas.openxmlformats.org/officeDocument/2006/relationships/image" Target="../media/image6.emf"/><Relationship Id="rId1" Type="http://schemas.openxmlformats.org/officeDocument/2006/relationships/image" Target="../media/image4.emf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3" Type="http://schemas.openxmlformats.org/officeDocument/2006/relationships/image" Target="../media/image8.png"/><Relationship Id="rId2" Type="http://schemas.openxmlformats.org/officeDocument/2006/relationships/image" Target="../media/image6.emf"/><Relationship Id="rId1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emf"/><Relationship Id="rId3" Type="http://schemas.openxmlformats.org/officeDocument/2006/relationships/image" Target="../media/image4.emf"/><Relationship Id="rId2" Type="http://schemas.openxmlformats.org/officeDocument/2006/relationships/image" Target="../media/image5.emf"/><Relationship Id="rId1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4.emf"/><Relationship Id="rId6" Type="http://schemas.openxmlformats.org/officeDocument/2006/relationships/image" Target="../media/image8.png"/><Relationship Id="rId5" Type="http://schemas.openxmlformats.org/officeDocument/2006/relationships/image" Target="../media/image9.png"/><Relationship Id="rId4" Type="http://schemas.openxmlformats.org/officeDocument/2006/relationships/image" Target="../media/image7.png"/><Relationship Id="rId3" Type="http://schemas.openxmlformats.org/officeDocument/2006/relationships/image" Target="../media/image5.emf"/><Relationship Id="rId2" Type="http://schemas.openxmlformats.org/officeDocument/2006/relationships/image" Target="../media/image3.emf"/><Relationship Id="rId1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5.emf"/><Relationship Id="rId2" Type="http://schemas.openxmlformats.org/officeDocument/2006/relationships/image" Target="../media/image3.emf"/><Relationship Id="rId1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5.emf"/><Relationship Id="rId1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4.emf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emf"/><Relationship Id="rId3" Type="http://schemas.openxmlformats.org/officeDocument/2006/relationships/image" Target="../media/image10.emf"/><Relationship Id="rId2" Type="http://schemas.openxmlformats.org/officeDocument/2006/relationships/image" Target="../media/image3.emf"/><Relationship Id="rId1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4.emf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5.emf"/><Relationship Id="rId1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5.emf"/><Relationship Id="rId1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/>
          <p:cNvGrpSpPr/>
          <p:nvPr/>
        </p:nvGrpSpPr>
        <p:grpSpPr>
          <a:xfrm>
            <a:off x="-105509" y="843989"/>
            <a:ext cx="12414739" cy="5931949"/>
            <a:chOff x="-105509" y="843989"/>
            <a:chExt cx="12414739" cy="5931949"/>
          </a:xfrm>
        </p:grpSpPr>
        <p:sp>
          <p:nvSpPr>
            <p:cNvPr id="6" name="Rectángulo 5"/>
            <p:cNvSpPr/>
            <p:nvPr/>
          </p:nvSpPr>
          <p:spPr>
            <a:xfrm>
              <a:off x="1" y="2965938"/>
              <a:ext cx="12192000" cy="38100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Elipse 6"/>
            <p:cNvSpPr/>
            <p:nvPr/>
          </p:nvSpPr>
          <p:spPr>
            <a:xfrm>
              <a:off x="-105509" y="843989"/>
              <a:ext cx="12414739" cy="45955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Imagen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904082"/>
            <a:ext cx="12191999" cy="2658942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3765661" y="6002720"/>
            <a:ext cx="4660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Forjadora de Hombres de Bien</a:t>
            </a:r>
            <a:endParaRPr lang="en-US" sz="24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 descr="LOGO UNIMAR_Mesa de trabajo 1 copi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5560" y="843915"/>
            <a:ext cx="4500245" cy="39884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n 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20542" y="-207017"/>
            <a:ext cx="2420280" cy="7420226"/>
          </a:xfrm>
          <a:prstGeom prst="rect">
            <a:avLst/>
          </a:prstGeom>
        </p:spPr>
      </p:pic>
      <p:sp>
        <p:nvSpPr>
          <p:cNvPr id="27" name="Rectángulo 26"/>
          <p:cNvSpPr/>
          <p:nvPr/>
        </p:nvSpPr>
        <p:spPr>
          <a:xfrm>
            <a:off x="4827935" y="1366085"/>
            <a:ext cx="1481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Clr>
                <a:srgbClr val="585857"/>
              </a:buClr>
              <a:buSzPts val="2400"/>
            </a:pPr>
            <a:r>
              <a:rPr lang="es-ES" sz="2800" b="1" dirty="0" smtClean="0">
                <a:solidFill>
                  <a:schemeClr val="bg1"/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TITULO</a:t>
            </a:r>
            <a:endParaRPr lang="es-ES" sz="2800" dirty="0">
              <a:solidFill>
                <a:schemeClr val="bg1"/>
              </a:solidFill>
            </a:endParaRPr>
          </a:p>
        </p:txBody>
      </p:sp>
      <p:grpSp>
        <p:nvGrpSpPr>
          <p:cNvPr id="26" name="Google Shape;520;p23"/>
          <p:cNvGrpSpPr/>
          <p:nvPr/>
        </p:nvGrpSpPr>
        <p:grpSpPr>
          <a:xfrm>
            <a:off x="11221365" y="445374"/>
            <a:ext cx="1001725" cy="938456"/>
            <a:chOff x="5751609" y="213662"/>
            <a:chExt cx="1480128" cy="1386642"/>
          </a:xfrm>
          <a:solidFill>
            <a:schemeClr val="bg1"/>
          </a:solidFill>
        </p:grpSpPr>
        <p:grpSp>
          <p:nvGrpSpPr>
            <p:cNvPr id="29" name="Google Shape;521;p23"/>
            <p:cNvGrpSpPr/>
            <p:nvPr/>
          </p:nvGrpSpPr>
          <p:grpSpPr>
            <a:xfrm>
              <a:off x="5751609" y="213662"/>
              <a:ext cx="1480128" cy="1386642"/>
              <a:chOff x="5751609" y="213662"/>
              <a:chExt cx="1480128" cy="1386642"/>
            </a:xfrm>
            <a:grpFill/>
          </p:grpSpPr>
          <p:sp>
            <p:nvSpPr>
              <p:cNvPr id="36" name="Google Shape;522;p23"/>
              <p:cNvSpPr/>
              <p:nvPr/>
            </p:nvSpPr>
            <p:spPr>
              <a:xfrm>
                <a:off x="5751609" y="213662"/>
                <a:ext cx="1480128" cy="1386642"/>
              </a:xfrm>
              <a:custGeom>
                <a:avLst/>
                <a:gdLst/>
                <a:ahLst/>
                <a:cxnLst/>
                <a:rect l="l" t="t" r="r" b="b"/>
                <a:pathLst>
                  <a:path w="44727" h="41902" extrusionOk="0">
                    <a:moveTo>
                      <a:pt x="13287" y="2579"/>
                    </a:moveTo>
                    <a:cubicBezTo>
                      <a:pt x="13503" y="2579"/>
                      <a:pt x="13717" y="2594"/>
                      <a:pt x="13935" y="2646"/>
                    </a:cubicBezTo>
                    <a:cubicBezTo>
                      <a:pt x="14225" y="2711"/>
                      <a:pt x="14482" y="2837"/>
                      <a:pt x="14750" y="2952"/>
                    </a:cubicBezTo>
                    <a:cubicBezTo>
                      <a:pt x="11990" y="7841"/>
                      <a:pt x="9108" y="12713"/>
                      <a:pt x="6648" y="17733"/>
                    </a:cubicBezTo>
                    <a:cubicBezTo>
                      <a:pt x="6568" y="17897"/>
                      <a:pt x="6642" y="18046"/>
                      <a:pt x="6761" y="18112"/>
                    </a:cubicBezTo>
                    <a:cubicBezTo>
                      <a:pt x="6752" y="18194"/>
                      <a:pt x="6781" y="18282"/>
                      <a:pt x="6859" y="18323"/>
                    </a:cubicBezTo>
                    <a:cubicBezTo>
                      <a:pt x="8967" y="19418"/>
                      <a:pt x="11139" y="20127"/>
                      <a:pt x="13105" y="21518"/>
                    </a:cubicBezTo>
                    <a:cubicBezTo>
                      <a:pt x="13994" y="22150"/>
                      <a:pt x="14831" y="22850"/>
                      <a:pt x="15608" y="23615"/>
                    </a:cubicBezTo>
                    <a:cubicBezTo>
                      <a:pt x="12195" y="21381"/>
                      <a:pt x="8149" y="19944"/>
                      <a:pt x="4133" y="19944"/>
                    </a:cubicBezTo>
                    <a:cubicBezTo>
                      <a:pt x="4087" y="19944"/>
                      <a:pt x="4040" y="19944"/>
                      <a:pt x="3994" y="19945"/>
                    </a:cubicBezTo>
                    <a:cubicBezTo>
                      <a:pt x="5691" y="17242"/>
                      <a:pt x="7008" y="14227"/>
                      <a:pt x="8463" y="11388"/>
                    </a:cubicBezTo>
                    <a:cubicBezTo>
                      <a:pt x="9953" y="8475"/>
                      <a:pt x="11442" y="5562"/>
                      <a:pt x="12928" y="2647"/>
                    </a:cubicBezTo>
                    <a:lnTo>
                      <a:pt x="12928" y="2649"/>
                    </a:lnTo>
                    <a:cubicBezTo>
                      <a:pt x="12934" y="2629"/>
                      <a:pt x="12940" y="2609"/>
                      <a:pt x="12943" y="2589"/>
                    </a:cubicBezTo>
                    <a:cubicBezTo>
                      <a:pt x="13059" y="2584"/>
                      <a:pt x="13173" y="2579"/>
                      <a:pt x="13287" y="2579"/>
                    </a:cubicBezTo>
                    <a:close/>
                    <a:moveTo>
                      <a:pt x="16898" y="682"/>
                    </a:moveTo>
                    <a:cubicBezTo>
                      <a:pt x="19774" y="776"/>
                      <a:pt x="22163" y="1857"/>
                      <a:pt x="24212" y="3895"/>
                    </a:cubicBezTo>
                    <a:cubicBezTo>
                      <a:pt x="26082" y="5756"/>
                      <a:pt x="27939" y="8202"/>
                      <a:pt x="28003" y="10938"/>
                    </a:cubicBezTo>
                    <a:cubicBezTo>
                      <a:pt x="28005" y="10948"/>
                      <a:pt x="28008" y="10959"/>
                      <a:pt x="28011" y="10970"/>
                    </a:cubicBezTo>
                    <a:cubicBezTo>
                      <a:pt x="25275" y="16344"/>
                      <a:pt x="22290" y="21515"/>
                      <a:pt x="19216" y="26698"/>
                    </a:cubicBezTo>
                    <a:cubicBezTo>
                      <a:pt x="19181" y="26644"/>
                      <a:pt x="19144" y="26592"/>
                      <a:pt x="19109" y="26538"/>
                    </a:cubicBezTo>
                    <a:cubicBezTo>
                      <a:pt x="19111" y="26450"/>
                      <a:pt x="19077" y="26359"/>
                      <a:pt x="18991" y="26278"/>
                    </a:cubicBezTo>
                    <a:cubicBezTo>
                      <a:pt x="18938" y="26227"/>
                      <a:pt x="18879" y="26178"/>
                      <a:pt x="18826" y="26128"/>
                    </a:cubicBezTo>
                    <a:cubicBezTo>
                      <a:pt x="16205" y="22428"/>
                      <a:pt x="11695" y="18599"/>
                      <a:pt x="7173" y="17949"/>
                    </a:cubicBezTo>
                    <a:cubicBezTo>
                      <a:pt x="10786" y="12478"/>
                      <a:pt x="13821" y="6468"/>
                      <a:pt x="16898" y="682"/>
                    </a:cubicBezTo>
                    <a:close/>
                    <a:moveTo>
                      <a:pt x="28691" y="11244"/>
                    </a:moveTo>
                    <a:cubicBezTo>
                      <a:pt x="31648" y="11396"/>
                      <a:pt x="34445" y="11827"/>
                      <a:pt x="36972" y="13509"/>
                    </a:cubicBezTo>
                    <a:cubicBezTo>
                      <a:pt x="39421" y="15140"/>
                      <a:pt x="41196" y="17502"/>
                      <a:pt x="42205" y="20251"/>
                    </a:cubicBezTo>
                    <a:cubicBezTo>
                      <a:pt x="42167" y="20280"/>
                      <a:pt x="42135" y="20316"/>
                      <a:pt x="42111" y="20357"/>
                    </a:cubicBezTo>
                    <a:cubicBezTo>
                      <a:pt x="38978" y="25428"/>
                      <a:pt x="34053" y="29401"/>
                      <a:pt x="31906" y="35060"/>
                    </a:cubicBezTo>
                    <a:cubicBezTo>
                      <a:pt x="29970" y="30305"/>
                      <a:pt x="24912" y="26960"/>
                      <a:pt x="19804" y="26918"/>
                    </a:cubicBezTo>
                    <a:cubicBezTo>
                      <a:pt x="23180" y="21985"/>
                      <a:pt x="26122" y="16634"/>
                      <a:pt x="28691" y="11244"/>
                    </a:cubicBezTo>
                    <a:close/>
                    <a:moveTo>
                      <a:pt x="41948" y="21977"/>
                    </a:moveTo>
                    <a:cubicBezTo>
                      <a:pt x="42731" y="22305"/>
                      <a:pt x="43181" y="22997"/>
                      <a:pt x="43241" y="23817"/>
                    </a:cubicBezTo>
                    <a:cubicBezTo>
                      <a:pt x="43201" y="23840"/>
                      <a:pt x="43164" y="23869"/>
                      <a:pt x="43135" y="23903"/>
                    </a:cubicBezTo>
                    <a:cubicBezTo>
                      <a:pt x="39317" y="28356"/>
                      <a:pt x="34949" y="32922"/>
                      <a:pt x="32158" y="38137"/>
                    </a:cubicBezTo>
                    <a:cubicBezTo>
                      <a:pt x="30895" y="35363"/>
                      <a:pt x="28953" y="33041"/>
                      <a:pt x="26651" y="31050"/>
                    </a:cubicBezTo>
                    <a:cubicBezTo>
                      <a:pt x="25240" y="29831"/>
                      <a:pt x="23702" y="28569"/>
                      <a:pt x="21959" y="27868"/>
                    </a:cubicBezTo>
                    <a:lnTo>
                      <a:pt x="21959" y="27868"/>
                    </a:lnTo>
                    <a:cubicBezTo>
                      <a:pt x="26171" y="28845"/>
                      <a:pt x="29498" y="31658"/>
                      <a:pt x="31406" y="35746"/>
                    </a:cubicBezTo>
                    <a:cubicBezTo>
                      <a:pt x="31465" y="35872"/>
                      <a:pt x="31576" y="35925"/>
                      <a:pt x="31692" y="35925"/>
                    </a:cubicBezTo>
                    <a:cubicBezTo>
                      <a:pt x="31750" y="35925"/>
                      <a:pt x="31809" y="35911"/>
                      <a:pt x="31864" y="35887"/>
                    </a:cubicBezTo>
                    <a:cubicBezTo>
                      <a:pt x="31914" y="35911"/>
                      <a:pt x="31970" y="35923"/>
                      <a:pt x="32026" y="35923"/>
                    </a:cubicBezTo>
                    <a:cubicBezTo>
                      <a:pt x="32152" y="35923"/>
                      <a:pt x="32280" y="35859"/>
                      <a:pt x="32337" y="35710"/>
                    </a:cubicBezTo>
                    <a:cubicBezTo>
                      <a:pt x="34388" y="30372"/>
                      <a:pt x="38755" y="26587"/>
                      <a:pt x="41948" y="21977"/>
                    </a:cubicBezTo>
                    <a:close/>
                    <a:moveTo>
                      <a:pt x="9788" y="2664"/>
                    </a:moveTo>
                    <a:cubicBezTo>
                      <a:pt x="10503" y="2737"/>
                      <a:pt x="11165" y="2880"/>
                      <a:pt x="11846" y="3130"/>
                    </a:cubicBezTo>
                    <a:cubicBezTo>
                      <a:pt x="10453" y="5860"/>
                      <a:pt x="9059" y="8593"/>
                      <a:pt x="7665" y="11325"/>
                    </a:cubicBezTo>
                    <a:cubicBezTo>
                      <a:pt x="6236" y="14136"/>
                      <a:pt x="4590" y="16938"/>
                      <a:pt x="3423" y="19868"/>
                    </a:cubicBezTo>
                    <a:cubicBezTo>
                      <a:pt x="3406" y="19913"/>
                      <a:pt x="3401" y="19960"/>
                      <a:pt x="3413" y="20006"/>
                    </a:cubicBezTo>
                    <a:cubicBezTo>
                      <a:pt x="3268" y="20127"/>
                      <a:pt x="3326" y="20406"/>
                      <a:pt x="3567" y="20437"/>
                    </a:cubicBezTo>
                    <a:cubicBezTo>
                      <a:pt x="9126" y="21158"/>
                      <a:pt x="13989" y="22878"/>
                      <a:pt x="18225" y="26621"/>
                    </a:cubicBezTo>
                    <a:cubicBezTo>
                      <a:pt x="18371" y="26816"/>
                      <a:pt x="18516" y="27009"/>
                      <a:pt x="18659" y="27208"/>
                    </a:cubicBezTo>
                    <a:cubicBezTo>
                      <a:pt x="18742" y="27324"/>
                      <a:pt x="18858" y="27372"/>
                      <a:pt x="18971" y="27372"/>
                    </a:cubicBezTo>
                    <a:cubicBezTo>
                      <a:pt x="19008" y="27372"/>
                      <a:pt x="19045" y="27367"/>
                      <a:pt x="19080" y="27358"/>
                    </a:cubicBezTo>
                    <a:cubicBezTo>
                      <a:pt x="19126" y="27445"/>
                      <a:pt x="19218" y="27500"/>
                      <a:pt x="19317" y="27502"/>
                    </a:cubicBezTo>
                    <a:cubicBezTo>
                      <a:pt x="19337" y="27503"/>
                      <a:pt x="19357" y="27506"/>
                      <a:pt x="19379" y="27506"/>
                    </a:cubicBezTo>
                    <a:cubicBezTo>
                      <a:pt x="19377" y="27584"/>
                      <a:pt x="19417" y="27663"/>
                      <a:pt x="19507" y="27686"/>
                    </a:cubicBezTo>
                    <a:cubicBezTo>
                      <a:pt x="24727" y="28974"/>
                      <a:pt x="29585" y="34045"/>
                      <a:pt x="31653" y="38875"/>
                    </a:cubicBezTo>
                    <a:cubicBezTo>
                      <a:pt x="31714" y="39018"/>
                      <a:pt x="31821" y="39077"/>
                      <a:pt x="31932" y="39077"/>
                    </a:cubicBezTo>
                    <a:cubicBezTo>
                      <a:pt x="32070" y="39077"/>
                      <a:pt x="32215" y="38989"/>
                      <a:pt x="32293" y="38857"/>
                    </a:cubicBezTo>
                    <a:cubicBezTo>
                      <a:pt x="32359" y="38840"/>
                      <a:pt x="32417" y="38799"/>
                      <a:pt x="32457" y="38744"/>
                    </a:cubicBezTo>
                    <a:cubicBezTo>
                      <a:pt x="35823" y="34107"/>
                      <a:pt x="39334" y="29684"/>
                      <a:pt x="42971" y="25270"/>
                    </a:cubicBezTo>
                    <a:cubicBezTo>
                      <a:pt x="43330" y="25547"/>
                      <a:pt x="43671" y="25854"/>
                      <a:pt x="43955" y="26209"/>
                    </a:cubicBezTo>
                    <a:cubicBezTo>
                      <a:pt x="43932" y="26223"/>
                      <a:pt x="43910" y="26241"/>
                      <a:pt x="43893" y="26261"/>
                    </a:cubicBezTo>
                    <a:cubicBezTo>
                      <a:pt x="40136" y="31064"/>
                      <a:pt x="36194" y="35918"/>
                      <a:pt x="33005" y="41125"/>
                    </a:cubicBezTo>
                    <a:cubicBezTo>
                      <a:pt x="29844" y="36573"/>
                      <a:pt x="25931" y="32118"/>
                      <a:pt x="21240" y="29111"/>
                    </a:cubicBezTo>
                    <a:cubicBezTo>
                      <a:pt x="21207" y="29092"/>
                      <a:pt x="21169" y="29081"/>
                      <a:pt x="21131" y="29081"/>
                    </a:cubicBezTo>
                    <a:cubicBezTo>
                      <a:pt x="21061" y="29015"/>
                      <a:pt x="20969" y="28975"/>
                      <a:pt x="20876" y="28975"/>
                    </a:cubicBezTo>
                    <a:cubicBezTo>
                      <a:pt x="20772" y="28975"/>
                      <a:pt x="20668" y="29025"/>
                      <a:pt x="20593" y="29147"/>
                    </a:cubicBezTo>
                    <a:cubicBezTo>
                      <a:pt x="20305" y="29616"/>
                      <a:pt x="19571" y="29842"/>
                      <a:pt x="18929" y="29842"/>
                    </a:cubicBezTo>
                    <a:cubicBezTo>
                      <a:pt x="18681" y="29842"/>
                      <a:pt x="18447" y="29809"/>
                      <a:pt x="18258" y="29742"/>
                    </a:cubicBezTo>
                    <a:cubicBezTo>
                      <a:pt x="17167" y="29363"/>
                      <a:pt x="17725" y="28261"/>
                      <a:pt x="17529" y="27463"/>
                    </a:cubicBezTo>
                    <a:cubicBezTo>
                      <a:pt x="17513" y="27405"/>
                      <a:pt x="17475" y="27358"/>
                      <a:pt x="17421" y="27332"/>
                    </a:cubicBezTo>
                    <a:cubicBezTo>
                      <a:pt x="17417" y="27220"/>
                      <a:pt x="17365" y="27111"/>
                      <a:pt x="17242" y="27038"/>
                    </a:cubicBezTo>
                    <a:cubicBezTo>
                      <a:pt x="12344" y="24060"/>
                      <a:pt x="6435" y="21767"/>
                      <a:pt x="647" y="21524"/>
                    </a:cubicBezTo>
                    <a:cubicBezTo>
                      <a:pt x="689" y="21507"/>
                      <a:pt x="725" y="21476"/>
                      <a:pt x="750" y="21438"/>
                    </a:cubicBezTo>
                    <a:cubicBezTo>
                      <a:pt x="4285" y="15592"/>
                      <a:pt x="6953" y="9028"/>
                      <a:pt x="9756" y="2806"/>
                    </a:cubicBezTo>
                    <a:cubicBezTo>
                      <a:pt x="9776" y="2760"/>
                      <a:pt x="9786" y="2713"/>
                      <a:pt x="9788" y="2664"/>
                    </a:cubicBezTo>
                    <a:close/>
                    <a:moveTo>
                      <a:pt x="16592" y="1"/>
                    </a:moveTo>
                    <a:cubicBezTo>
                      <a:pt x="16478" y="1"/>
                      <a:pt x="16365" y="56"/>
                      <a:pt x="16291" y="190"/>
                    </a:cubicBezTo>
                    <a:cubicBezTo>
                      <a:pt x="15888" y="924"/>
                      <a:pt x="15481" y="1656"/>
                      <a:pt x="15069" y="2388"/>
                    </a:cubicBezTo>
                    <a:cubicBezTo>
                      <a:pt x="14597" y="2066"/>
                      <a:pt x="13968" y="1913"/>
                      <a:pt x="13374" y="1913"/>
                    </a:cubicBezTo>
                    <a:cubicBezTo>
                      <a:pt x="13155" y="1913"/>
                      <a:pt x="12941" y="1934"/>
                      <a:pt x="12741" y="1975"/>
                    </a:cubicBezTo>
                    <a:cubicBezTo>
                      <a:pt x="12672" y="1989"/>
                      <a:pt x="12611" y="2030"/>
                      <a:pt x="12571" y="2090"/>
                    </a:cubicBezTo>
                    <a:cubicBezTo>
                      <a:pt x="12460" y="2090"/>
                      <a:pt x="12350" y="2139"/>
                      <a:pt x="12283" y="2272"/>
                    </a:cubicBezTo>
                    <a:lnTo>
                      <a:pt x="12119" y="2594"/>
                    </a:lnTo>
                    <a:cubicBezTo>
                      <a:pt x="11468" y="2292"/>
                      <a:pt x="10733" y="2112"/>
                      <a:pt x="10008" y="2112"/>
                    </a:cubicBezTo>
                    <a:cubicBezTo>
                      <a:pt x="9864" y="2112"/>
                      <a:pt x="9720" y="2119"/>
                      <a:pt x="9577" y="2134"/>
                    </a:cubicBezTo>
                    <a:cubicBezTo>
                      <a:pt x="9494" y="2140"/>
                      <a:pt x="9417" y="2188"/>
                      <a:pt x="9374" y="2260"/>
                    </a:cubicBezTo>
                    <a:cubicBezTo>
                      <a:pt x="9276" y="2267"/>
                      <a:pt x="9184" y="2318"/>
                      <a:pt x="9129" y="2440"/>
                    </a:cubicBezTo>
                    <a:cubicBezTo>
                      <a:pt x="6314" y="8749"/>
                      <a:pt x="2942" y="14874"/>
                      <a:pt x="309" y="21253"/>
                    </a:cubicBezTo>
                    <a:cubicBezTo>
                      <a:pt x="261" y="21371"/>
                      <a:pt x="321" y="21463"/>
                      <a:pt x="413" y="21512"/>
                    </a:cubicBezTo>
                    <a:cubicBezTo>
                      <a:pt x="385" y="21512"/>
                      <a:pt x="358" y="21509"/>
                      <a:pt x="332" y="21507"/>
                    </a:cubicBezTo>
                    <a:cubicBezTo>
                      <a:pt x="330" y="21507"/>
                      <a:pt x="327" y="21507"/>
                      <a:pt x="325" y="21507"/>
                    </a:cubicBezTo>
                    <a:cubicBezTo>
                      <a:pt x="67" y="21507"/>
                      <a:pt x="0" y="21929"/>
                      <a:pt x="268" y="21976"/>
                    </a:cubicBezTo>
                    <a:cubicBezTo>
                      <a:pt x="6219" y="23057"/>
                      <a:pt x="11624" y="24541"/>
                      <a:pt x="16861" y="27690"/>
                    </a:cubicBezTo>
                    <a:cubicBezTo>
                      <a:pt x="16882" y="27702"/>
                      <a:pt x="16904" y="27713"/>
                      <a:pt x="16927" y="27721"/>
                    </a:cubicBezTo>
                    <a:cubicBezTo>
                      <a:pt x="16513" y="28686"/>
                      <a:pt x="16988" y="30044"/>
                      <a:pt x="17977" y="30406"/>
                    </a:cubicBezTo>
                    <a:cubicBezTo>
                      <a:pt x="18257" y="30508"/>
                      <a:pt x="18604" y="30562"/>
                      <a:pt x="18966" y="30562"/>
                    </a:cubicBezTo>
                    <a:cubicBezTo>
                      <a:pt x="19799" y="30562"/>
                      <a:pt x="20720" y="30278"/>
                      <a:pt x="21126" y="29646"/>
                    </a:cubicBezTo>
                    <a:cubicBezTo>
                      <a:pt x="25373" y="33360"/>
                      <a:pt x="29296" y="37039"/>
                      <a:pt x="32515" y="41733"/>
                    </a:cubicBezTo>
                    <a:cubicBezTo>
                      <a:pt x="32597" y="41852"/>
                      <a:pt x="32713" y="41901"/>
                      <a:pt x="32827" y="41901"/>
                    </a:cubicBezTo>
                    <a:cubicBezTo>
                      <a:pt x="33025" y="41901"/>
                      <a:pt x="33220" y="41755"/>
                      <a:pt x="33230" y="41566"/>
                    </a:cubicBezTo>
                    <a:cubicBezTo>
                      <a:pt x="33290" y="41562"/>
                      <a:pt x="33347" y="41533"/>
                      <a:pt x="33384" y="41484"/>
                    </a:cubicBezTo>
                    <a:cubicBezTo>
                      <a:pt x="37180" y="36681"/>
                      <a:pt x="40600" y="31571"/>
                      <a:pt x="44377" y="26747"/>
                    </a:cubicBezTo>
                    <a:cubicBezTo>
                      <a:pt x="44445" y="26662"/>
                      <a:pt x="44469" y="26554"/>
                      <a:pt x="44445" y="26450"/>
                    </a:cubicBezTo>
                    <a:cubicBezTo>
                      <a:pt x="44612" y="26385"/>
                      <a:pt x="44726" y="26212"/>
                      <a:pt x="44592" y="26034"/>
                    </a:cubicBezTo>
                    <a:cubicBezTo>
                      <a:pt x="44230" y="25557"/>
                      <a:pt x="43804" y="25166"/>
                      <a:pt x="43275" y="24900"/>
                    </a:cubicBezTo>
                    <a:cubicBezTo>
                      <a:pt x="43405" y="24743"/>
                      <a:pt x="43533" y="24587"/>
                      <a:pt x="43662" y="24429"/>
                    </a:cubicBezTo>
                    <a:cubicBezTo>
                      <a:pt x="43682" y="24408"/>
                      <a:pt x="43697" y="24383"/>
                      <a:pt x="43711" y="24357"/>
                    </a:cubicBezTo>
                    <a:cubicBezTo>
                      <a:pt x="43820" y="24333"/>
                      <a:pt x="43910" y="24259"/>
                      <a:pt x="43932" y="24122"/>
                    </a:cubicBezTo>
                    <a:cubicBezTo>
                      <a:pt x="44097" y="22991"/>
                      <a:pt x="43351" y="21829"/>
                      <a:pt x="42256" y="21527"/>
                    </a:cubicBezTo>
                    <a:cubicBezTo>
                      <a:pt x="42431" y="21267"/>
                      <a:pt x="42602" y="21006"/>
                      <a:pt x="42768" y="20740"/>
                    </a:cubicBezTo>
                    <a:cubicBezTo>
                      <a:pt x="42814" y="20671"/>
                      <a:pt x="42833" y="20588"/>
                      <a:pt x="42823" y="20507"/>
                    </a:cubicBezTo>
                    <a:cubicBezTo>
                      <a:pt x="42957" y="20430"/>
                      <a:pt x="43043" y="20285"/>
                      <a:pt x="42973" y="20092"/>
                    </a:cubicBezTo>
                    <a:cubicBezTo>
                      <a:pt x="41079" y="14880"/>
                      <a:pt x="36005" y="10587"/>
                      <a:pt x="30348" y="10587"/>
                    </a:cubicBezTo>
                    <a:cubicBezTo>
                      <a:pt x="29824" y="10587"/>
                      <a:pt x="29295" y="10624"/>
                      <a:pt x="28763" y="10700"/>
                    </a:cubicBezTo>
                    <a:cubicBezTo>
                      <a:pt x="28476" y="5641"/>
                      <a:pt x="22914" y="70"/>
                      <a:pt x="17718" y="70"/>
                    </a:cubicBezTo>
                    <a:cubicBezTo>
                      <a:pt x="17437" y="70"/>
                      <a:pt x="17157" y="86"/>
                      <a:pt x="16879" y="120"/>
                    </a:cubicBezTo>
                    <a:cubicBezTo>
                      <a:pt x="16801" y="46"/>
                      <a:pt x="16696" y="1"/>
                      <a:pt x="16592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8" name="Google Shape;523;p23"/>
              <p:cNvSpPr/>
              <p:nvPr/>
            </p:nvSpPr>
            <p:spPr>
              <a:xfrm>
                <a:off x="6084917" y="757670"/>
                <a:ext cx="306734" cy="212917"/>
              </a:xfrm>
              <a:custGeom>
                <a:avLst/>
                <a:gdLst/>
                <a:ahLst/>
                <a:cxnLst/>
                <a:rect l="l" t="t" r="r" b="b"/>
                <a:pathLst>
                  <a:path w="9269" h="6434" extrusionOk="0">
                    <a:moveTo>
                      <a:pt x="237" y="0"/>
                    </a:moveTo>
                    <a:cubicBezTo>
                      <a:pt x="233" y="0"/>
                      <a:pt x="229" y="0"/>
                      <a:pt x="226" y="0"/>
                    </a:cubicBezTo>
                    <a:cubicBezTo>
                      <a:pt x="1" y="0"/>
                      <a:pt x="10" y="323"/>
                      <a:pt x="226" y="345"/>
                    </a:cubicBezTo>
                    <a:cubicBezTo>
                      <a:pt x="4012" y="729"/>
                      <a:pt x="7026" y="2849"/>
                      <a:pt x="8644" y="6290"/>
                    </a:cubicBezTo>
                    <a:cubicBezTo>
                      <a:pt x="8691" y="6391"/>
                      <a:pt x="8782" y="6433"/>
                      <a:pt x="8877" y="6433"/>
                    </a:cubicBezTo>
                    <a:cubicBezTo>
                      <a:pt x="9065" y="6433"/>
                      <a:pt x="9269" y="6269"/>
                      <a:pt x="9184" y="6064"/>
                    </a:cubicBezTo>
                    <a:cubicBezTo>
                      <a:pt x="7709" y="2492"/>
                      <a:pt x="4115" y="0"/>
                      <a:pt x="237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9" name="Google Shape;524;p23"/>
              <p:cNvSpPr/>
              <p:nvPr/>
            </p:nvSpPr>
            <p:spPr>
              <a:xfrm>
                <a:off x="6151201" y="657234"/>
                <a:ext cx="315769" cy="210303"/>
              </a:xfrm>
              <a:custGeom>
                <a:avLst/>
                <a:gdLst/>
                <a:ahLst/>
                <a:cxnLst/>
                <a:rect l="l" t="t" r="r" b="b"/>
                <a:pathLst>
                  <a:path w="9542" h="6355" extrusionOk="0">
                    <a:moveTo>
                      <a:pt x="258" y="0"/>
                    </a:moveTo>
                    <a:cubicBezTo>
                      <a:pt x="41" y="0"/>
                      <a:pt x="0" y="361"/>
                      <a:pt x="222" y="410"/>
                    </a:cubicBezTo>
                    <a:cubicBezTo>
                      <a:pt x="3815" y="1199"/>
                      <a:pt x="6841" y="3024"/>
                      <a:pt x="8803" y="6198"/>
                    </a:cubicBezTo>
                    <a:cubicBezTo>
                      <a:pt x="8872" y="6308"/>
                      <a:pt x="8974" y="6354"/>
                      <a:pt x="9075" y="6354"/>
                    </a:cubicBezTo>
                    <a:cubicBezTo>
                      <a:pt x="9308" y="6354"/>
                      <a:pt x="9542" y="6113"/>
                      <a:pt x="9381" y="5859"/>
                    </a:cubicBezTo>
                    <a:cubicBezTo>
                      <a:pt x="7371" y="2678"/>
                      <a:pt x="4074" y="358"/>
                      <a:pt x="278" y="1"/>
                    </a:cubicBezTo>
                    <a:cubicBezTo>
                      <a:pt x="271" y="0"/>
                      <a:pt x="265" y="0"/>
                      <a:pt x="25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0" name="Google Shape;525;p23"/>
              <p:cNvSpPr/>
              <p:nvPr/>
            </p:nvSpPr>
            <p:spPr>
              <a:xfrm>
                <a:off x="6219041" y="566924"/>
                <a:ext cx="312360" cy="191639"/>
              </a:xfrm>
              <a:custGeom>
                <a:avLst/>
                <a:gdLst/>
                <a:ahLst/>
                <a:cxnLst/>
                <a:rect l="l" t="t" r="r" b="b"/>
                <a:pathLst>
                  <a:path w="9439" h="5791" extrusionOk="0">
                    <a:moveTo>
                      <a:pt x="262" y="1"/>
                    </a:moveTo>
                    <a:cubicBezTo>
                      <a:pt x="49" y="1"/>
                      <a:pt x="0" y="332"/>
                      <a:pt x="215" y="384"/>
                    </a:cubicBezTo>
                    <a:cubicBezTo>
                      <a:pt x="3765" y="1231"/>
                      <a:pt x="6497" y="2687"/>
                      <a:pt x="8718" y="5651"/>
                    </a:cubicBezTo>
                    <a:cubicBezTo>
                      <a:pt x="8792" y="5749"/>
                      <a:pt x="8894" y="5791"/>
                      <a:pt x="8994" y="5791"/>
                    </a:cubicBezTo>
                    <a:cubicBezTo>
                      <a:pt x="9222" y="5791"/>
                      <a:pt x="9438" y="5573"/>
                      <a:pt x="9277" y="5323"/>
                    </a:cubicBezTo>
                    <a:cubicBezTo>
                      <a:pt x="7373" y="2375"/>
                      <a:pt x="3835" y="73"/>
                      <a:pt x="267" y="1"/>
                    </a:cubicBezTo>
                    <a:cubicBezTo>
                      <a:pt x="265" y="1"/>
                      <a:pt x="264" y="1"/>
                      <a:pt x="262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1" name="Google Shape;526;p23"/>
              <p:cNvSpPr/>
              <p:nvPr/>
            </p:nvSpPr>
            <p:spPr>
              <a:xfrm>
                <a:off x="6273213" y="468805"/>
                <a:ext cx="310474" cy="188892"/>
              </a:xfrm>
              <a:custGeom>
                <a:avLst/>
                <a:gdLst/>
                <a:ahLst/>
                <a:cxnLst/>
                <a:rect l="l" t="t" r="r" b="b"/>
                <a:pathLst>
                  <a:path w="9382" h="5708" extrusionOk="0">
                    <a:moveTo>
                      <a:pt x="305" y="1"/>
                    </a:moveTo>
                    <a:cubicBezTo>
                      <a:pt x="1" y="1"/>
                      <a:pt x="16" y="436"/>
                      <a:pt x="307" y="466"/>
                    </a:cubicBezTo>
                    <a:cubicBezTo>
                      <a:pt x="2473" y="693"/>
                      <a:pt x="4557" y="1423"/>
                      <a:pt x="6262" y="2813"/>
                    </a:cubicBezTo>
                    <a:cubicBezTo>
                      <a:pt x="6919" y="3352"/>
                      <a:pt x="7505" y="3969"/>
                      <a:pt x="8009" y="4654"/>
                    </a:cubicBezTo>
                    <a:cubicBezTo>
                      <a:pt x="8308" y="5058"/>
                      <a:pt x="8444" y="5497"/>
                      <a:pt x="8908" y="5689"/>
                    </a:cubicBezTo>
                    <a:cubicBezTo>
                      <a:pt x="8940" y="5702"/>
                      <a:pt x="8971" y="5708"/>
                      <a:pt x="9003" y="5708"/>
                    </a:cubicBezTo>
                    <a:cubicBezTo>
                      <a:pt x="9200" y="5708"/>
                      <a:pt x="9381" y="5475"/>
                      <a:pt x="9313" y="5285"/>
                    </a:cubicBezTo>
                    <a:cubicBezTo>
                      <a:pt x="9307" y="5271"/>
                      <a:pt x="9302" y="5255"/>
                      <a:pt x="9296" y="5240"/>
                    </a:cubicBezTo>
                    <a:cubicBezTo>
                      <a:pt x="9267" y="5160"/>
                      <a:pt x="9210" y="5093"/>
                      <a:pt x="9137" y="5052"/>
                    </a:cubicBezTo>
                    <a:cubicBezTo>
                      <a:pt x="8544" y="4502"/>
                      <a:pt x="8115" y="3588"/>
                      <a:pt x="7528" y="3010"/>
                    </a:cubicBezTo>
                    <a:cubicBezTo>
                      <a:pt x="6888" y="2385"/>
                      <a:pt x="6173" y="1840"/>
                      <a:pt x="5401" y="1387"/>
                    </a:cubicBezTo>
                    <a:cubicBezTo>
                      <a:pt x="3843" y="471"/>
                      <a:pt x="2110" y="8"/>
                      <a:pt x="307" y="1"/>
                    </a:cubicBezTo>
                    <a:cubicBezTo>
                      <a:pt x="306" y="1"/>
                      <a:pt x="306" y="1"/>
                      <a:pt x="305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2" name="Google Shape;527;p23"/>
              <p:cNvSpPr/>
              <p:nvPr/>
            </p:nvSpPr>
            <p:spPr>
              <a:xfrm>
                <a:off x="6333508" y="346065"/>
                <a:ext cx="307429" cy="236744"/>
              </a:xfrm>
              <a:custGeom>
                <a:avLst/>
                <a:gdLst/>
                <a:ahLst/>
                <a:cxnLst/>
                <a:rect l="l" t="t" r="r" b="b"/>
                <a:pathLst>
                  <a:path w="9290" h="7154" extrusionOk="0">
                    <a:moveTo>
                      <a:pt x="265" y="1"/>
                    </a:moveTo>
                    <a:cubicBezTo>
                      <a:pt x="43" y="1"/>
                      <a:pt x="0" y="372"/>
                      <a:pt x="226" y="420"/>
                    </a:cubicBezTo>
                    <a:cubicBezTo>
                      <a:pt x="4012" y="1236"/>
                      <a:pt x="6653" y="3691"/>
                      <a:pt x="8534" y="6983"/>
                    </a:cubicBezTo>
                    <a:cubicBezTo>
                      <a:pt x="8603" y="7103"/>
                      <a:pt x="8708" y="7153"/>
                      <a:pt x="8813" y="7153"/>
                    </a:cubicBezTo>
                    <a:cubicBezTo>
                      <a:pt x="9050" y="7153"/>
                      <a:pt x="9290" y="6903"/>
                      <a:pt x="9137" y="6632"/>
                    </a:cubicBezTo>
                    <a:cubicBezTo>
                      <a:pt x="7239" y="3278"/>
                      <a:pt x="4274" y="400"/>
                      <a:pt x="285" y="2"/>
                    </a:cubicBezTo>
                    <a:cubicBezTo>
                      <a:pt x="278" y="1"/>
                      <a:pt x="271" y="1"/>
                      <a:pt x="265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3" name="Google Shape;528;p23"/>
              <p:cNvSpPr/>
              <p:nvPr/>
            </p:nvSpPr>
            <p:spPr>
              <a:xfrm>
                <a:off x="6511281" y="1026679"/>
                <a:ext cx="302565" cy="211891"/>
              </a:xfrm>
              <a:custGeom>
                <a:avLst/>
                <a:gdLst/>
                <a:ahLst/>
                <a:cxnLst/>
                <a:rect l="l" t="t" r="r" b="b"/>
                <a:pathLst>
                  <a:path w="9143" h="6403" extrusionOk="0">
                    <a:moveTo>
                      <a:pt x="298" y="0"/>
                    </a:moveTo>
                    <a:cubicBezTo>
                      <a:pt x="269" y="0"/>
                      <a:pt x="239" y="0"/>
                      <a:pt x="209" y="1"/>
                    </a:cubicBezTo>
                    <a:cubicBezTo>
                      <a:pt x="10" y="2"/>
                      <a:pt x="0" y="258"/>
                      <a:pt x="166" y="325"/>
                    </a:cubicBezTo>
                    <a:cubicBezTo>
                      <a:pt x="1731" y="967"/>
                      <a:pt x="3310" y="1379"/>
                      <a:pt x="4735" y="2339"/>
                    </a:cubicBezTo>
                    <a:cubicBezTo>
                      <a:pt x="6283" y="3384"/>
                      <a:pt x="7383" y="4732"/>
                      <a:pt x="8440" y="6250"/>
                    </a:cubicBezTo>
                    <a:cubicBezTo>
                      <a:pt x="8514" y="6357"/>
                      <a:pt x="8617" y="6403"/>
                      <a:pt x="8716" y="6403"/>
                    </a:cubicBezTo>
                    <a:cubicBezTo>
                      <a:pt x="8936" y="6403"/>
                      <a:pt x="9143" y="6180"/>
                      <a:pt x="9008" y="5919"/>
                    </a:cubicBezTo>
                    <a:cubicBezTo>
                      <a:pt x="7477" y="2971"/>
                      <a:pt x="3758" y="0"/>
                      <a:pt x="29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4" name="Google Shape;529;p23"/>
              <p:cNvSpPr/>
              <p:nvPr/>
            </p:nvSpPr>
            <p:spPr>
              <a:xfrm>
                <a:off x="6557047" y="945271"/>
                <a:ext cx="330098" cy="214439"/>
              </a:xfrm>
              <a:custGeom>
                <a:avLst/>
                <a:gdLst/>
                <a:ahLst/>
                <a:cxnLst/>
                <a:rect l="l" t="t" r="r" b="b"/>
                <a:pathLst>
                  <a:path w="9975" h="6480" extrusionOk="0">
                    <a:moveTo>
                      <a:pt x="816" y="0"/>
                    </a:moveTo>
                    <a:cubicBezTo>
                      <a:pt x="633" y="0"/>
                      <a:pt x="450" y="6"/>
                      <a:pt x="267" y="18"/>
                    </a:cubicBezTo>
                    <a:cubicBezTo>
                      <a:pt x="0" y="35"/>
                      <a:pt x="10" y="398"/>
                      <a:pt x="267" y="425"/>
                    </a:cubicBezTo>
                    <a:cubicBezTo>
                      <a:pt x="4183" y="856"/>
                      <a:pt x="7423" y="2704"/>
                      <a:pt x="9233" y="6300"/>
                    </a:cubicBezTo>
                    <a:cubicBezTo>
                      <a:pt x="9297" y="6427"/>
                      <a:pt x="9399" y="6480"/>
                      <a:pt x="9503" y="6480"/>
                    </a:cubicBezTo>
                    <a:cubicBezTo>
                      <a:pt x="9733" y="6480"/>
                      <a:pt x="9974" y="6225"/>
                      <a:pt x="9839" y="5947"/>
                    </a:cubicBezTo>
                    <a:cubicBezTo>
                      <a:pt x="8201" y="2573"/>
                      <a:pt x="4633" y="0"/>
                      <a:pt x="81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5" name="Google Shape;530;p23"/>
              <p:cNvSpPr/>
              <p:nvPr/>
            </p:nvSpPr>
            <p:spPr>
              <a:xfrm>
                <a:off x="6628097" y="845795"/>
                <a:ext cx="335426" cy="208781"/>
              </a:xfrm>
              <a:custGeom>
                <a:avLst/>
                <a:gdLst/>
                <a:ahLst/>
                <a:cxnLst/>
                <a:rect l="l" t="t" r="r" b="b"/>
                <a:pathLst>
                  <a:path w="10136" h="6309" extrusionOk="0">
                    <a:moveTo>
                      <a:pt x="1409" y="1"/>
                    </a:moveTo>
                    <a:cubicBezTo>
                      <a:pt x="1019" y="1"/>
                      <a:pt x="627" y="30"/>
                      <a:pt x="234" y="91"/>
                    </a:cubicBezTo>
                    <a:cubicBezTo>
                      <a:pt x="1" y="128"/>
                      <a:pt x="74" y="471"/>
                      <a:pt x="287" y="483"/>
                    </a:cubicBezTo>
                    <a:cubicBezTo>
                      <a:pt x="4254" y="719"/>
                      <a:pt x="7705" y="2401"/>
                      <a:pt x="9454" y="6141"/>
                    </a:cubicBezTo>
                    <a:cubicBezTo>
                      <a:pt x="9509" y="6259"/>
                      <a:pt x="9602" y="6308"/>
                      <a:pt x="9699" y="6308"/>
                    </a:cubicBezTo>
                    <a:cubicBezTo>
                      <a:pt x="9909" y="6308"/>
                      <a:pt x="10135" y="6072"/>
                      <a:pt x="10014" y="5814"/>
                    </a:cubicBezTo>
                    <a:cubicBezTo>
                      <a:pt x="8489" y="2572"/>
                      <a:pt x="5063" y="1"/>
                      <a:pt x="1409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6" name="Google Shape;531;p23"/>
              <p:cNvSpPr/>
              <p:nvPr/>
            </p:nvSpPr>
            <p:spPr>
              <a:xfrm>
                <a:off x="6685380" y="737715"/>
                <a:ext cx="339066" cy="214274"/>
              </a:xfrm>
              <a:custGeom>
                <a:avLst/>
                <a:gdLst/>
                <a:ahLst/>
                <a:cxnLst/>
                <a:rect l="l" t="t" r="r" b="b"/>
                <a:pathLst>
                  <a:path w="10246" h="6475" extrusionOk="0">
                    <a:moveTo>
                      <a:pt x="213" y="0"/>
                    </a:moveTo>
                    <a:cubicBezTo>
                      <a:pt x="22" y="0"/>
                      <a:pt x="1" y="306"/>
                      <a:pt x="186" y="361"/>
                    </a:cubicBezTo>
                    <a:cubicBezTo>
                      <a:pt x="3908" y="1456"/>
                      <a:pt x="7778" y="2469"/>
                      <a:pt x="9547" y="6302"/>
                    </a:cubicBezTo>
                    <a:cubicBezTo>
                      <a:pt x="9603" y="6424"/>
                      <a:pt x="9698" y="6474"/>
                      <a:pt x="9796" y="6474"/>
                    </a:cubicBezTo>
                    <a:cubicBezTo>
                      <a:pt x="10013" y="6474"/>
                      <a:pt x="10246" y="6231"/>
                      <a:pt x="10123" y="5965"/>
                    </a:cubicBezTo>
                    <a:cubicBezTo>
                      <a:pt x="8357" y="2170"/>
                      <a:pt x="4192" y="441"/>
                      <a:pt x="233" y="1"/>
                    </a:cubicBezTo>
                    <a:cubicBezTo>
                      <a:pt x="226" y="0"/>
                      <a:pt x="219" y="0"/>
                      <a:pt x="213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7" name="Google Shape;532;p23"/>
              <p:cNvSpPr/>
              <p:nvPr/>
            </p:nvSpPr>
            <p:spPr>
              <a:xfrm>
                <a:off x="6732305" y="653428"/>
                <a:ext cx="348100" cy="213016"/>
              </a:xfrm>
              <a:custGeom>
                <a:avLst/>
                <a:gdLst/>
                <a:ahLst/>
                <a:cxnLst/>
                <a:rect l="l" t="t" r="r" b="b"/>
                <a:pathLst>
                  <a:path w="10519" h="6437" extrusionOk="0">
                    <a:moveTo>
                      <a:pt x="236" y="0"/>
                    </a:moveTo>
                    <a:cubicBezTo>
                      <a:pt x="35" y="0"/>
                      <a:pt x="1" y="332"/>
                      <a:pt x="204" y="381"/>
                    </a:cubicBezTo>
                    <a:cubicBezTo>
                      <a:pt x="4066" y="1300"/>
                      <a:pt x="7322" y="3123"/>
                      <a:pt x="9769" y="6297"/>
                    </a:cubicBezTo>
                    <a:cubicBezTo>
                      <a:pt x="9845" y="6396"/>
                      <a:pt x="9948" y="6437"/>
                      <a:pt x="10050" y="6437"/>
                    </a:cubicBezTo>
                    <a:cubicBezTo>
                      <a:pt x="10290" y="6437"/>
                      <a:pt x="10519" y="6207"/>
                      <a:pt x="10339" y="5965"/>
                    </a:cubicBezTo>
                    <a:cubicBezTo>
                      <a:pt x="7940" y="2733"/>
                      <a:pt x="4301" y="404"/>
                      <a:pt x="255" y="1"/>
                    </a:cubicBezTo>
                    <a:cubicBezTo>
                      <a:pt x="249" y="0"/>
                      <a:pt x="242" y="0"/>
                      <a:pt x="23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30" name="Google Shape;533;p23"/>
            <p:cNvGrpSpPr/>
            <p:nvPr/>
          </p:nvGrpSpPr>
          <p:grpSpPr>
            <a:xfrm>
              <a:off x="6864708" y="521224"/>
              <a:ext cx="165992" cy="77337"/>
              <a:chOff x="6864708" y="521224"/>
              <a:chExt cx="165992" cy="77337"/>
            </a:xfrm>
            <a:grpFill/>
          </p:grpSpPr>
          <p:sp>
            <p:nvSpPr>
              <p:cNvPr id="34" name="Google Shape;534;p23"/>
              <p:cNvSpPr/>
              <p:nvPr/>
            </p:nvSpPr>
            <p:spPr>
              <a:xfrm>
                <a:off x="6864708" y="537869"/>
                <a:ext cx="108576" cy="60692"/>
              </a:xfrm>
              <a:custGeom>
                <a:avLst/>
                <a:gdLst/>
                <a:ahLst/>
                <a:cxnLst/>
                <a:rect l="l" t="t" r="r" b="b"/>
                <a:pathLst>
                  <a:path w="3281" h="1834" extrusionOk="0">
                    <a:moveTo>
                      <a:pt x="171" y="1"/>
                    </a:moveTo>
                    <a:cubicBezTo>
                      <a:pt x="1" y="1"/>
                      <a:pt x="10" y="263"/>
                      <a:pt x="183" y="281"/>
                    </a:cubicBezTo>
                    <a:cubicBezTo>
                      <a:pt x="1288" y="393"/>
                      <a:pt x="2197" y="938"/>
                      <a:pt x="2915" y="1773"/>
                    </a:cubicBezTo>
                    <a:cubicBezTo>
                      <a:pt x="2952" y="1816"/>
                      <a:pt x="2994" y="1834"/>
                      <a:pt x="3034" y="1834"/>
                    </a:cubicBezTo>
                    <a:cubicBezTo>
                      <a:pt x="3164" y="1834"/>
                      <a:pt x="3281" y="1651"/>
                      <a:pt x="3172" y="1514"/>
                    </a:cubicBezTo>
                    <a:cubicBezTo>
                      <a:pt x="2448" y="591"/>
                      <a:pt x="1340" y="78"/>
                      <a:pt x="183" y="1"/>
                    </a:cubicBezTo>
                    <a:cubicBezTo>
                      <a:pt x="179" y="1"/>
                      <a:pt x="175" y="1"/>
                      <a:pt x="171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5" name="Google Shape;535;p23"/>
              <p:cNvSpPr/>
              <p:nvPr/>
            </p:nvSpPr>
            <p:spPr>
              <a:xfrm>
                <a:off x="6937711" y="521224"/>
                <a:ext cx="92990" cy="69196"/>
              </a:xfrm>
              <a:custGeom>
                <a:avLst/>
                <a:gdLst/>
                <a:ahLst/>
                <a:cxnLst/>
                <a:rect l="l" t="t" r="r" b="b"/>
                <a:pathLst>
                  <a:path w="2810" h="2091" extrusionOk="0">
                    <a:moveTo>
                      <a:pt x="178" y="1"/>
                    </a:moveTo>
                    <a:cubicBezTo>
                      <a:pt x="68" y="1"/>
                      <a:pt x="0" y="176"/>
                      <a:pt x="113" y="264"/>
                    </a:cubicBezTo>
                    <a:cubicBezTo>
                      <a:pt x="888" y="861"/>
                      <a:pt x="1646" y="1492"/>
                      <a:pt x="2447" y="2054"/>
                    </a:cubicBezTo>
                    <a:cubicBezTo>
                      <a:pt x="2484" y="2080"/>
                      <a:pt x="2519" y="2091"/>
                      <a:pt x="2553" y="2091"/>
                    </a:cubicBezTo>
                    <a:cubicBezTo>
                      <a:pt x="2711" y="2091"/>
                      <a:pt x="2810" y="1836"/>
                      <a:pt x="2646" y="1711"/>
                    </a:cubicBezTo>
                    <a:cubicBezTo>
                      <a:pt x="1874" y="1118"/>
                      <a:pt x="1049" y="585"/>
                      <a:pt x="251" y="26"/>
                    </a:cubicBezTo>
                    <a:cubicBezTo>
                      <a:pt x="225" y="9"/>
                      <a:pt x="201" y="1"/>
                      <a:pt x="178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31" name="Google Shape;536;p23"/>
            <p:cNvGrpSpPr/>
            <p:nvPr/>
          </p:nvGrpSpPr>
          <p:grpSpPr>
            <a:xfrm>
              <a:off x="6567637" y="1421737"/>
              <a:ext cx="96663" cy="114037"/>
              <a:chOff x="6567637" y="1421737"/>
              <a:chExt cx="96663" cy="114037"/>
            </a:xfrm>
            <a:grpFill/>
          </p:grpSpPr>
          <p:sp>
            <p:nvSpPr>
              <p:cNvPr id="32" name="Google Shape;537;p23"/>
              <p:cNvSpPr/>
              <p:nvPr/>
            </p:nvSpPr>
            <p:spPr>
              <a:xfrm>
                <a:off x="6576407" y="1421737"/>
                <a:ext cx="87894" cy="75484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2281" extrusionOk="0">
                    <a:moveTo>
                      <a:pt x="236" y="0"/>
                    </a:moveTo>
                    <a:cubicBezTo>
                      <a:pt x="91" y="0"/>
                      <a:pt x="0" y="212"/>
                      <a:pt x="152" y="306"/>
                    </a:cubicBezTo>
                    <a:cubicBezTo>
                      <a:pt x="984" y="827"/>
                      <a:pt x="1641" y="1473"/>
                      <a:pt x="2266" y="2222"/>
                    </a:cubicBezTo>
                    <a:cubicBezTo>
                      <a:pt x="2300" y="2263"/>
                      <a:pt x="2344" y="2280"/>
                      <a:pt x="2388" y="2280"/>
                    </a:cubicBezTo>
                    <a:cubicBezTo>
                      <a:pt x="2519" y="2280"/>
                      <a:pt x="2655" y="2125"/>
                      <a:pt x="2564" y="1991"/>
                    </a:cubicBezTo>
                    <a:cubicBezTo>
                      <a:pt x="1998" y="1167"/>
                      <a:pt x="1192" y="499"/>
                      <a:pt x="318" y="23"/>
                    </a:cubicBezTo>
                    <a:cubicBezTo>
                      <a:pt x="289" y="7"/>
                      <a:pt x="262" y="0"/>
                      <a:pt x="23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3" name="Google Shape;538;p23"/>
              <p:cNvSpPr/>
              <p:nvPr/>
            </p:nvSpPr>
            <p:spPr>
              <a:xfrm>
                <a:off x="6567637" y="1464823"/>
                <a:ext cx="73862" cy="70950"/>
              </a:xfrm>
              <a:custGeom>
                <a:avLst/>
                <a:gdLst/>
                <a:ahLst/>
                <a:cxnLst/>
                <a:rect l="l" t="t" r="r" b="b"/>
                <a:pathLst>
                  <a:path w="2232" h="2144" extrusionOk="0">
                    <a:moveTo>
                      <a:pt x="221" y="1"/>
                    </a:moveTo>
                    <a:cubicBezTo>
                      <a:pt x="83" y="1"/>
                      <a:pt x="1" y="229"/>
                      <a:pt x="146" y="292"/>
                    </a:cubicBezTo>
                    <a:cubicBezTo>
                      <a:pt x="924" y="628"/>
                      <a:pt x="1515" y="1224"/>
                      <a:pt x="1822" y="2017"/>
                    </a:cubicBezTo>
                    <a:cubicBezTo>
                      <a:pt x="1856" y="2105"/>
                      <a:pt x="1933" y="2143"/>
                      <a:pt x="2008" y="2143"/>
                    </a:cubicBezTo>
                    <a:cubicBezTo>
                      <a:pt x="2122" y="2143"/>
                      <a:pt x="2232" y="2056"/>
                      <a:pt x="2183" y="1917"/>
                    </a:cubicBezTo>
                    <a:cubicBezTo>
                      <a:pt x="1863" y="1026"/>
                      <a:pt x="1160" y="324"/>
                      <a:pt x="267" y="9"/>
                    </a:cubicBezTo>
                    <a:cubicBezTo>
                      <a:pt x="251" y="3"/>
                      <a:pt x="236" y="1"/>
                      <a:pt x="221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sp>
        <p:nvSpPr>
          <p:cNvPr id="60" name="Rectángulo 59"/>
          <p:cNvSpPr/>
          <p:nvPr/>
        </p:nvSpPr>
        <p:spPr>
          <a:xfrm>
            <a:off x="5264231" y="2021198"/>
            <a:ext cx="42303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Este es un texto </a:t>
            </a:r>
            <a:r>
              <a:rPr lang="es-MX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simulado </a:t>
            </a:r>
            <a:r>
              <a:rPr lang="es-MX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para </a:t>
            </a:r>
            <a:r>
              <a:rPr lang="es-MX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ejemplificar el contenido. </a:t>
            </a:r>
            <a:endParaRPr lang="es-MX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49" name="Rectángulo redondeado 48"/>
          <p:cNvSpPr/>
          <p:nvPr/>
        </p:nvSpPr>
        <p:spPr>
          <a:xfrm>
            <a:off x="5248533" y="4205952"/>
            <a:ext cx="4385378" cy="521826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ángulo redondeado 50"/>
          <p:cNvSpPr/>
          <p:nvPr/>
        </p:nvSpPr>
        <p:spPr>
          <a:xfrm>
            <a:off x="5264231" y="2803067"/>
            <a:ext cx="4385378" cy="521826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Conector recto 61"/>
          <p:cNvCxnSpPr>
            <a:endCxn id="84" idx="1"/>
          </p:cNvCxnSpPr>
          <p:nvPr/>
        </p:nvCxnSpPr>
        <p:spPr>
          <a:xfrm flipV="1">
            <a:off x="2947596" y="1660365"/>
            <a:ext cx="2316635" cy="1898652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Conector recto 66"/>
          <p:cNvCxnSpPr/>
          <p:nvPr/>
        </p:nvCxnSpPr>
        <p:spPr>
          <a:xfrm flipV="1">
            <a:off x="2965811" y="3031277"/>
            <a:ext cx="2279956" cy="513167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70"/>
          <p:cNvCxnSpPr>
            <a:stCxn id="77" idx="3"/>
            <a:endCxn id="49" idx="1"/>
          </p:cNvCxnSpPr>
          <p:nvPr/>
        </p:nvCxnSpPr>
        <p:spPr>
          <a:xfrm>
            <a:off x="2965811" y="3577231"/>
            <a:ext cx="2282722" cy="889634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7" name="Imagen 7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752" y="3316318"/>
            <a:ext cx="2237059" cy="521826"/>
          </a:xfrm>
          <a:prstGeom prst="rect">
            <a:avLst/>
          </a:prstGeom>
        </p:spPr>
      </p:pic>
      <p:sp>
        <p:nvSpPr>
          <p:cNvPr id="78" name="Rectángulo 77"/>
          <p:cNvSpPr/>
          <p:nvPr/>
        </p:nvSpPr>
        <p:spPr>
          <a:xfrm>
            <a:off x="1384146" y="3387508"/>
            <a:ext cx="9124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Clr>
                <a:srgbClr val="585857"/>
              </a:buClr>
              <a:buSzPts val="2400"/>
            </a:pPr>
            <a:r>
              <a:rPr lang="es-ES" sz="2000" b="1" dirty="0" smtClean="0">
                <a:solidFill>
                  <a:schemeClr val="bg1"/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TEMA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80" name="Rectángulo 79"/>
          <p:cNvSpPr/>
          <p:nvPr/>
        </p:nvSpPr>
        <p:spPr>
          <a:xfrm>
            <a:off x="5354777" y="2896946"/>
            <a:ext cx="38351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585857"/>
              </a:buClr>
              <a:buSzPts val="2400"/>
            </a:pPr>
            <a:r>
              <a:rPr lang="es-ES" sz="1600" dirty="0" smtClean="0">
                <a:solidFill>
                  <a:srgbClr val="585857"/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Característica número dos</a:t>
            </a:r>
            <a:endParaRPr lang="es-ES" sz="1600" dirty="0">
              <a:solidFill>
                <a:srgbClr val="585857"/>
              </a:solidFill>
            </a:endParaRPr>
          </a:p>
        </p:txBody>
      </p:sp>
      <p:sp>
        <p:nvSpPr>
          <p:cNvPr id="82" name="Rectángulo 81"/>
          <p:cNvSpPr/>
          <p:nvPr/>
        </p:nvSpPr>
        <p:spPr>
          <a:xfrm>
            <a:off x="5354777" y="4313051"/>
            <a:ext cx="38351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585857"/>
              </a:buClr>
              <a:buSzPts val="2400"/>
            </a:pPr>
            <a:r>
              <a:rPr lang="es-ES" sz="1600" dirty="0" smtClean="0">
                <a:solidFill>
                  <a:srgbClr val="585857"/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Característica número tres</a:t>
            </a:r>
            <a:endParaRPr lang="es-ES" sz="1600" dirty="0">
              <a:solidFill>
                <a:srgbClr val="585857"/>
              </a:solidFill>
            </a:endParaRPr>
          </a:p>
        </p:txBody>
      </p:sp>
      <p:sp>
        <p:nvSpPr>
          <p:cNvPr id="84" name="Rectángulo redondeado 83"/>
          <p:cNvSpPr/>
          <p:nvPr/>
        </p:nvSpPr>
        <p:spPr>
          <a:xfrm>
            <a:off x="5264231" y="1399452"/>
            <a:ext cx="4385378" cy="521826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ángulo 84"/>
          <p:cNvSpPr/>
          <p:nvPr/>
        </p:nvSpPr>
        <p:spPr>
          <a:xfrm>
            <a:off x="5354777" y="1491088"/>
            <a:ext cx="38351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585857"/>
              </a:buClr>
              <a:buSzPts val="2400"/>
            </a:pPr>
            <a:r>
              <a:rPr lang="es-ES" sz="1600" dirty="0" smtClean="0">
                <a:solidFill>
                  <a:srgbClr val="585857"/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Característica número uno</a:t>
            </a:r>
            <a:endParaRPr lang="es-ES" sz="1600" dirty="0">
              <a:solidFill>
                <a:srgbClr val="585857"/>
              </a:solidFill>
            </a:endParaRPr>
          </a:p>
        </p:txBody>
      </p:sp>
      <p:sp>
        <p:nvSpPr>
          <p:cNvPr id="86" name="Rectángulo 85"/>
          <p:cNvSpPr/>
          <p:nvPr/>
        </p:nvSpPr>
        <p:spPr>
          <a:xfrm>
            <a:off x="5264231" y="3451413"/>
            <a:ext cx="42303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Este es un texto </a:t>
            </a:r>
            <a:r>
              <a:rPr lang="es-MX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simulado </a:t>
            </a:r>
            <a:r>
              <a:rPr lang="es-MX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para </a:t>
            </a:r>
            <a:r>
              <a:rPr lang="es-MX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ejemplificar el contenido. </a:t>
            </a:r>
            <a:endParaRPr lang="es-MX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87" name="Rectángulo 86"/>
          <p:cNvSpPr/>
          <p:nvPr/>
        </p:nvSpPr>
        <p:spPr>
          <a:xfrm>
            <a:off x="5264231" y="4926475"/>
            <a:ext cx="42303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Este es un texto </a:t>
            </a:r>
            <a:r>
              <a:rPr lang="es-MX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simulado </a:t>
            </a:r>
            <a:r>
              <a:rPr lang="es-MX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para </a:t>
            </a:r>
            <a:r>
              <a:rPr lang="es-MX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ejemplificar el contenido. </a:t>
            </a:r>
            <a:endParaRPr lang="es-MX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/>
            </a:endParaRPr>
          </a:p>
        </p:txBody>
      </p:sp>
      <p:pic>
        <p:nvPicPr>
          <p:cNvPr id="88" name="Imagen 8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73336" y="5805329"/>
            <a:ext cx="6618104" cy="558895"/>
          </a:xfrm>
          <a:prstGeom prst="rect">
            <a:avLst/>
          </a:prstGeom>
        </p:spPr>
      </p:pic>
      <p:sp>
        <p:nvSpPr>
          <p:cNvPr id="89" name="Rectángulo 88"/>
          <p:cNvSpPr/>
          <p:nvPr/>
        </p:nvSpPr>
        <p:spPr>
          <a:xfrm>
            <a:off x="1437316" y="5851742"/>
            <a:ext cx="42965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i="0" u="none" strike="noStrike" cap="none" dirty="0" smtClean="0">
                <a:solidFill>
                  <a:schemeClr val="bg1"/>
                </a:solidFill>
                <a:latin typeface="Arial" panose="020B0604020202020204" pitchFamily="34" charset="0"/>
                <a:ea typeface="Arial Narrow" panose="020B0606020202030204"/>
                <a:cs typeface="Arial" panose="020B0604020202020204" pitchFamily="34" charset="0"/>
                <a:sym typeface="Arial Narrow" panose="020B0606020202030204"/>
              </a:rPr>
              <a:t> </a:t>
            </a:r>
            <a:r>
              <a:rPr lang="es-ES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Arial Narrow" panose="020B0606020202030204"/>
                <a:cs typeface="Arial" panose="020B0604020202020204" pitchFamily="34" charset="0"/>
                <a:sym typeface="Arial Narrow" panose="020B0606020202030204"/>
              </a:rPr>
              <a:t>Escriba aquí la Unidad / Tema referido</a:t>
            </a:r>
            <a:endParaRPr lang="en-US" sz="1600" b="1" dirty="0">
              <a:solidFill>
                <a:schemeClr val="bg1"/>
              </a:solidFill>
            </a:endParaRPr>
          </a:p>
        </p:txBody>
      </p:sp>
      <p:pic>
        <p:nvPicPr>
          <p:cNvPr id="90" name="Imagen 8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1712" y="5154386"/>
            <a:ext cx="1723424" cy="1703614"/>
          </a:xfrm>
          <a:prstGeom prst="rect">
            <a:avLst/>
          </a:prstGeom>
        </p:spPr>
      </p:pic>
      <p:grpSp>
        <p:nvGrpSpPr>
          <p:cNvPr id="91" name="Grupo 90"/>
          <p:cNvGrpSpPr/>
          <p:nvPr/>
        </p:nvGrpSpPr>
        <p:grpSpPr>
          <a:xfrm flipH="1">
            <a:off x="10725677" y="3971044"/>
            <a:ext cx="2029570" cy="2366683"/>
            <a:chOff x="9856212" y="773874"/>
            <a:chExt cx="2814302" cy="3281760"/>
          </a:xfrm>
        </p:grpSpPr>
        <p:pic>
          <p:nvPicPr>
            <p:cNvPr id="92" name="Imagen 9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56212" y="773874"/>
              <a:ext cx="2194402" cy="2162963"/>
            </a:xfrm>
            <a:prstGeom prst="rect">
              <a:avLst/>
            </a:prstGeom>
          </p:spPr>
        </p:pic>
        <p:pic>
          <p:nvPicPr>
            <p:cNvPr id="93" name="Imagen 9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713" y="2830084"/>
              <a:ext cx="1239801" cy="1225550"/>
            </a:xfrm>
            <a:prstGeom prst="rect">
              <a:avLst/>
            </a:prstGeom>
          </p:spPr>
        </p:pic>
      </p:grpSp>
      <p:pic>
        <p:nvPicPr>
          <p:cNvPr id="94" name="Imagen 9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5476" y="397974"/>
            <a:ext cx="829295" cy="9161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upo 30"/>
          <p:cNvGrpSpPr/>
          <p:nvPr/>
        </p:nvGrpSpPr>
        <p:grpSpPr>
          <a:xfrm>
            <a:off x="-105509" y="843989"/>
            <a:ext cx="12414739" cy="5931949"/>
            <a:chOff x="-105509" y="843989"/>
            <a:chExt cx="12414739" cy="5931949"/>
          </a:xfrm>
        </p:grpSpPr>
        <p:sp>
          <p:nvSpPr>
            <p:cNvPr id="32" name="Rectángulo 31"/>
            <p:cNvSpPr/>
            <p:nvPr/>
          </p:nvSpPr>
          <p:spPr>
            <a:xfrm>
              <a:off x="1" y="2965938"/>
              <a:ext cx="12192000" cy="38100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Elipse 32"/>
            <p:cNvSpPr/>
            <p:nvPr/>
          </p:nvSpPr>
          <p:spPr>
            <a:xfrm>
              <a:off x="-105509" y="843989"/>
              <a:ext cx="12414739" cy="45955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4" name="Imagen 3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904082"/>
            <a:ext cx="12191999" cy="2658942"/>
          </a:xfrm>
          <a:prstGeom prst="rect">
            <a:avLst/>
          </a:prstGeom>
        </p:spPr>
      </p:pic>
      <p:sp>
        <p:nvSpPr>
          <p:cNvPr id="77" name="Rectángulo 76"/>
          <p:cNvSpPr/>
          <p:nvPr/>
        </p:nvSpPr>
        <p:spPr>
          <a:xfrm>
            <a:off x="2799526" y="3714759"/>
            <a:ext cx="65929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585857"/>
              </a:buClr>
              <a:buSzPts val="2400"/>
            </a:pPr>
            <a:r>
              <a:rPr lang="es-ES" sz="3600" b="1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Gracias por su atención </a:t>
            </a:r>
            <a:endParaRPr lang="es-ES" sz="3600" b="1" dirty="0">
              <a:solidFill>
                <a:srgbClr val="585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 descr="LOGO UNIMAR_Mesa de trabajo 1 copi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0610" y="843915"/>
            <a:ext cx="2442845" cy="2165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9630" y="608989"/>
            <a:ext cx="829295" cy="916195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0542" y="-118117"/>
            <a:ext cx="1085426" cy="7420226"/>
          </a:xfrm>
          <a:prstGeom prst="rect">
            <a:avLst/>
          </a:prstGeom>
        </p:spPr>
      </p:pic>
      <p:grpSp>
        <p:nvGrpSpPr>
          <p:cNvPr id="12" name="Google Shape;10304;p56"/>
          <p:cNvGrpSpPr/>
          <p:nvPr/>
        </p:nvGrpSpPr>
        <p:grpSpPr>
          <a:xfrm>
            <a:off x="1106725" y="2584575"/>
            <a:ext cx="604051" cy="507297"/>
            <a:chOff x="866243" y="2291587"/>
            <a:chExt cx="415546" cy="355053"/>
          </a:xfrm>
          <a:solidFill>
            <a:srgbClr val="0D4D98"/>
          </a:solidFill>
        </p:grpSpPr>
        <p:sp>
          <p:nvSpPr>
            <p:cNvPr id="14" name="Google Shape;10305;p56"/>
            <p:cNvSpPr/>
            <p:nvPr/>
          </p:nvSpPr>
          <p:spPr>
            <a:xfrm>
              <a:off x="1053756" y="2523748"/>
              <a:ext cx="103998" cy="81706"/>
            </a:xfrm>
            <a:custGeom>
              <a:avLst/>
              <a:gdLst/>
              <a:ahLst/>
              <a:cxnLst/>
              <a:rect l="l" t="t" r="r" b="b"/>
              <a:pathLst>
                <a:path w="3275" h="2573" extrusionOk="0">
                  <a:moveTo>
                    <a:pt x="2358" y="393"/>
                  </a:moveTo>
                  <a:cubicBezTo>
                    <a:pt x="2418" y="393"/>
                    <a:pt x="2465" y="429"/>
                    <a:pt x="2489" y="488"/>
                  </a:cubicBezTo>
                  <a:lnTo>
                    <a:pt x="2823" y="1262"/>
                  </a:lnTo>
                  <a:cubicBezTo>
                    <a:pt x="2846" y="1322"/>
                    <a:pt x="2823" y="1405"/>
                    <a:pt x="2739" y="1441"/>
                  </a:cubicBezTo>
                  <a:lnTo>
                    <a:pt x="989" y="2179"/>
                  </a:lnTo>
                  <a:cubicBezTo>
                    <a:pt x="977" y="2179"/>
                    <a:pt x="953" y="2203"/>
                    <a:pt x="929" y="2203"/>
                  </a:cubicBezTo>
                  <a:cubicBezTo>
                    <a:pt x="870" y="2203"/>
                    <a:pt x="822" y="2167"/>
                    <a:pt x="787" y="2108"/>
                  </a:cubicBezTo>
                  <a:lnTo>
                    <a:pt x="465" y="1334"/>
                  </a:lnTo>
                  <a:cubicBezTo>
                    <a:pt x="441" y="1262"/>
                    <a:pt x="465" y="1191"/>
                    <a:pt x="537" y="1155"/>
                  </a:cubicBezTo>
                  <a:lnTo>
                    <a:pt x="2299" y="417"/>
                  </a:lnTo>
                  <a:cubicBezTo>
                    <a:pt x="2311" y="417"/>
                    <a:pt x="2322" y="393"/>
                    <a:pt x="2358" y="393"/>
                  </a:cubicBezTo>
                  <a:close/>
                  <a:moveTo>
                    <a:pt x="2358" y="0"/>
                  </a:moveTo>
                  <a:cubicBezTo>
                    <a:pt x="2287" y="0"/>
                    <a:pt x="2227" y="12"/>
                    <a:pt x="2144" y="36"/>
                  </a:cubicBezTo>
                  <a:lnTo>
                    <a:pt x="394" y="786"/>
                  </a:lnTo>
                  <a:cubicBezTo>
                    <a:pt x="120" y="905"/>
                    <a:pt x="1" y="1203"/>
                    <a:pt x="108" y="1465"/>
                  </a:cubicBezTo>
                  <a:lnTo>
                    <a:pt x="429" y="2239"/>
                  </a:lnTo>
                  <a:cubicBezTo>
                    <a:pt x="525" y="2441"/>
                    <a:pt x="703" y="2572"/>
                    <a:pt x="929" y="2572"/>
                  </a:cubicBezTo>
                  <a:cubicBezTo>
                    <a:pt x="1001" y="2572"/>
                    <a:pt x="1060" y="2560"/>
                    <a:pt x="1132" y="2524"/>
                  </a:cubicBezTo>
                  <a:lnTo>
                    <a:pt x="2894" y="1786"/>
                  </a:lnTo>
                  <a:cubicBezTo>
                    <a:pt x="3156" y="1679"/>
                    <a:pt x="3275" y="1370"/>
                    <a:pt x="3180" y="1096"/>
                  </a:cubicBezTo>
                  <a:lnTo>
                    <a:pt x="2846" y="322"/>
                  </a:lnTo>
                  <a:cubicBezTo>
                    <a:pt x="2763" y="131"/>
                    <a:pt x="2584" y="0"/>
                    <a:pt x="235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" name="Google Shape;10306;p56"/>
            <p:cNvSpPr/>
            <p:nvPr/>
          </p:nvSpPr>
          <p:spPr>
            <a:xfrm>
              <a:off x="1076461" y="2409176"/>
              <a:ext cx="79419" cy="60525"/>
            </a:xfrm>
            <a:custGeom>
              <a:avLst/>
              <a:gdLst/>
              <a:ahLst/>
              <a:cxnLst/>
              <a:rect l="l" t="t" r="r" b="b"/>
              <a:pathLst>
                <a:path w="2501" h="1906" extrusionOk="0">
                  <a:moveTo>
                    <a:pt x="1250" y="370"/>
                  </a:moveTo>
                  <a:cubicBezTo>
                    <a:pt x="1715" y="370"/>
                    <a:pt x="2119" y="620"/>
                    <a:pt x="2119" y="941"/>
                  </a:cubicBezTo>
                  <a:cubicBezTo>
                    <a:pt x="2119" y="1251"/>
                    <a:pt x="1715" y="1501"/>
                    <a:pt x="1250" y="1501"/>
                  </a:cubicBezTo>
                  <a:cubicBezTo>
                    <a:pt x="798" y="1501"/>
                    <a:pt x="393" y="1251"/>
                    <a:pt x="393" y="941"/>
                  </a:cubicBezTo>
                  <a:cubicBezTo>
                    <a:pt x="393" y="620"/>
                    <a:pt x="786" y="370"/>
                    <a:pt x="1250" y="370"/>
                  </a:cubicBezTo>
                  <a:close/>
                  <a:moveTo>
                    <a:pt x="1250" y="1"/>
                  </a:moveTo>
                  <a:cubicBezTo>
                    <a:pt x="929" y="1"/>
                    <a:pt x="631" y="96"/>
                    <a:pt x="393" y="251"/>
                  </a:cubicBezTo>
                  <a:cubicBezTo>
                    <a:pt x="143" y="429"/>
                    <a:pt x="0" y="691"/>
                    <a:pt x="0" y="953"/>
                  </a:cubicBezTo>
                  <a:cubicBezTo>
                    <a:pt x="0" y="1227"/>
                    <a:pt x="143" y="1465"/>
                    <a:pt x="393" y="1656"/>
                  </a:cubicBezTo>
                  <a:cubicBezTo>
                    <a:pt x="631" y="1822"/>
                    <a:pt x="929" y="1906"/>
                    <a:pt x="1250" y="1906"/>
                  </a:cubicBezTo>
                  <a:cubicBezTo>
                    <a:pt x="1584" y="1906"/>
                    <a:pt x="1881" y="1810"/>
                    <a:pt x="2119" y="1656"/>
                  </a:cubicBezTo>
                  <a:cubicBezTo>
                    <a:pt x="2369" y="1477"/>
                    <a:pt x="2500" y="1227"/>
                    <a:pt x="2500" y="953"/>
                  </a:cubicBezTo>
                  <a:cubicBezTo>
                    <a:pt x="2500" y="691"/>
                    <a:pt x="2358" y="429"/>
                    <a:pt x="2119" y="251"/>
                  </a:cubicBezTo>
                  <a:cubicBezTo>
                    <a:pt x="1881" y="96"/>
                    <a:pt x="1584" y="1"/>
                    <a:pt x="125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" name="Google Shape;10307;p56"/>
            <p:cNvSpPr/>
            <p:nvPr/>
          </p:nvSpPr>
          <p:spPr>
            <a:xfrm>
              <a:off x="985324" y="2448488"/>
              <a:ext cx="86628" cy="94185"/>
            </a:xfrm>
            <a:custGeom>
              <a:avLst/>
              <a:gdLst/>
              <a:ahLst/>
              <a:cxnLst/>
              <a:rect l="l" t="t" r="r" b="b"/>
              <a:pathLst>
                <a:path w="2728" h="2966" extrusionOk="0">
                  <a:moveTo>
                    <a:pt x="977" y="370"/>
                  </a:moveTo>
                  <a:lnTo>
                    <a:pt x="1537" y="430"/>
                  </a:lnTo>
                  <a:cubicBezTo>
                    <a:pt x="1608" y="442"/>
                    <a:pt x="1680" y="489"/>
                    <a:pt x="1715" y="561"/>
                  </a:cubicBezTo>
                  <a:lnTo>
                    <a:pt x="2287" y="1858"/>
                  </a:lnTo>
                  <a:cubicBezTo>
                    <a:pt x="2322" y="1918"/>
                    <a:pt x="2322" y="1977"/>
                    <a:pt x="2311" y="2037"/>
                  </a:cubicBezTo>
                  <a:cubicBezTo>
                    <a:pt x="2299" y="2096"/>
                    <a:pt x="2251" y="2144"/>
                    <a:pt x="2191" y="2156"/>
                  </a:cubicBezTo>
                  <a:lnTo>
                    <a:pt x="1310" y="2549"/>
                  </a:lnTo>
                  <a:cubicBezTo>
                    <a:pt x="1287" y="2561"/>
                    <a:pt x="1251" y="2561"/>
                    <a:pt x="1227" y="2561"/>
                  </a:cubicBezTo>
                  <a:cubicBezTo>
                    <a:pt x="1132" y="2561"/>
                    <a:pt x="1060" y="2513"/>
                    <a:pt x="1013" y="2430"/>
                  </a:cubicBezTo>
                  <a:lnTo>
                    <a:pt x="429" y="1132"/>
                  </a:lnTo>
                  <a:cubicBezTo>
                    <a:pt x="406" y="1061"/>
                    <a:pt x="406" y="977"/>
                    <a:pt x="465" y="906"/>
                  </a:cubicBezTo>
                  <a:lnTo>
                    <a:pt x="787" y="465"/>
                  </a:lnTo>
                  <a:cubicBezTo>
                    <a:pt x="834" y="406"/>
                    <a:pt x="906" y="370"/>
                    <a:pt x="977" y="370"/>
                  </a:cubicBezTo>
                  <a:close/>
                  <a:moveTo>
                    <a:pt x="965" y="1"/>
                  </a:moveTo>
                  <a:cubicBezTo>
                    <a:pt x="775" y="1"/>
                    <a:pt x="596" y="84"/>
                    <a:pt x="477" y="251"/>
                  </a:cubicBezTo>
                  <a:lnTo>
                    <a:pt x="156" y="703"/>
                  </a:lnTo>
                  <a:cubicBezTo>
                    <a:pt x="13" y="882"/>
                    <a:pt x="1" y="1096"/>
                    <a:pt x="84" y="1311"/>
                  </a:cubicBezTo>
                  <a:lnTo>
                    <a:pt x="667" y="2608"/>
                  </a:lnTo>
                  <a:cubicBezTo>
                    <a:pt x="775" y="2823"/>
                    <a:pt x="977" y="2966"/>
                    <a:pt x="1215" y="2966"/>
                  </a:cubicBezTo>
                  <a:cubicBezTo>
                    <a:pt x="1310" y="2966"/>
                    <a:pt x="1382" y="2942"/>
                    <a:pt x="1453" y="2906"/>
                  </a:cubicBezTo>
                  <a:lnTo>
                    <a:pt x="2334" y="2513"/>
                  </a:lnTo>
                  <a:cubicBezTo>
                    <a:pt x="2489" y="2454"/>
                    <a:pt x="2608" y="2335"/>
                    <a:pt x="2644" y="2168"/>
                  </a:cubicBezTo>
                  <a:cubicBezTo>
                    <a:pt x="2727" y="2025"/>
                    <a:pt x="2727" y="1858"/>
                    <a:pt x="2656" y="1715"/>
                  </a:cubicBezTo>
                  <a:lnTo>
                    <a:pt x="2072" y="418"/>
                  </a:lnTo>
                  <a:cubicBezTo>
                    <a:pt x="1977" y="227"/>
                    <a:pt x="1787" y="84"/>
                    <a:pt x="1572" y="61"/>
                  </a:cubicBezTo>
                  <a:cubicBezTo>
                    <a:pt x="1370" y="49"/>
                    <a:pt x="1156" y="1"/>
                    <a:pt x="96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" name="Google Shape;10308;p56"/>
            <p:cNvSpPr/>
            <p:nvPr/>
          </p:nvSpPr>
          <p:spPr>
            <a:xfrm>
              <a:off x="1014062" y="2472336"/>
              <a:ext cx="15147" cy="15147"/>
            </a:xfrm>
            <a:custGeom>
              <a:avLst/>
              <a:gdLst/>
              <a:ahLst/>
              <a:cxnLst/>
              <a:rect l="l" t="t" r="r" b="b"/>
              <a:pathLst>
                <a:path w="477" h="477" extrusionOk="0">
                  <a:moveTo>
                    <a:pt x="239" y="0"/>
                  </a:moveTo>
                  <a:cubicBezTo>
                    <a:pt x="108" y="0"/>
                    <a:pt x="1" y="107"/>
                    <a:pt x="1" y="238"/>
                  </a:cubicBezTo>
                  <a:cubicBezTo>
                    <a:pt x="1" y="381"/>
                    <a:pt x="108" y="476"/>
                    <a:pt x="239" y="476"/>
                  </a:cubicBezTo>
                  <a:cubicBezTo>
                    <a:pt x="370" y="476"/>
                    <a:pt x="477" y="381"/>
                    <a:pt x="477" y="238"/>
                  </a:cubicBezTo>
                  <a:cubicBezTo>
                    <a:pt x="477" y="107"/>
                    <a:pt x="370" y="0"/>
                    <a:pt x="23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" name="Google Shape;10309;p56"/>
            <p:cNvSpPr/>
            <p:nvPr/>
          </p:nvSpPr>
          <p:spPr>
            <a:xfrm>
              <a:off x="866243" y="2291587"/>
              <a:ext cx="415546" cy="355053"/>
            </a:xfrm>
            <a:custGeom>
              <a:avLst/>
              <a:gdLst/>
              <a:ahLst/>
              <a:cxnLst/>
              <a:rect l="l" t="t" r="r" b="b"/>
              <a:pathLst>
                <a:path w="13086" h="11181" extrusionOk="0">
                  <a:moveTo>
                    <a:pt x="7620" y="1430"/>
                  </a:moveTo>
                  <a:lnTo>
                    <a:pt x="7620" y="1989"/>
                  </a:lnTo>
                  <a:lnTo>
                    <a:pt x="5453" y="1989"/>
                  </a:lnTo>
                  <a:lnTo>
                    <a:pt x="5453" y="1430"/>
                  </a:lnTo>
                  <a:close/>
                  <a:moveTo>
                    <a:pt x="7608" y="406"/>
                  </a:moveTo>
                  <a:cubicBezTo>
                    <a:pt x="8168" y="406"/>
                    <a:pt x="8632" y="858"/>
                    <a:pt x="8632" y="1430"/>
                  </a:cubicBezTo>
                  <a:lnTo>
                    <a:pt x="8632" y="1989"/>
                  </a:lnTo>
                  <a:lnTo>
                    <a:pt x="7989" y="1989"/>
                  </a:lnTo>
                  <a:lnTo>
                    <a:pt x="7989" y="1430"/>
                  </a:lnTo>
                  <a:cubicBezTo>
                    <a:pt x="7989" y="1215"/>
                    <a:pt x="7811" y="1037"/>
                    <a:pt x="7608" y="1037"/>
                  </a:cubicBezTo>
                  <a:lnTo>
                    <a:pt x="5453" y="1037"/>
                  </a:lnTo>
                  <a:cubicBezTo>
                    <a:pt x="5239" y="1037"/>
                    <a:pt x="5060" y="1215"/>
                    <a:pt x="5060" y="1430"/>
                  </a:cubicBezTo>
                  <a:lnTo>
                    <a:pt x="5060" y="1989"/>
                  </a:lnTo>
                  <a:lnTo>
                    <a:pt x="4417" y="1989"/>
                  </a:lnTo>
                  <a:lnTo>
                    <a:pt x="4417" y="1430"/>
                  </a:lnTo>
                  <a:cubicBezTo>
                    <a:pt x="4417" y="858"/>
                    <a:pt x="4882" y="406"/>
                    <a:pt x="5453" y="406"/>
                  </a:cubicBezTo>
                  <a:close/>
                  <a:moveTo>
                    <a:pt x="2929" y="2096"/>
                  </a:moveTo>
                  <a:cubicBezTo>
                    <a:pt x="3013" y="2096"/>
                    <a:pt x="3072" y="2156"/>
                    <a:pt x="3072" y="2227"/>
                  </a:cubicBezTo>
                  <a:lnTo>
                    <a:pt x="3072" y="3299"/>
                  </a:lnTo>
                  <a:cubicBezTo>
                    <a:pt x="3072" y="3382"/>
                    <a:pt x="3132" y="3454"/>
                    <a:pt x="3203" y="3478"/>
                  </a:cubicBezTo>
                  <a:cubicBezTo>
                    <a:pt x="3224" y="3486"/>
                    <a:pt x="3246" y="3490"/>
                    <a:pt x="3267" y="3490"/>
                  </a:cubicBezTo>
                  <a:cubicBezTo>
                    <a:pt x="3365" y="3490"/>
                    <a:pt x="3453" y="3406"/>
                    <a:pt x="3453" y="3299"/>
                  </a:cubicBezTo>
                  <a:lnTo>
                    <a:pt x="3453" y="2358"/>
                  </a:lnTo>
                  <a:lnTo>
                    <a:pt x="9632" y="2358"/>
                  </a:lnTo>
                  <a:lnTo>
                    <a:pt x="9632" y="10502"/>
                  </a:lnTo>
                  <a:lnTo>
                    <a:pt x="3453" y="10502"/>
                  </a:lnTo>
                  <a:lnTo>
                    <a:pt x="3453" y="4073"/>
                  </a:lnTo>
                  <a:cubicBezTo>
                    <a:pt x="3453" y="3978"/>
                    <a:pt x="3370" y="3882"/>
                    <a:pt x="3263" y="3882"/>
                  </a:cubicBezTo>
                  <a:cubicBezTo>
                    <a:pt x="3155" y="3882"/>
                    <a:pt x="3072" y="3978"/>
                    <a:pt x="3072" y="4073"/>
                  </a:cubicBezTo>
                  <a:lnTo>
                    <a:pt x="3072" y="10657"/>
                  </a:lnTo>
                  <a:cubicBezTo>
                    <a:pt x="3072" y="10728"/>
                    <a:pt x="3013" y="10788"/>
                    <a:pt x="2929" y="10788"/>
                  </a:cubicBezTo>
                  <a:lnTo>
                    <a:pt x="2310" y="10788"/>
                  </a:lnTo>
                  <a:cubicBezTo>
                    <a:pt x="2239" y="10788"/>
                    <a:pt x="2179" y="10728"/>
                    <a:pt x="2179" y="10657"/>
                  </a:cubicBezTo>
                  <a:lnTo>
                    <a:pt x="2179" y="2227"/>
                  </a:lnTo>
                  <a:cubicBezTo>
                    <a:pt x="2179" y="2156"/>
                    <a:pt x="2239" y="2096"/>
                    <a:pt x="2310" y="2096"/>
                  </a:cubicBezTo>
                  <a:close/>
                  <a:moveTo>
                    <a:pt x="10775" y="2096"/>
                  </a:moveTo>
                  <a:cubicBezTo>
                    <a:pt x="10847" y="2096"/>
                    <a:pt x="10906" y="2156"/>
                    <a:pt x="10906" y="2227"/>
                  </a:cubicBezTo>
                  <a:lnTo>
                    <a:pt x="10906" y="10657"/>
                  </a:lnTo>
                  <a:cubicBezTo>
                    <a:pt x="10906" y="10728"/>
                    <a:pt x="10847" y="10788"/>
                    <a:pt x="10775" y="10788"/>
                  </a:cubicBezTo>
                  <a:lnTo>
                    <a:pt x="10156" y="10788"/>
                  </a:lnTo>
                  <a:cubicBezTo>
                    <a:pt x="10073" y="10788"/>
                    <a:pt x="10013" y="10728"/>
                    <a:pt x="10013" y="10657"/>
                  </a:cubicBezTo>
                  <a:lnTo>
                    <a:pt x="10013" y="2227"/>
                  </a:lnTo>
                  <a:cubicBezTo>
                    <a:pt x="10013" y="2156"/>
                    <a:pt x="10073" y="2096"/>
                    <a:pt x="10156" y="2096"/>
                  </a:cubicBezTo>
                  <a:close/>
                  <a:moveTo>
                    <a:pt x="5465" y="1"/>
                  </a:moveTo>
                  <a:cubicBezTo>
                    <a:pt x="4691" y="1"/>
                    <a:pt x="4048" y="644"/>
                    <a:pt x="4048" y="1418"/>
                  </a:cubicBezTo>
                  <a:lnTo>
                    <a:pt x="4048" y="1977"/>
                  </a:lnTo>
                  <a:lnTo>
                    <a:pt x="3394" y="1977"/>
                  </a:lnTo>
                  <a:cubicBezTo>
                    <a:pt x="3310" y="1811"/>
                    <a:pt x="3132" y="1692"/>
                    <a:pt x="2929" y="1692"/>
                  </a:cubicBezTo>
                  <a:lnTo>
                    <a:pt x="2310" y="1692"/>
                  </a:lnTo>
                  <a:cubicBezTo>
                    <a:pt x="2096" y="1692"/>
                    <a:pt x="1941" y="1811"/>
                    <a:pt x="1846" y="1977"/>
                  </a:cubicBezTo>
                  <a:lnTo>
                    <a:pt x="1310" y="1977"/>
                  </a:lnTo>
                  <a:cubicBezTo>
                    <a:pt x="596" y="1977"/>
                    <a:pt x="0" y="2561"/>
                    <a:pt x="0" y="3287"/>
                  </a:cubicBezTo>
                  <a:lnTo>
                    <a:pt x="0" y="7990"/>
                  </a:lnTo>
                  <a:cubicBezTo>
                    <a:pt x="0" y="8097"/>
                    <a:pt x="96" y="8180"/>
                    <a:pt x="191" y="8180"/>
                  </a:cubicBezTo>
                  <a:cubicBezTo>
                    <a:pt x="298" y="8180"/>
                    <a:pt x="393" y="8097"/>
                    <a:pt x="393" y="7990"/>
                  </a:cubicBezTo>
                  <a:lnTo>
                    <a:pt x="393" y="3287"/>
                  </a:lnTo>
                  <a:cubicBezTo>
                    <a:pt x="393" y="2787"/>
                    <a:pt x="810" y="2370"/>
                    <a:pt x="1310" y="2370"/>
                  </a:cubicBezTo>
                  <a:lnTo>
                    <a:pt x="1786" y="2370"/>
                  </a:lnTo>
                  <a:lnTo>
                    <a:pt x="1786" y="10502"/>
                  </a:lnTo>
                  <a:lnTo>
                    <a:pt x="1310" y="10502"/>
                  </a:lnTo>
                  <a:cubicBezTo>
                    <a:pt x="810" y="10502"/>
                    <a:pt x="393" y="10085"/>
                    <a:pt x="393" y="9585"/>
                  </a:cubicBezTo>
                  <a:lnTo>
                    <a:pt x="393" y="8764"/>
                  </a:lnTo>
                  <a:cubicBezTo>
                    <a:pt x="393" y="8657"/>
                    <a:pt x="298" y="8573"/>
                    <a:pt x="191" y="8573"/>
                  </a:cubicBezTo>
                  <a:cubicBezTo>
                    <a:pt x="96" y="8573"/>
                    <a:pt x="0" y="8657"/>
                    <a:pt x="0" y="8764"/>
                  </a:cubicBezTo>
                  <a:lnTo>
                    <a:pt x="0" y="9585"/>
                  </a:lnTo>
                  <a:cubicBezTo>
                    <a:pt x="0" y="10300"/>
                    <a:pt x="584" y="10895"/>
                    <a:pt x="1310" y="10895"/>
                  </a:cubicBezTo>
                  <a:lnTo>
                    <a:pt x="1846" y="10895"/>
                  </a:lnTo>
                  <a:cubicBezTo>
                    <a:pt x="1941" y="11062"/>
                    <a:pt x="2120" y="11181"/>
                    <a:pt x="2310" y="11181"/>
                  </a:cubicBezTo>
                  <a:lnTo>
                    <a:pt x="2929" y="11181"/>
                  </a:lnTo>
                  <a:cubicBezTo>
                    <a:pt x="3144" y="11181"/>
                    <a:pt x="3310" y="11062"/>
                    <a:pt x="3394" y="10895"/>
                  </a:cubicBezTo>
                  <a:lnTo>
                    <a:pt x="9692" y="10895"/>
                  </a:lnTo>
                  <a:cubicBezTo>
                    <a:pt x="9775" y="11062"/>
                    <a:pt x="9954" y="11181"/>
                    <a:pt x="10156" y="11181"/>
                  </a:cubicBezTo>
                  <a:lnTo>
                    <a:pt x="10775" y="11181"/>
                  </a:lnTo>
                  <a:cubicBezTo>
                    <a:pt x="10978" y="11181"/>
                    <a:pt x="11145" y="11062"/>
                    <a:pt x="11240" y="10895"/>
                  </a:cubicBezTo>
                  <a:lnTo>
                    <a:pt x="11776" y="10895"/>
                  </a:lnTo>
                  <a:cubicBezTo>
                    <a:pt x="12490" y="10895"/>
                    <a:pt x="13085" y="10312"/>
                    <a:pt x="13085" y="9585"/>
                  </a:cubicBezTo>
                  <a:lnTo>
                    <a:pt x="13085" y="4894"/>
                  </a:lnTo>
                  <a:cubicBezTo>
                    <a:pt x="13085" y="4787"/>
                    <a:pt x="12990" y="4704"/>
                    <a:pt x="12883" y="4704"/>
                  </a:cubicBezTo>
                  <a:cubicBezTo>
                    <a:pt x="12788" y="4704"/>
                    <a:pt x="12692" y="4787"/>
                    <a:pt x="12692" y="4894"/>
                  </a:cubicBezTo>
                  <a:lnTo>
                    <a:pt x="12692" y="9585"/>
                  </a:lnTo>
                  <a:cubicBezTo>
                    <a:pt x="12692" y="10085"/>
                    <a:pt x="12276" y="10502"/>
                    <a:pt x="11776" y="10502"/>
                  </a:cubicBezTo>
                  <a:lnTo>
                    <a:pt x="11299" y="10502"/>
                  </a:lnTo>
                  <a:lnTo>
                    <a:pt x="11299" y="2370"/>
                  </a:lnTo>
                  <a:lnTo>
                    <a:pt x="11776" y="2370"/>
                  </a:lnTo>
                  <a:cubicBezTo>
                    <a:pt x="12276" y="2370"/>
                    <a:pt x="12692" y="2787"/>
                    <a:pt x="12692" y="3287"/>
                  </a:cubicBezTo>
                  <a:lnTo>
                    <a:pt x="12692" y="4120"/>
                  </a:lnTo>
                  <a:cubicBezTo>
                    <a:pt x="12692" y="4240"/>
                    <a:pt x="12788" y="4311"/>
                    <a:pt x="12895" y="4311"/>
                  </a:cubicBezTo>
                  <a:cubicBezTo>
                    <a:pt x="12990" y="4311"/>
                    <a:pt x="13085" y="4228"/>
                    <a:pt x="13085" y="4120"/>
                  </a:cubicBezTo>
                  <a:lnTo>
                    <a:pt x="13085" y="3287"/>
                  </a:lnTo>
                  <a:cubicBezTo>
                    <a:pt x="13085" y="2573"/>
                    <a:pt x="12502" y="1977"/>
                    <a:pt x="11776" y="1977"/>
                  </a:cubicBezTo>
                  <a:lnTo>
                    <a:pt x="11240" y="1977"/>
                  </a:lnTo>
                  <a:cubicBezTo>
                    <a:pt x="11145" y="1811"/>
                    <a:pt x="10966" y="1692"/>
                    <a:pt x="10775" y="1692"/>
                  </a:cubicBezTo>
                  <a:lnTo>
                    <a:pt x="10156" y="1692"/>
                  </a:lnTo>
                  <a:cubicBezTo>
                    <a:pt x="9942" y="1692"/>
                    <a:pt x="9775" y="1811"/>
                    <a:pt x="9692" y="1977"/>
                  </a:cubicBezTo>
                  <a:lnTo>
                    <a:pt x="9037" y="1977"/>
                  </a:lnTo>
                  <a:lnTo>
                    <a:pt x="9037" y="1418"/>
                  </a:lnTo>
                  <a:cubicBezTo>
                    <a:pt x="9037" y="644"/>
                    <a:pt x="8394" y="1"/>
                    <a:pt x="76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5" name="Google Shape;10310;p56"/>
          <p:cNvSpPr/>
          <p:nvPr/>
        </p:nvSpPr>
        <p:spPr>
          <a:xfrm>
            <a:off x="1817012" y="2580796"/>
            <a:ext cx="523825" cy="512695"/>
          </a:xfrm>
          <a:custGeom>
            <a:avLst/>
            <a:gdLst/>
            <a:ahLst/>
            <a:cxnLst/>
            <a:rect l="l" t="t" r="r" b="b"/>
            <a:pathLst>
              <a:path w="11348" h="11300" extrusionOk="0">
                <a:moveTo>
                  <a:pt x="7752" y="846"/>
                </a:moveTo>
                <a:cubicBezTo>
                  <a:pt x="7978" y="846"/>
                  <a:pt x="8133" y="1025"/>
                  <a:pt x="8133" y="1239"/>
                </a:cubicBezTo>
                <a:lnTo>
                  <a:pt x="8133" y="4001"/>
                </a:lnTo>
                <a:lnTo>
                  <a:pt x="4252" y="4001"/>
                </a:lnTo>
                <a:cubicBezTo>
                  <a:pt x="3763" y="4001"/>
                  <a:pt x="3359" y="4406"/>
                  <a:pt x="3359" y="4894"/>
                </a:cubicBezTo>
                <a:lnTo>
                  <a:pt x="3359" y="4990"/>
                </a:lnTo>
                <a:lnTo>
                  <a:pt x="1168" y="4990"/>
                </a:lnTo>
                <a:lnTo>
                  <a:pt x="1168" y="5001"/>
                </a:lnTo>
                <a:cubicBezTo>
                  <a:pt x="942" y="5001"/>
                  <a:pt x="787" y="4823"/>
                  <a:pt x="787" y="4609"/>
                </a:cubicBezTo>
                <a:lnTo>
                  <a:pt x="787" y="1239"/>
                </a:lnTo>
                <a:cubicBezTo>
                  <a:pt x="787" y="1013"/>
                  <a:pt x="965" y="846"/>
                  <a:pt x="1168" y="846"/>
                </a:cubicBezTo>
                <a:close/>
                <a:moveTo>
                  <a:pt x="3370" y="6621"/>
                </a:moveTo>
                <a:lnTo>
                  <a:pt x="3370" y="6978"/>
                </a:lnTo>
                <a:lnTo>
                  <a:pt x="3180" y="6978"/>
                </a:lnTo>
                <a:lnTo>
                  <a:pt x="3370" y="6621"/>
                </a:lnTo>
                <a:close/>
                <a:moveTo>
                  <a:pt x="3382" y="7335"/>
                </a:moveTo>
                <a:lnTo>
                  <a:pt x="3382" y="7490"/>
                </a:lnTo>
                <a:lnTo>
                  <a:pt x="2644" y="7490"/>
                </a:lnTo>
                <a:cubicBezTo>
                  <a:pt x="2597" y="7490"/>
                  <a:pt x="2573" y="7454"/>
                  <a:pt x="2573" y="7407"/>
                </a:cubicBezTo>
                <a:cubicBezTo>
                  <a:pt x="2573" y="7383"/>
                  <a:pt x="2585" y="7371"/>
                  <a:pt x="2597" y="7347"/>
                </a:cubicBezTo>
                <a:cubicBezTo>
                  <a:pt x="2620" y="7335"/>
                  <a:pt x="2632" y="7335"/>
                  <a:pt x="2656" y="7335"/>
                </a:cubicBezTo>
                <a:close/>
                <a:moveTo>
                  <a:pt x="8966" y="8276"/>
                </a:moveTo>
                <a:cubicBezTo>
                  <a:pt x="9062" y="8276"/>
                  <a:pt x="9133" y="8347"/>
                  <a:pt x="9133" y="8442"/>
                </a:cubicBezTo>
                <a:lnTo>
                  <a:pt x="9133" y="8573"/>
                </a:lnTo>
                <a:cubicBezTo>
                  <a:pt x="9109" y="8573"/>
                  <a:pt x="9074" y="8561"/>
                  <a:pt x="9038" y="8561"/>
                </a:cubicBezTo>
                <a:lnTo>
                  <a:pt x="7454" y="8561"/>
                </a:lnTo>
                <a:cubicBezTo>
                  <a:pt x="7419" y="8561"/>
                  <a:pt x="7395" y="8561"/>
                  <a:pt x="7359" y="8573"/>
                </a:cubicBezTo>
                <a:lnTo>
                  <a:pt x="7359" y="8442"/>
                </a:lnTo>
                <a:cubicBezTo>
                  <a:pt x="7359" y="8347"/>
                  <a:pt x="7430" y="8276"/>
                  <a:pt x="7526" y="8276"/>
                </a:cubicBezTo>
                <a:close/>
                <a:moveTo>
                  <a:pt x="9883" y="4347"/>
                </a:moveTo>
                <a:cubicBezTo>
                  <a:pt x="10193" y="4347"/>
                  <a:pt x="10443" y="4597"/>
                  <a:pt x="10443" y="4906"/>
                </a:cubicBezTo>
                <a:lnTo>
                  <a:pt x="10443" y="9276"/>
                </a:lnTo>
                <a:lnTo>
                  <a:pt x="9478" y="9276"/>
                </a:lnTo>
                <a:lnTo>
                  <a:pt x="9478" y="9109"/>
                </a:lnTo>
                <a:lnTo>
                  <a:pt x="9764" y="9109"/>
                </a:lnTo>
                <a:cubicBezTo>
                  <a:pt x="10038" y="9109"/>
                  <a:pt x="10264" y="8883"/>
                  <a:pt x="10264" y="8597"/>
                </a:cubicBezTo>
                <a:lnTo>
                  <a:pt x="10264" y="5942"/>
                </a:lnTo>
                <a:cubicBezTo>
                  <a:pt x="10264" y="5847"/>
                  <a:pt x="10193" y="5775"/>
                  <a:pt x="10097" y="5775"/>
                </a:cubicBezTo>
                <a:cubicBezTo>
                  <a:pt x="10014" y="5775"/>
                  <a:pt x="9931" y="5847"/>
                  <a:pt x="9931" y="5942"/>
                </a:cubicBezTo>
                <a:lnTo>
                  <a:pt x="9931" y="8585"/>
                </a:lnTo>
                <a:cubicBezTo>
                  <a:pt x="9931" y="8680"/>
                  <a:pt x="9859" y="8752"/>
                  <a:pt x="9764" y="8752"/>
                </a:cubicBezTo>
                <a:lnTo>
                  <a:pt x="9478" y="8752"/>
                </a:lnTo>
                <a:lnTo>
                  <a:pt x="9478" y="8419"/>
                </a:lnTo>
                <a:cubicBezTo>
                  <a:pt x="9478" y="8157"/>
                  <a:pt x="9252" y="7918"/>
                  <a:pt x="8966" y="7918"/>
                </a:cubicBezTo>
                <a:lnTo>
                  <a:pt x="7526" y="7918"/>
                </a:lnTo>
                <a:cubicBezTo>
                  <a:pt x="7264" y="7918"/>
                  <a:pt x="7026" y="8145"/>
                  <a:pt x="7026" y="8419"/>
                </a:cubicBezTo>
                <a:lnTo>
                  <a:pt x="7026" y="8752"/>
                </a:lnTo>
                <a:lnTo>
                  <a:pt x="4382" y="8752"/>
                </a:lnTo>
                <a:cubicBezTo>
                  <a:pt x="4299" y="8752"/>
                  <a:pt x="4204" y="8680"/>
                  <a:pt x="4204" y="8585"/>
                </a:cubicBezTo>
                <a:lnTo>
                  <a:pt x="4204" y="5121"/>
                </a:lnTo>
                <a:cubicBezTo>
                  <a:pt x="4204" y="5025"/>
                  <a:pt x="4287" y="4942"/>
                  <a:pt x="4382" y="4942"/>
                </a:cubicBezTo>
                <a:lnTo>
                  <a:pt x="9740" y="4942"/>
                </a:lnTo>
                <a:cubicBezTo>
                  <a:pt x="9836" y="4942"/>
                  <a:pt x="9919" y="5013"/>
                  <a:pt x="9919" y="5121"/>
                </a:cubicBezTo>
                <a:lnTo>
                  <a:pt x="9919" y="5251"/>
                </a:lnTo>
                <a:cubicBezTo>
                  <a:pt x="9919" y="5347"/>
                  <a:pt x="10002" y="5418"/>
                  <a:pt x="10086" y="5418"/>
                </a:cubicBezTo>
                <a:cubicBezTo>
                  <a:pt x="10181" y="5418"/>
                  <a:pt x="10252" y="5347"/>
                  <a:pt x="10252" y="5251"/>
                </a:cubicBezTo>
                <a:lnTo>
                  <a:pt x="10252" y="5121"/>
                </a:lnTo>
                <a:cubicBezTo>
                  <a:pt x="10252" y="4835"/>
                  <a:pt x="10026" y="4609"/>
                  <a:pt x="9740" y="4609"/>
                </a:cubicBezTo>
                <a:lnTo>
                  <a:pt x="4382" y="4609"/>
                </a:lnTo>
                <a:cubicBezTo>
                  <a:pt x="4109" y="4609"/>
                  <a:pt x="3882" y="4835"/>
                  <a:pt x="3882" y="5121"/>
                </a:cubicBezTo>
                <a:lnTo>
                  <a:pt x="3882" y="8585"/>
                </a:lnTo>
                <a:cubicBezTo>
                  <a:pt x="3882" y="8871"/>
                  <a:pt x="4109" y="9097"/>
                  <a:pt x="4382" y="9097"/>
                </a:cubicBezTo>
                <a:lnTo>
                  <a:pt x="7026" y="9097"/>
                </a:lnTo>
                <a:lnTo>
                  <a:pt x="7026" y="9252"/>
                </a:lnTo>
                <a:lnTo>
                  <a:pt x="3716" y="9252"/>
                </a:lnTo>
                <a:lnTo>
                  <a:pt x="3716" y="4906"/>
                </a:lnTo>
                <a:cubicBezTo>
                  <a:pt x="3716" y="4597"/>
                  <a:pt x="3966" y="4347"/>
                  <a:pt x="4287" y="4347"/>
                </a:cubicBezTo>
                <a:close/>
                <a:moveTo>
                  <a:pt x="7038" y="9597"/>
                </a:moveTo>
                <a:lnTo>
                  <a:pt x="7038" y="10002"/>
                </a:lnTo>
                <a:lnTo>
                  <a:pt x="3549" y="10002"/>
                </a:lnTo>
                <a:cubicBezTo>
                  <a:pt x="3539" y="10003"/>
                  <a:pt x="3529" y="10004"/>
                  <a:pt x="3520" y="10004"/>
                </a:cubicBezTo>
                <a:cubicBezTo>
                  <a:pt x="3434" y="10004"/>
                  <a:pt x="3351" y="9959"/>
                  <a:pt x="3287" y="9895"/>
                </a:cubicBezTo>
                <a:cubicBezTo>
                  <a:pt x="3216" y="9823"/>
                  <a:pt x="3168" y="9716"/>
                  <a:pt x="3168" y="9609"/>
                </a:cubicBezTo>
                <a:cubicBezTo>
                  <a:pt x="3168" y="9597"/>
                  <a:pt x="3168" y="9597"/>
                  <a:pt x="3180" y="9597"/>
                </a:cubicBezTo>
                <a:close/>
                <a:moveTo>
                  <a:pt x="10990" y="9609"/>
                </a:moveTo>
                <a:lnTo>
                  <a:pt x="10990" y="9633"/>
                </a:lnTo>
                <a:cubicBezTo>
                  <a:pt x="10979" y="9835"/>
                  <a:pt x="10812" y="10014"/>
                  <a:pt x="10598" y="10014"/>
                </a:cubicBezTo>
                <a:lnTo>
                  <a:pt x="9478" y="10014"/>
                </a:lnTo>
                <a:lnTo>
                  <a:pt x="9478" y="9609"/>
                </a:lnTo>
                <a:close/>
                <a:moveTo>
                  <a:pt x="9050" y="8883"/>
                </a:moveTo>
                <a:cubicBezTo>
                  <a:pt x="9085" y="8883"/>
                  <a:pt x="9133" y="8931"/>
                  <a:pt x="9133" y="8978"/>
                </a:cubicBezTo>
                <a:lnTo>
                  <a:pt x="9133" y="10240"/>
                </a:lnTo>
                <a:cubicBezTo>
                  <a:pt x="9133" y="10288"/>
                  <a:pt x="9085" y="10324"/>
                  <a:pt x="9050" y="10324"/>
                </a:cubicBezTo>
                <a:lnTo>
                  <a:pt x="7454" y="10324"/>
                </a:lnTo>
                <a:cubicBezTo>
                  <a:pt x="7407" y="10324"/>
                  <a:pt x="7359" y="10288"/>
                  <a:pt x="7359" y="10240"/>
                </a:cubicBezTo>
                <a:lnTo>
                  <a:pt x="7359" y="10181"/>
                </a:lnTo>
                <a:lnTo>
                  <a:pt x="7359" y="8978"/>
                </a:lnTo>
                <a:cubicBezTo>
                  <a:pt x="7359" y="8931"/>
                  <a:pt x="7407" y="8883"/>
                  <a:pt x="7454" y="8883"/>
                </a:cubicBezTo>
                <a:close/>
                <a:moveTo>
                  <a:pt x="9133" y="10645"/>
                </a:moveTo>
                <a:lnTo>
                  <a:pt x="9133" y="10776"/>
                </a:lnTo>
                <a:cubicBezTo>
                  <a:pt x="9133" y="10859"/>
                  <a:pt x="9062" y="10943"/>
                  <a:pt x="8966" y="10943"/>
                </a:cubicBezTo>
                <a:lnTo>
                  <a:pt x="7526" y="10943"/>
                </a:lnTo>
                <a:cubicBezTo>
                  <a:pt x="7442" y="10943"/>
                  <a:pt x="7359" y="10859"/>
                  <a:pt x="7359" y="10776"/>
                </a:cubicBezTo>
                <a:lnTo>
                  <a:pt x="7359" y="10645"/>
                </a:lnTo>
                <a:cubicBezTo>
                  <a:pt x="7395" y="10645"/>
                  <a:pt x="7419" y="10657"/>
                  <a:pt x="7454" y="10657"/>
                </a:cubicBezTo>
                <a:lnTo>
                  <a:pt x="9050" y="10657"/>
                </a:lnTo>
                <a:cubicBezTo>
                  <a:pt x="9074" y="10657"/>
                  <a:pt x="9109" y="10657"/>
                  <a:pt x="9133" y="10645"/>
                </a:cubicBezTo>
                <a:close/>
                <a:moveTo>
                  <a:pt x="858" y="1"/>
                </a:moveTo>
                <a:cubicBezTo>
                  <a:pt x="382" y="1"/>
                  <a:pt x="1" y="382"/>
                  <a:pt x="1" y="858"/>
                </a:cubicBezTo>
                <a:lnTo>
                  <a:pt x="1" y="5561"/>
                </a:lnTo>
                <a:cubicBezTo>
                  <a:pt x="1" y="6037"/>
                  <a:pt x="382" y="6430"/>
                  <a:pt x="858" y="6430"/>
                </a:cubicBezTo>
                <a:lnTo>
                  <a:pt x="1334" y="6430"/>
                </a:lnTo>
                <a:cubicBezTo>
                  <a:pt x="1430" y="6430"/>
                  <a:pt x="1501" y="6359"/>
                  <a:pt x="1501" y="6264"/>
                </a:cubicBezTo>
                <a:cubicBezTo>
                  <a:pt x="1501" y="6180"/>
                  <a:pt x="1430" y="6097"/>
                  <a:pt x="1334" y="6097"/>
                </a:cubicBezTo>
                <a:lnTo>
                  <a:pt x="858" y="6097"/>
                </a:lnTo>
                <a:cubicBezTo>
                  <a:pt x="572" y="6097"/>
                  <a:pt x="334" y="5859"/>
                  <a:pt x="334" y="5585"/>
                </a:cubicBezTo>
                <a:lnTo>
                  <a:pt x="334" y="882"/>
                </a:lnTo>
                <a:cubicBezTo>
                  <a:pt x="334" y="596"/>
                  <a:pt x="572" y="358"/>
                  <a:pt x="858" y="358"/>
                </a:cubicBezTo>
                <a:lnTo>
                  <a:pt x="8062" y="358"/>
                </a:lnTo>
                <a:cubicBezTo>
                  <a:pt x="8347" y="358"/>
                  <a:pt x="8585" y="596"/>
                  <a:pt x="8585" y="882"/>
                </a:cubicBezTo>
                <a:lnTo>
                  <a:pt x="8585" y="4001"/>
                </a:lnTo>
                <a:lnTo>
                  <a:pt x="8478" y="4001"/>
                </a:lnTo>
                <a:lnTo>
                  <a:pt x="8478" y="1215"/>
                </a:lnTo>
                <a:cubicBezTo>
                  <a:pt x="8478" y="822"/>
                  <a:pt x="8157" y="489"/>
                  <a:pt x="7752" y="489"/>
                </a:cubicBezTo>
                <a:lnTo>
                  <a:pt x="1168" y="489"/>
                </a:lnTo>
                <a:cubicBezTo>
                  <a:pt x="775" y="489"/>
                  <a:pt x="442" y="822"/>
                  <a:pt x="442" y="1215"/>
                </a:cubicBezTo>
                <a:lnTo>
                  <a:pt x="442" y="4597"/>
                </a:lnTo>
                <a:cubicBezTo>
                  <a:pt x="442" y="5001"/>
                  <a:pt x="775" y="5323"/>
                  <a:pt x="1168" y="5323"/>
                </a:cubicBezTo>
                <a:lnTo>
                  <a:pt x="3370" y="5323"/>
                </a:lnTo>
                <a:lnTo>
                  <a:pt x="3370" y="6085"/>
                </a:lnTo>
                <a:lnTo>
                  <a:pt x="2001" y="6085"/>
                </a:lnTo>
                <a:cubicBezTo>
                  <a:pt x="1918" y="6085"/>
                  <a:pt x="1846" y="6156"/>
                  <a:pt x="1846" y="6252"/>
                </a:cubicBezTo>
                <a:cubicBezTo>
                  <a:pt x="1846" y="6335"/>
                  <a:pt x="1918" y="6418"/>
                  <a:pt x="2001" y="6418"/>
                </a:cubicBezTo>
                <a:lnTo>
                  <a:pt x="3109" y="6418"/>
                </a:lnTo>
                <a:lnTo>
                  <a:pt x="2811" y="6978"/>
                </a:lnTo>
                <a:lnTo>
                  <a:pt x="2656" y="6978"/>
                </a:lnTo>
                <a:cubicBezTo>
                  <a:pt x="2561" y="6978"/>
                  <a:pt x="2454" y="7026"/>
                  <a:pt x="2358" y="7097"/>
                </a:cubicBezTo>
                <a:cubicBezTo>
                  <a:pt x="2287" y="7168"/>
                  <a:pt x="2239" y="7276"/>
                  <a:pt x="2239" y="7395"/>
                </a:cubicBezTo>
                <a:cubicBezTo>
                  <a:pt x="2239" y="7621"/>
                  <a:pt x="2418" y="7811"/>
                  <a:pt x="2656" y="7811"/>
                </a:cubicBezTo>
                <a:lnTo>
                  <a:pt x="3394" y="7811"/>
                </a:lnTo>
                <a:lnTo>
                  <a:pt x="3394" y="9276"/>
                </a:lnTo>
                <a:lnTo>
                  <a:pt x="3192" y="9276"/>
                </a:lnTo>
                <a:cubicBezTo>
                  <a:pt x="3001" y="9276"/>
                  <a:pt x="2835" y="9431"/>
                  <a:pt x="2835" y="9633"/>
                </a:cubicBezTo>
                <a:cubicBezTo>
                  <a:pt x="2835" y="9823"/>
                  <a:pt x="2918" y="10002"/>
                  <a:pt x="3049" y="10145"/>
                </a:cubicBezTo>
                <a:cubicBezTo>
                  <a:pt x="3180" y="10288"/>
                  <a:pt x="3370" y="10359"/>
                  <a:pt x="3573" y="10359"/>
                </a:cubicBezTo>
                <a:lnTo>
                  <a:pt x="7049" y="10359"/>
                </a:lnTo>
                <a:lnTo>
                  <a:pt x="7049" y="10788"/>
                </a:lnTo>
                <a:cubicBezTo>
                  <a:pt x="7049" y="11062"/>
                  <a:pt x="7276" y="11300"/>
                  <a:pt x="7550" y="11300"/>
                </a:cubicBezTo>
                <a:lnTo>
                  <a:pt x="9002" y="11300"/>
                </a:lnTo>
                <a:cubicBezTo>
                  <a:pt x="9264" y="11300"/>
                  <a:pt x="9502" y="11074"/>
                  <a:pt x="9502" y="10788"/>
                </a:cubicBezTo>
                <a:lnTo>
                  <a:pt x="9502" y="10359"/>
                </a:lnTo>
                <a:lnTo>
                  <a:pt x="10621" y="10359"/>
                </a:lnTo>
                <a:cubicBezTo>
                  <a:pt x="11026" y="10359"/>
                  <a:pt x="11348" y="10026"/>
                  <a:pt x="11348" y="9633"/>
                </a:cubicBezTo>
                <a:cubicBezTo>
                  <a:pt x="11324" y="9526"/>
                  <a:pt x="11276" y="9431"/>
                  <a:pt x="11217" y="9371"/>
                </a:cubicBezTo>
                <a:cubicBezTo>
                  <a:pt x="11157" y="9312"/>
                  <a:pt x="11074" y="9276"/>
                  <a:pt x="10967" y="9276"/>
                </a:cubicBezTo>
                <a:lnTo>
                  <a:pt x="10776" y="9276"/>
                </a:lnTo>
                <a:lnTo>
                  <a:pt x="10776" y="4906"/>
                </a:lnTo>
                <a:cubicBezTo>
                  <a:pt x="10776" y="4418"/>
                  <a:pt x="10371" y="4013"/>
                  <a:pt x="9883" y="4013"/>
                </a:cubicBezTo>
                <a:lnTo>
                  <a:pt x="8931" y="4013"/>
                </a:lnTo>
                <a:lnTo>
                  <a:pt x="8931" y="858"/>
                </a:lnTo>
                <a:cubicBezTo>
                  <a:pt x="8931" y="382"/>
                  <a:pt x="8538" y="1"/>
                  <a:pt x="8062" y="1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6" name="Google Shape;10311;p56"/>
          <p:cNvGrpSpPr/>
          <p:nvPr/>
        </p:nvGrpSpPr>
        <p:grpSpPr>
          <a:xfrm>
            <a:off x="2427757" y="2595562"/>
            <a:ext cx="522164" cy="468368"/>
            <a:chOff x="1958520" y="2302574"/>
            <a:chExt cx="359213" cy="327807"/>
          </a:xfrm>
          <a:solidFill>
            <a:srgbClr val="0D4D98"/>
          </a:solidFill>
        </p:grpSpPr>
        <p:sp>
          <p:nvSpPr>
            <p:cNvPr id="27" name="Google Shape;10312;p56"/>
            <p:cNvSpPr/>
            <p:nvPr/>
          </p:nvSpPr>
          <p:spPr>
            <a:xfrm>
              <a:off x="1958520" y="2302574"/>
              <a:ext cx="359213" cy="327807"/>
            </a:xfrm>
            <a:custGeom>
              <a:avLst/>
              <a:gdLst/>
              <a:ahLst/>
              <a:cxnLst/>
              <a:rect l="l" t="t" r="r" b="b"/>
              <a:pathLst>
                <a:path w="11312" h="10323" extrusionOk="0">
                  <a:moveTo>
                    <a:pt x="7168" y="8132"/>
                  </a:moveTo>
                  <a:lnTo>
                    <a:pt x="7501" y="9204"/>
                  </a:lnTo>
                  <a:lnTo>
                    <a:pt x="3799" y="9204"/>
                  </a:lnTo>
                  <a:lnTo>
                    <a:pt x="4120" y="8132"/>
                  </a:lnTo>
                  <a:close/>
                  <a:moveTo>
                    <a:pt x="8466" y="9537"/>
                  </a:moveTo>
                  <a:cubicBezTo>
                    <a:pt x="8597" y="9537"/>
                    <a:pt x="8704" y="9656"/>
                    <a:pt x="8704" y="9775"/>
                  </a:cubicBezTo>
                  <a:cubicBezTo>
                    <a:pt x="8704" y="9906"/>
                    <a:pt x="8597" y="10013"/>
                    <a:pt x="8466" y="10013"/>
                  </a:cubicBezTo>
                  <a:lnTo>
                    <a:pt x="2810" y="10013"/>
                  </a:lnTo>
                  <a:cubicBezTo>
                    <a:pt x="2679" y="10013"/>
                    <a:pt x="2572" y="9906"/>
                    <a:pt x="2572" y="9775"/>
                  </a:cubicBezTo>
                  <a:cubicBezTo>
                    <a:pt x="2572" y="9644"/>
                    <a:pt x="2679" y="9537"/>
                    <a:pt x="2810" y="9537"/>
                  </a:cubicBezTo>
                  <a:close/>
                  <a:moveTo>
                    <a:pt x="1072" y="0"/>
                  </a:moveTo>
                  <a:cubicBezTo>
                    <a:pt x="477" y="0"/>
                    <a:pt x="0" y="476"/>
                    <a:pt x="0" y="1072"/>
                  </a:cubicBezTo>
                  <a:lnTo>
                    <a:pt x="0" y="7049"/>
                  </a:lnTo>
                  <a:cubicBezTo>
                    <a:pt x="0" y="7644"/>
                    <a:pt x="477" y="8120"/>
                    <a:pt x="1072" y="8120"/>
                  </a:cubicBezTo>
                  <a:lnTo>
                    <a:pt x="3763" y="8120"/>
                  </a:lnTo>
                  <a:lnTo>
                    <a:pt x="3441" y="9192"/>
                  </a:lnTo>
                  <a:lnTo>
                    <a:pt x="2822" y="9192"/>
                  </a:lnTo>
                  <a:cubicBezTo>
                    <a:pt x="2513" y="9192"/>
                    <a:pt x="2263" y="9442"/>
                    <a:pt x="2263" y="9751"/>
                  </a:cubicBezTo>
                  <a:cubicBezTo>
                    <a:pt x="2263" y="10073"/>
                    <a:pt x="2513" y="10323"/>
                    <a:pt x="2822" y="10323"/>
                  </a:cubicBezTo>
                  <a:lnTo>
                    <a:pt x="8478" y="10323"/>
                  </a:lnTo>
                  <a:cubicBezTo>
                    <a:pt x="8799" y="10323"/>
                    <a:pt x="9049" y="10073"/>
                    <a:pt x="9049" y="9751"/>
                  </a:cubicBezTo>
                  <a:cubicBezTo>
                    <a:pt x="9049" y="9442"/>
                    <a:pt x="8799" y="9192"/>
                    <a:pt x="8478" y="9192"/>
                  </a:cubicBezTo>
                  <a:lnTo>
                    <a:pt x="7870" y="9192"/>
                  </a:lnTo>
                  <a:lnTo>
                    <a:pt x="7549" y="8120"/>
                  </a:lnTo>
                  <a:lnTo>
                    <a:pt x="10240" y="8120"/>
                  </a:lnTo>
                  <a:cubicBezTo>
                    <a:pt x="10835" y="8120"/>
                    <a:pt x="11311" y="7644"/>
                    <a:pt x="11311" y="7049"/>
                  </a:cubicBezTo>
                  <a:lnTo>
                    <a:pt x="11311" y="1072"/>
                  </a:lnTo>
                  <a:cubicBezTo>
                    <a:pt x="11299" y="488"/>
                    <a:pt x="10823" y="0"/>
                    <a:pt x="10228" y="0"/>
                  </a:cubicBezTo>
                  <a:lnTo>
                    <a:pt x="2786" y="0"/>
                  </a:lnTo>
                  <a:cubicBezTo>
                    <a:pt x="2691" y="0"/>
                    <a:pt x="2620" y="72"/>
                    <a:pt x="2620" y="155"/>
                  </a:cubicBezTo>
                  <a:cubicBezTo>
                    <a:pt x="2620" y="250"/>
                    <a:pt x="2691" y="322"/>
                    <a:pt x="2786" y="322"/>
                  </a:cubicBezTo>
                  <a:lnTo>
                    <a:pt x="10228" y="322"/>
                  </a:lnTo>
                  <a:cubicBezTo>
                    <a:pt x="10621" y="322"/>
                    <a:pt x="10966" y="655"/>
                    <a:pt x="10966" y="1072"/>
                  </a:cubicBezTo>
                  <a:lnTo>
                    <a:pt x="10966" y="7049"/>
                  </a:lnTo>
                  <a:cubicBezTo>
                    <a:pt x="10966" y="7453"/>
                    <a:pt x="10645" y="7799"/>
                    <a:pt x="10228" y="7799"/>
                  </a:cubicBezTo>
                  <a:lnTo>
                    <a:pt x="1072" y="7799"/>
                  </a:lnTo>
                  <a:cubicBezTo>
                    <a:pt x="667" y="7799"/>
                    <a:pt x="322" y="7465"/>
                    <a:pt x="322" y="7049"/>
                  </a:cubicBezTo>
                  <a:lnTo>
                    <a:pt x="322" y="1072"/>
                  </a:lnTo>
                  <a:cubicBezTo>
                    <a:pt x="322" y="667"/>
                    <a:pt x="655" y="322"/>
                    <a:pt x="1072" y="322"/>
                  </a:cubicBezTo>
                  <a:lnTo>
                    <a:pt x="2108" y="322"/>
                  </a:lnTo>
                  <a:cubicBezTo>
                    <a:pt x="2203" y="322"/>
                    <a:pt x="2275" y="250"/>
                    <a:pt x="2275" y="155"/>
                  </a:cubicBezTo>
                  <a:cubicBezTo>
                    <a:pt x="2275" y="72"/>
                    <a:pt x="2203" y="0"/>
                    <a:pt x="210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" name="Google Shape;10313;p56"/>
            <p:cNvSpPr/>
            <p:nvPr/>
          </p:nvSpPr>
          <p:spPr>
            <a:xfrm>
              <a:off x="1986877" y="2331313"/>
              <a:ext cx="302117" cy="184909"/>
            </a:xfrm>
            <a:custGeom>
              <a:avLst/>
              <a:gdLst/>
              <a:ahLst/>
              <a:cxnLst/>
              <a:rect l="l" t="t" r="r" b="b"/>
              <a:pathLst>
                <a:path w="9514" h="5823" extrusionOk="0">
                  <a:moveTo>
                    <a:pt x="179" y="0"/>
                  </a:moveTo>
                  <a:cubicBezTo>
                    <a:pt x="72" y="0"/>
                    <a:pt x="0" y="71"/>
                    <a:pt x="0" y="179"/>
                  </a:cubicBezTo>
                  <a:lnTo>
                    <a:pt x="0" y="5656"/>
                  </a:lnTo>
                  <a:cubicBezTo>
                    <a:pt x="0" y="5739"/>
                    <a:pt x="72" y="5822"/>
                    <a:pt x="167" y="5822"/>
                  </a:cubicBezTo>
                  <a:lnTo>
                    <a:pt x="9347" y="5822"/>
                  </a:lnTo>
                  <a:cubicBezTo>
                    <a:pt x="9430" y="5822"/>
                    <a:pt x="9513" y="5739"/>
                    <a:pt x="9513" y="5656"/>
                  </a:cubicBezTo>
                  <a:lnTo>
                    <a:pt x="9513" y="5072"/>
                  </a:lnTo>
                  <a:cubicBezTo>
                    <a:pt x="9513" y="4989"/>
                    <a:pt x="9430" y="4905"/>
                    <a:pt x="9347" y="4905"/>
                  </a:cubicBezTo>
                  <a:cubicBezTo>
                    <a:pt x="9252" y="4905"/>
                    <a:pt x="9180" y="4989"/>
                    <a:pt x="9180" y="5072"/>
                  </a:cubicBezTo>
                  <a:lnTo>
                    <a:pt x="9180" y="5489"/>
                  </a:lnTo>
                  <a:lnTo>
                    <a:pt x="346" y="5489"/>
                  </a:lnTo>
                  <a:lnTo>
                    <a:pt x="346" y="345"/>
                  </a:lnTo>
                  <a:lnTo>
                    <a:pt x="9180" y="345"/>
                  </a:lnTo>
                  <a:lnTo>
                    <a:pt x="9180" y="4405"/>
                  </a:lnTo>
                  <a:cubicBezTo>
                    <a:pt x="9168" y="4489"/>
                    <a:pt x="9240" y="4572"/>
                    <a:pt x="9347" y="4572"/>
                  </a:cubicBezTo>
                  <a:cubicBezTo>
                    <a:pt x="9430" y="4572"/>
                    <a:pt x="9513" y="4489"/>
                    <a:pt x="9513" y="4405"/>
                  </a:cubicBezTo>
                  <a:lnTo>
                    <a:pt x="9513" y="179"/>
                  </a:lnTo>
                  <a:cubicBezTo>
                    <a:pt x="9513" y="71"/>
                    <a:pt x="9430" y="0"/>
                    <a:pt x="933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" name="Google Shape;10314;p56"/>
            <p:cNvSpPr/>
            <p:nvPr/>
          </p:nvSpPr>
          <p:spPr>
            <a:xfrm>
              <a:off x="2131521" y="2526701"/>
              <a:ext cx="11908" cy="10638"/>
            </a:xfrm>
            <a:custGeom>
              <a:avLst/>
              <a:gdLst/>
              <a:ahLst/>
              <a:cxnLst/>
              <a:rect l="l" t="t" r="r" b="b"/>
              <a:pathLst>
                <a:path w="375" h="335" extrusionOk="0">
                  <a:moveTo>
                    <a:pt x="176" y="0"/>
                  </a:moveTo>
                  <a:cubicBezTo>
                    <a:pt x="167" y="0"/>
                    <a:pt x="158" y="1"/>
                    <a:pt x="148" y="3"/>
                  </a:cubicBezTo>
                  <a:cubicBezTo>
                    <a:pt x="77" y="26"/>
                    <a:pt x="17" y="86"/>
                    <a:pt x="17" y="157"/>
                  </a:cubicBezTo>
                  <a:cubicBezTo>
                    <a:pt x="1" y="258"/>
                    <a:pt x="95" y="334"/>
                    <a:pt x="186" y="334"/>
                  </a:cubicBezTo>
                  <a:cubicBezTo>
                    <a:pt x="225" y="334"/>
                    <a:pt x="263" y="320"/>
                    <a:pt x="291" y="288"/>
                  </a:cubicBezTo>
                  <a:cubicBezTo>
                    <a:pt x="375" y="229"/>
                    <a:pt x="375" y="145"/>
                    <a:pt x="327" y="86"/>
                  </a:cubicBezTo>
                  <a:cubicBezTo>
                    <a:pt x="296" y="34"/>
                    <a:pt x="238" y="0"/>
                    <a:pt x="17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0" name="Google Shape;10315;p56"/>
          <p:cNvGrpSpPr/>
          <p:nvPr/>
        </p:nvGrpSpPr>
        <p:grpSpPr>
          <a:xfrm>
            <a:off x="3194103" y="2580415"/>
            <a:ext cx="301748" cy="513786"/>
            <a:chOff x="2656082" y="2287427"/>
            <a:chExt cx="207582" cy="359594"/>
          </a:xfrm>
          <a:solidFill>
            <a:srgbClr val="0D4D98"/>
          </a:solidFill>
        </p:grpSpPr>
        <p:sp>
          <p:nvSpPr>
            <p:cNvPr id="31" name="Google Shape;10316;p56"/>
            <p:cNvSpPr/>
            <p:nvPr/>
          </p:nvSpPr>
          <p:spPr>
            <a:xfrm>
              <a:off x="2656082" y="2287427"/>
              <a:ext cx="207582" cy="359594"/>
            </a:xfrm>
            <a:custGeom>
              <a:avLst/>
              <a:gdLst/>
              <a:ahLst/>
              <a:cxnLst/>
              <a:rect l="l" t="t" r="r" b="b"/>
              <a:pathLst>
                <a:path w="6537" h="11324" extrusionOk="0">
                  <a:moveTo>
                    <a:pt x="5704" y="334"/>
                  </a:moveTo>
                  <a:cubicBezTo>
                    <a:pt x="5965" y="334"/>
                    <a:pt x="6192" y="561"/>
                    <a:pt x="6192" y="834"/>
                  </a:cubicBezTo>
                  <a:lnTo>
                    <a:pt x="6192" y="1323"/>
                  </a:lnTo>
                  <a:lnTo>
                    <a:pt x="346" y="1323"/>
                  </a:lnTo>
                  <a:lnTo>
                    <a:pt x="346" y="834"/>
                  </a:lnTo>
                  <a:cubicBezTo>
                    <a:pt x="346" y="561"/>
                    <a:pt x="560" y="334"/>
                    <a:pt x="834" y="334"/>
                  </a:cubicBezTo>
                  <a:close/>
                  <a:moveTo>
                    <a:pt x="6192" y="1644"/>
                  </a:moveTo>
                  <a:lnTo>
                    <a:pt x="6192" y="8990"/>
                  </a:lnTo>
                  <a:lnTo>
                    <a:pt x="1501" y="8990"/>
                  </a:lnTo>
                  <a:cubicBezTo>
                    <a:pt x="1405" y="8990"/>
                    <a:pt x="1334" y="9062"/>
                    <a:pt x="1334" y="9145"/>
                  </a:cubicBezTo>
                  <a:cubicBezTo>
                    <a:pt x="1334" y="9240"/>
                    <a:pt x="1405" y="9312"/>
                    <a:pt x="1501" y="9312"/>
                  </a:cubicBezTo>
                  <a:lnTo>
                    <a:pt x="6192" y="9312"/>
                  </a:lnTo>
                  <a:lnTo>
                    <a:pt x="6192" y="10478"/>
                  </a:lnTo>
                  <a:cubicBezTo>
                    <a:pt x="6192" y="10740"/>
                    <a:pt x="5965" y="10967"/>
                    <a:pt x="5704" y="10967"/>
                  </a:cubicBezTo>
                  <a:lnTo>
                    <a:pt x="834" y="10967"/>
                  </a:lnTo>
                  <a:cubicBezTo>
                    <a:pt x="560" y="10967"/>
                    <a:pt x="346" y="10740"/>
                    <a:pt x="346" y="10478"/>
                  </a:cubicBezTo>
                  <a:lnTo>
                    <a:pt x="346" y="9312"/>
                  </a:lnTo>
                  <a:lnTo>
                    <a:pt x="834" y="9312"/>
                  </a:lnTo>
                  <a:cubicBezTo>
                    <a:pt x="917" y="9312"/>
                    <a:pt x="1001" y="9240"/>
                    <a:pt x="1001" y="9145"/>
                  </a:cubicBezTo>
                  <a:cubicBezTo>
                    <a:pt x="1001" y="9062"/>
                    <a:pt x="917" y="8990"/>
                    <a:pt x="834" y="8990"/>
                  </a:cubicBezTo>
                  <a:lnTo>
                    <a:pt x="346" y="8990"/>
                  </a:lnTo>
                  <a:lnTo>
                    <a:pt x="346" y="1644"/>
                  </a:lnTo>
                  <a:close/>
                  <a:moveTo>
                    <a:pt x="834" y="1"/>
                  </a:moveTo>
                  <a:cubicBezTo>
                    <a:pt x="370" y="1"/>
                    <a:pt x="0" y="370"/>
                    <a:pt x="0" y="834"/>
                  </a:cubicBezTo>
                  <a:lnTo>
                    <a:pt x="0" y="10490"/>
                  </a:lnTo>
                  <a:cubicBezTo>
                    <a:pt x="0" y="10955"/>
                    <a:pt x="370" y="11324"/>
                    <a:pt x="834" y="11324"/>
                  </a:cubicBezTo>
                  <a:lnTo>
                    <a:pt x="5704" y="11324"/>
                  </a:lnTo>
                  <a:cubicBezTo>
                    <a:pt x="6156" y="11324"/>
                    <a:pt x="6537" y="10955"/>
                    <a:pt x="6537" y="10490"/>
                  </a:cubicBezTo>
                  <a:lnTo>
                    <a:pt x="6537" y="834"/>
                  </a:lnTo>
                  <a:cubicBezTo>
                    <a:pt x="6513" y="370"/>
                    <a:pt x="6144" y="1"/>
                    <a:pt x="570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" name="Google Shape;10317;p56"/>
            <p:cNvSpPr/>
            <p:nvPr/>
          </p:nvSpPr>
          <p:spPr>
            <a:xfrm>
              <a:off x="2754395" y="2308608"/>
              <a:ext cx="31787" cy="10257"/>
            </a:xfrm>
            <a:custGeom>
              <a:avLst/>
              <a:gdLst/>
              <a:ahLst/>
              <a:cxnLst/>
              <a:rect l="l" t="t" r="r" b="b"/>
              <a:pathLst>
                <a:path w="1001" h="323" extrusionOk="0">
                  <a:moveTo>
                    <a:pt x="167" y="1"/>
                  </a:moveTo>
                  <a:cubicBezTo>
                    <a:pt x="72" y="1"/>
                    <a:pt x="0" y="72"/>
                    <a:pt x="0" y="167"/>
                  </a:cubicBezTo>
                  <a:cubicBezTo>
                    <a:pt x="0" y="251"/>
                    <a:pt x="72" y="322"/>
                    <a:pt x="167" y="322"/>
                  </a:cubicBezTo>
                  <a:lnTo>
                    <a:pt x="834" y="322"/>
                  </a:lnTo>
                  <a:cubicBezTo>
                    <a:pt x="917" y="322"/>
                    <a:pt x="1000" y="251"/>
                    <a:pt x="1000" y="167"/>
                  </a:cubicBezTo>
                  <a:cubicBezTo>
                    <a:pt x="1000" y="72"/>
                    <a:pt x="917" y="1"/>
                    <a:pt x="8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" name="Google Shape;10318;p56"/>
            <p:cNvSpPr/>
            <p:nvPr/>
          </p:nvSpPr>
          <p:spPr>
            <a:xfrm>
              <a:off x="2743789" y="2594053"/>
              <a:ext cx="31406" cy="31056"/>
            </a:xfrm>
            <a:custGeom>
              <a:avLst/>
              <a:gdLst/>
              <a:ahLst/>
              <a:cxnLst/>
              <a:rect l="l" t="t" r="r" b="b"/>
              <a:pathLst>
                <a:path w="989" h="978" extrusionOk="0">
                  <a:moveTo>
                    <a:pt x="501" y="322"/>
                  </a:moveTo>
                  <a:cubicBezTo>
                    <a:pt x="584" y="322"/>
                    <a:pt x="656" y="406"/>
                    <a:pt x="656" y="489"/>
                  </a:cubicBezTo>
                  <a:cubicBezTo>
                    <a:pt x="656" y="584"/>
                    <a:pt x="584" y="656"/>
                    <a:pt x="501" y="656"/>
                  </a:cubicBezTo>
                  <a:cubicBezTo>
                    <a:pt x="406" y="656"/>
                    <a:pt x="334" y="584"/>
                    <a:pt x="334" y="489"/>
                  </a:cubicBezTo>
                  <a:cubicBezTo>
                    <a:pt x="334" y="406"/>
                    <a:pt x="406" y="322"/>
                    <a:pt x="501" y="322"/>
                  </a:cubicBezTo>
                  <a:close/>
                  <a:moveTo>
                    <a:pt x="501" y="1"/>
                  </a:moveTo>
                  <a:cubicBezTo>
                    <a:pt x="227" y="1"/>
                    <a:pt x="1" y="227"/>
                    <a:pt x="1" y="489"/>
                  </a:cubicBezTo>
                  <a:cubicBezTo>
                    <a:pt x="1" y="763"/>
                    <a:pt x="227" y="977"/>
                    <a:pt x="501" y="977"/>
                  </a:cubicBezTo>
                  <a:cubicBezTo>
                    <a:pt x="763" y="977"/>
                    <a:pt x="989" y="763"/>
                    <a:pt x="989" y="489"/>
                  </a:cubicBezTo>
                  <a:cubicBezTo>
                    <a:pt x="989" y="227"/>
                    <a:pt x="775" y="1"/>
                    <a:pt x="50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" name="Google Shape;10319;p56"/>
            <p:cNvSpPr/>
            <p:nvPr/>
          </p:nvSpPr>
          <p:spPr>
            <a:xfrm>
              <a:off x="2733596" y="2308608"/>
              <a:ext cx="10225" cy="10257"/>
            </a:xfrm>
            <a:custGeom>
              <a:avLst/>
              <a:gdLst/>
              <a:ahLst/>
              <a:cxnLst/>
              <a:rect l="l" t="t" r="r" b="b"/>
              <a:pathLst>
                <a:path w="322" h="323" extrusionOk="0">
                  <a:moveTo>
                    <a:pt x="155" y="1"/>
                  </a:moveTo>
                  <a:cubicBezTo>
                    <a:pt x="72" y="1"/>
                    <a:pt x="0" y="72"/>
                    <a:pt x="0" y="167"/>
                  </a:cubicBezTo>
                  <a:cubicBezTo>
                    <a:pt x="0" y="251"/>
                    <a:pt x="72" y="322"/>
                    <a:pt x="155" y="322"/>
                  </a:cubicBezTo>
                  <a:cubicBezTo>
                    <a:pt x="250" y="322"/>
                    <a:pt x="322" y="251"/>
                    <a:pt x="322" y="167"/>
                  </a:cubicBezTo>
                  <a:cubicBezTo>
                    <a:pt x="322" y="72"/>
                    <a:pt x="250" y="1"/>
                    <a:pt x="15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5" name="Google Shape;10320;p56"/>
          <p:cNvGrpSpPr/>
          <p:nvPr/>
        </p:nvGrpSpPr>
        <p:grpSpPr>
          <a:xfrm>
            <a:off x="3669576" y="2614456"/>
            <a:ext cx="527655" cy="414376"/>
            <a:chOff x="3049653" y="2321468"/>
            <a:chExt cx="362991" cy="290018"/>
          </a:xfrm>
          <a:solidFill>
            <a:srgbClr val="0D4D98"/>
          </a:solidFill>
        </p:grpSpPr>
        <p:sp>
          <p:nvSpPr>
            <p:cNvPr id="36" name="Google Shape;10321;p56"/>
            <p:cNvSpPr/>
            <p:nvPr/>
          </p:nvSpPr>
          <p:spPr>
            <a:xfrm>
              <a:off x="3280290" y="2429690"/>
              <a:ext cx="29913" cy="73957"/>
            </a:xfrm>
            <a:custGeom>
              <a:avLst/>
              <a:gdLst/>
              <a:ahLst/>
              <a:cxnLst/>
              <a:rect l="l" t="t" r="r" b="b"/>
              <a:pathLst>
                <a:path w="942" h="2329" extrusionOk="0">
                  <a:moveTo>
                    <a:pt x="200" y="1"/>
                  </a:moveTo>
                  <a:cubicBezTo>
                    <a:pt x="158" y="1"/>
                    <a:pt x="114" y="16"/>
                    <a:pt x="72" y="45"/>
                  </a:cubicBezTo>
                  <a:cubicBezTo>
                    <a:pt x="13" y="93"/>
                    <a:pt x="13" y="200"/>
                    <a:pt x="72" y="283"/>
                  </a:cubicBezTo>
                  <a:cubicBezTo>
                    <a:pt x="572" y="772"/>
                    <a:pt x="572" y="1569"/>
                    <a:pt x="72" y="2046"/>
                  </a:cubicBezTo>
                  <a:cubicBezTo>
                    <a:pt x="1" y="2129"/>
                    <a:pt x="1" y="2224"/>
                    <a:pt x="72" y="2284"/>
                  </a:cubicBezTo>
                  <a:cubicBezTo>
                    <a:pt x="102" y="2313"/>
                    <a:pt x="144" y="2328"/>
                    <a:pt x="187" y="2328"/>
                  </a:cubicBezTo>
                  <a:cubicBezTo>
                    <a:pt x="230" y="2328"/>
                    <a:pt x="275" y="2313"/>
                    <a:pt x="310" y="2284"/>
                  </a:cubicBezTo>
                  <a:cubicBezTo>
                    <a:pt x="941" y="1665"/>
                    <a:pt x="941" y="664"/>
                    <a:pt x="310" y="45"/>
                  </a:cubicBezTo>
                  <a:cubicBezTo>
                    <a:pt x="280" y="16"/>
                    <a:pt x="242" y="1"/>
                    <a:pt x="20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" name="Google Shape;10322;p56"/>
            <p:cNvSpPr/>
            <p:nvPr/>
          </p:nvSpPr>
          <p:spPr>
            <a:xfrm>
              <a:off x="3317729" y="2392250"/>
              <a:ext cx="49570" cy="148836"/>
            </a:xfrm>
            <a:custGeom>
              <a:avLst/>
              <a:gdLst/>
              <a:ahLst/>
              <a:cxnLst/>
              <a:rect l="l" t="t" r="r" b="b"/>
              <a:pathLst>
                <a:path w="1561" h="4687" extrusionOk="0">
                  <a:moveTo>
                    <a:pt x="183" y="1"/>
                  </a:moveTo>
                  <a:cubicBezTo>
                    <a:pt x="140" y="1"/>
                    <a:pt x="96" y="16"/>
                    <a:pt x="60" y="46"/>
                  </a:cubicBezTo>
                  <a:cubicBezTo>
                    <a:pt x="0" y="105"/>
                    <a:pt x="0" y="212"/>
                    <a:pt x="60" y="284"/>
                  </a:cubicBezTo>
                  <a:cubicBezTo>
                    <a:pt x="1191" y="1415"/>
                    <a:pt x="1191" y="3272"/>
                    <a:pt x="60" y="4403"/>
                  </a:cubicBezTo>
                  <a:cubicBezTo>
                    <a:pt x="0" y="4475"/>
                    <a:pt x="0" y="4582"/>
                    <a:pt x="60" y="4641"/>
                  </a:cubicBezTo>
                  <a:cubicBezTo>
                    <a:pt x="90" y="4671"/>
                    <a:pt x="131" y="4686"/>
                    <a:pt x="175" y="4686"/>
                  </a:cubicBezTo>
                  <a:cubicBezTo>
                    <a:pt x="218" y="4686"/>
                    <a:pt x="262" y="4671"/>
                    <a:pt x="298" y="4641"/>
                  </a:cubicBezTo>
                  <a:cubicBezTo>
                    <a:pt x="1560" y="3379"/>
                    <a:pt x="1560" y="1308"/>
                    <a:pt x="298" y="46"/>
                  </a:cubicBezTo>
                  <a:cubicBezTo>
                    <a:pt x="268" y="16"/>
                    <a:pt x="227" y="1"/>
                    <a:pt x="18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" name="Google Shape;10323;p56"/>
            <p:cNvSpPr/>
            <p:nvPr/>
          </p:nvSpPr>
          <p:spPr>
            <a:xfrm>
              <a:off x="3354406" y="2355954"/>
              <a:ext cx="58239" cy="222317"/>
            </a:xfrm>
            <a:custGeom>
              <a:avLst/>
              <a:gdLst/>
              <a:ahLst/>
              <a:cxnLst/>
              <a:rect l="l" t="t" r="r" b="b"/>
              <a:pathLst>
                <a:path w="1834" h="7001" extrusionOk="0">
                  <a:moveTo>
                    <a:pt x="174" y="1"/>
                  </a:moveTo>
                  <a:cubicBezTo>
                    <a:pt x="131" y="1"/>
                    <a:pt x="90" y="16"/>
                    <a:pt x="60" y="46"/>
                  </a:cubicBezTo>
                  <a:cubicBezTo>
                    <a:pt x="0" y="105"/>
                    <a:pt x="0" y="200"/>
                    <a:pt x="60" y="284"/>
                  </a:cubicBezTo>
                  <a:cubicBezTo>
                    <a:pt x="1834" y="2046"/>
                    <a:pt x="1834" y="4939"/>
                    <a:pt x="60" y="6713"/>
                  </a:cubicBezTo>
                  <a:cubicBezTo>
                    <a:pt x="0" y="6773"/>
                    <a:pt x="0" y="6868"/>
                    <a:pt x="60" y="6951"/>
                  </a:cubicBezTo>
                  <a:cubicBezTo>
                    <a:pt x="88" y="6985"/>
                    <a:pt x="128" y="7000"/>
                    <a:pt x="169" y="7000"/>
                  </a:cubicBezTo>
                  <a:cubicBezTo>
                    <a:pt x="214" y="7000"/>
                    <a:pt x="261" y="6982"/>
                    <a:pt x="298" y="6951"/>
                  </a:cubicBezTo>
                  <a:cubicBezTo>
                    <a:pt x="1227" y="6023"/>
                    <a:pt x="1727" y="4808"/>
                    <a:pt x="1727" y="3498"/>
                  </a:cubicBezTo>
                  <a:cubicBezTo>
                    <a:pt x="1727" y="2189"/>
                    <a:pt x="1227" y="962"/>
                    <a:pt x="298" y="46"/>
                  </a:cubicBezTo>
                  <a:cubicBezTo>
                    <a:pt x="262" y="16"/>
                    <a:pt x="218" y="1"/>
                    <a:pt x="17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" name="Google Shape;10324;p56"/>
            <p:cNvSpPr/>
            <p:nvPr/>
          </p:nvSpPr>
          <p:spPr>
            <a:xfrm>
              <a:off x="3049653" y="2321468"/>
              <a:ext cx="210250" cy="290018"/>
            </a:xfrm>
            <a:custGeom>
              <a:avLst/>
              <a:gdLst/>
              <a:ahLst/>
              <a:cxnLst/>
              <a:rect l="l" t="t" r="r" b="b"/>
              <a:pathLst>
                <a:path w="6621" h="9133" extrusionOk="0">
                  <a:moveTo>
                    <a:pt x="5216" y="1072"/>
                  </a:moveTo>
                  <a:lnTo>
                    <a:pt x="5216" y="8097"/>
                  </a:lnTo>
                  <a:cubicBezTo>
                    <a:pt x="4156" y="7751"/>
                    <a:pt x="3287" y="7037"/>
                    <a:pt x="2739" y="6061"/>
                  </a:cubicBezTo>
                  <a:lnTo>
                    <a:pt x="2739" y="3084"/>
                  </a:lnTo>
                  <a:cubicBezTo>
                    <a:pt x="3275" y="2120"/>
                    <a:pt x="4156" y="1405"/>
                    <a:pt x="5216" y="1072"/>
                  </a:cubicBezTo>
                  <a:close/>
                  <a:moveTo>
                    <a:pt x="5716" y="0"/>
                  </a:moveTo>
                  <a:cubicBezTo>
                    <a:pt x="5430" y="0"/>
                    <a:pt x="5216" y="215"/>
                    <a:pt x="5216" y="501"/>
                  </a:cubicBezTo>
                  <a:lnTo>
                    <a:pt x="5216" y="691"/>
                  </a:lnTo>
                  <a:cubicBezTo>
                    <a:pt x="4049" y="1048"/>
                    <a:pt x="3096" y="1810"/>
                    <a:pt x="2489" y="2858"/>
                  </a:cubicBezTo>
                  <a:lnTo>
                    <a:pt x="1227" y="2858"/>
                  </a:lnTo>
                  <a:cubicBezTo>
                    <a:pt x="549" y="2858"/>
                    <a:pt x="13" y="3394"/>
                    <a:pt x="13" y="4061"/>
                  </a:cubicBezTo>
                  <a:lnTo>
                    <a:pt x="13" y="5037"/>
                  </a:lnTo>
                  <a:cubicBezTo>
                    <a:pt x="1" y="5692"/>
                    <a:pt x="489" y="6227"/>
                    <a:pt x="1120" y="6275"/>
                  </a:cubicBezTo>
                  <a:cubicBezTo>
                    <a:pt x="1203" y="6275"/>
                    <a:pt x="1287" y="6216"/>
                    <a:pt x="1299" y="6132"/>
                  </a:cubicBezTo>
                  <a:cubicBezTo>
                    <a:pt x="1299" y="6037"/>
                    <a:pt x="1239" y="5966"/>
                    <a:pt x="1144" y="5954"/>
                  </a:cubicBezTo>
                  <a:cubicBezTo>
                    <a:pt x="703" y="5918"/>
                    <a:pt x="346" y="5537"/>
                    <a:pt x="346" y="5073"/>
                  </a:cubicBezTo>
                  <a:lnTo>
                    <a:pt x="346" y="4084"/>
                  </a:lnTo>
                  <a:cubicBezTo>
                    <a:pt x="346" y="3608"/>
                    <a:pt x="727" y="3215"/>
                    <a:pt x="1227" y="3215"/>
                  </a:cubicBezTo>
                  <a:lnTo>
                    <a:pt x="2418" y="3215"/>
                  </a:lnTo>
                  <a:lnTo>
                    <a:pt x="2418" y="5954"/>
                  </a:lnTo>
                  <a:lnTo>
                    <a:pt x="1918" y="5954"/>
                  </a:lnTo>
                  <a:cubicBezTo>
                    <a:pt x="1834" y="5954"/>
                    <a:pt x="1763" y="6025"/>
                    <a:pt x="1763" y="6108"/>
                  </a:cubicBezTo>
                  <a:cubicBezTo>
                    <a:pt x="1763" y="6204"/>
                    <a:pt x="1834" y="6275"/>
                    <a:pt x="1918" y="6275"/>
                  </a:cubicBezTo>
                  <a:lnTo>
                    <a:pt x="2489" y="6275"/>
                  </a:lnTo>
                  <a:cubicBezTo>
                    <a:pt x="3096" y="7323"/>
                    <a:pt x="4049" y="8097"/>
                    <a:pt x="5216" y="8430"/>
                  </a:cubicBezTo>
                  <a:lnTo>
                    <a:pt x="5216" y="8633"/>
                  </a:lnTo>
                  <a:cubicBezTo>
                    <a:pt x="5216" y="8906"/>
                    <a:pt x="5430" y="9133"/>
                    <a:pt x="5716" y="9133"/>
                  </a:cubicBezTo>
                  <a:lnTo>
                    <a:pt x="6121" y="9133"/>
                  </a:lnTo>
                  <a:cubicBezTo>
                    <a:pt x="6406" y="9133"/>
                    <a:pt x="6621" y="8906"/>
                    <a:pt x="6621" y="8633"/>
                  </a:cubicBezTo>
                  <a:lnTo>
                    <a:pt x="6621" y="4953"/>
                  </a:lnTo>
                  <a:cubicBezTo>
                    <a:pt x="6621" y="4858"/>
                    <a:pt x="6549" y="4787"/>
                    <a:pt x="6466" y="4787"/>
                  </a:cubicBezTo>
                  <a:cubicBezTo>
                    <a:pt x="6371" y="4787"/>
                    <a:pt x="6299" y="4858"/>
                    <a:pt x="6299" y="4953"/>
                  </a:cubicBezTo>
                  <a:lnTo>
                    <a:pt x="6299" y="8633"/>
                  </a:lnTo>
                  <a:cubicBezTo>
                    <a:pt x="6299" y="8728"/>
                    <a:pt x="6228" y="8811"/>
                    <a:pt x="6121" y="8811"/>
                  </a:cubicBezTo>
                  <a:lnTo>
                    <a:pt x="5716" y="8811"/>
                  </a:lnTo>
                  <a:cubicBezTo>
                    <a:pt x="5609" y="8811"/>
                    <a:pt x="5537" y="8728"/>
                    <a:pt x="5537" y="8633"/>
                  </a:cubicBezTo>
                  <a:lnTo>
                    <a:pt x="5537" y="501"/>
                  </a:lnTo>
                  <a:cubicBezTo>
                    <a:pt x="5537" y="393"/>
                    <a:pt x="5609" y="322"/>
                    <a:pt x="5716" y="322"/>
                  </a:cubicBezTo>
                  <a:lnTo>
                    <a:pt x="6121" y="322"/>
                  </a:lnTo>
                  <a:cubicBezTo>
                    <a:pt x="6228" y="322"/>
                    <a:pt x="6299" y="393"/>
                    <a:pt x="6299" y="501"/>
                  </a:cubicBezTo>
                  <a:lnTo>
                    <a:pt x="6299" y="4180"/>
                  </a:lnTo>
                  <a:cubicBezTo>
                    <a:pt x="6299" y="4263"/>
                    <a:pt x="6371" y="4346"/>
                    <a:pt x="6466" y="4346"/>
                  </a:cubicBezTo>
                  <a:cubicBezTo>
                    <a:pt x="6549" y="4346"/>
                    <a:pt x="6621" y="4263"/>
                    <a:pt x="6621" y="4180"/>
                  </a:cubicBezTo>
                  <a:lnTo>
                    <a:pt x="6621" y="501"/>
                  </a:lnTo>
                  <a:cubicBezTo>
                    <a:pt x="6621" y="215"/>
                    <a:pt x="6406" y="0"/>
                    <a:pt x="61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0" name="Google Shape;10325;p56"/>
          <p:cNvGrpSpPr/>
          <p:nvPr/>
        </p:nvGrpSpPr>
        <p:grpSpPr>
          <a:xfrm>
            <a:off x="4233442" y="2582892"/>
            <a:ext cx="613930" cy="507569"/>
            <a:chOff x="3564243" y="2289904"/>
            <a:chExt cx="422342" cy="355243"/>
          </a:xfrm>
          <a:solidFill>
            <a:srgbClr val="0D4D98"/>
          </a:solidFill>
        </p:grpSpPr>
        <p:sp>
          <p:nvSpPr>
            <p:cNvPr id="41" name="Google Shape;10326;p56"/>
            <p:cNvSpPr/>
            <p:nvPr/>
          </p:nvSpPr>
          <p:spPr>
            <a:xfrm>
              <a:off x="3564243" y="2291587"/>
              <a:ext cx="66177" cy="351655"/>
            </a:xfrm>
            <a:custGeom>
              <a:avLst/>
              <a:gdLst/>
              <a:ahLst/>
              <a:cxnLst/>
              <a:rect l="l" t="t" r="r" b="b"/>
              <a:pathLst>
                <a:path w="2084" h="11074" extrusionOk="0">
                  <a:moveTo>
                    <a:pt x="1703" y="1918"/>
                  </a:moveTo>
                  <a:lnTo>
                    <a:pt x="1703" y="2727"/>
                  </a:lnTo>
                  <a:cubicBezTo>
                    <a:pt x="1703" y="2823"/>
                    <a:pt x="1667" y="2930"/>
                    <a:pt x="1608" y="2966"/>
                  </a:cubicBezTo>
                  <a:cubicBezTo>
                    <a:pt x="1453" y="3085"/>
                    <a:pt x="1298" y="3287"/>
                    <a:pt x="1239" y="3501"/>
                  </a:cubicBezTo>
                  <a:lnTo>
                    <a:pt x="834" y="3501"/>
                  </a:lnTo>
                  <a:cubicBezTo>
                    <a:pt x="798" y="3299"/>
                    <a:pt x="667" y="3085"/>
                    <a:pt x="524" y="2989"/>
                  </a:cubicBezTo>
                  <a:cubicBezTo>
                    <a:pt x="453" y="2942"/>
                    <a:pt x="393" y="2823"/>
                    <a:pt x="393" y="2727"/>
                  </a:cubicBezTo>
                  <a:lnTo>
                    <a:pt x="393" y="1918"/>
                  </a:lnTo>
                  <a:close/>
                  <a:moveTo>
                    <a:pt x="1227" y="3882"/>
                  </a:moveTo>
                  <a:lnTo>
                    <a:pt x="1227" y="5144"/>
                  </a:lnTo>
                  <a:cubicBezTo>
                    <a:pt x="1227" y="6359"/>
                    <a:pt x="1239" y="7549"/>
                    <a:pt x="1369" y="8752"/>
                  </a:cubicBezTo>
                  <a:cubicBezTo>
                    <a:pt x="1453" y="9478"/>
                    <a:pt x="1489" y="10085"/>
                    <a:pt x="1489" y="10205"/>
                  </a:cubicBezTo>
                  <a:cubicBezTo>
                    <a:pt x="1477" y="10478"/>
                    <a:pt x="1298" y="10681"/>
                    <a:pt x="1048" y="10681"/>
                  </a:cubicBezTo>
                  <a:cubicBezTo>
                    <a:pt x="798" y="10681"/>
                    <a:pt x="619" y="10490"/>
                    <a:pt x="619" y="10228"/>
                  </a:cubicBezTo>
                  <a:cubicBezTo>
                    <a:pt x="619" y="10097"/>
                    <a:pt x="655" y="9490"/>
                    <a:pt x="738" y="8764"/>
                  </a:cubicBezTo>
                  <a:cubicBezTo>
                    <a:pt x="869" y="7561"/>
                    <a:pt x="881" y="6371"/>
                    <a:pt x="881" y="5168"/>
                  </a:cubicBezTo>
                  <a:lnTo>
                    <a:pt x="881" y="3882"/>
                  </a:lnTo>
                  <a:close/>
                  <a:moveTo>
                    <a:pt x="203" y="1"/>
                  </a:moveTo>
                  <a:cubicBezTo>
                    <a:pt x="96" y="1"/>
                    <a:pt x="0" y="84"/>
                    <a:pt x="0" y="191"/>
                  </a:cubicBezTo>
                  <a:lnTo>
                    <a:pt x="0" y="2727"/>
                  </a:lnTo>
                  <a:cubicBezTo>
                    <a:pt x="0" y="2966"/>
                    <a:pt x="143" y="3216"/>
                    <a:pt x="334" y="3335"/>
                  </a:cubicBezTo>
                  <a:cubicBezTo>
                    <a:pt x="393" y="3358"/>
                    <a:pt x="477" y="3573"/>
                    <a:pt x="477" y="3692"/>
                  </a:cubicBezTo>
                  <a:lnTo>
                    <a:pt x="477" y="5144"/>
                  </a:lnTo>
                  <a:cubicBezTo>
                    <a:pt x="477" y="6359"/>
                    <a:pt x="465" y="7526"/>
                    <a:pt x="346" y="8716"/>
                  </a:cubicBezTo>
                  <a:cubicBezTo>
                    <a:pt x="274" y="9454"/>
                    <a:pt x="226" y="10074"/>
                    <a:pt x="226" y="10228"/>
                  </a:cubicBezTo>
                  <a:cubicBezTo>
                    <a:pt x="226" y="10705"/>
                    <a:pt x="584" y="11074"/>
                    <a:pt x="1048" y="11074"/>
                  </a:cubicBezTo>
                  <a:cubicBezTo>
                    <a:pt x="1512" y="11074"/>
                    <a:pt x="1870" y="10705"/>
                    <a:pt x="1870" y="10228"/>
                  </a:cubicBezTo>
                  <a:cubicBezTo>
                    <a:pt x="1870" y="10074"/>
                    <a:pt x="1822" y="9454"/>
                    <a:pt x="1750" y="8716"/>
                  </a:cubicBezTo>
                  <a:cubicBezTo>
                    <a:pt x="1608" y="7526"/>
                    <a:pt x="1608" y="6359"/>
                    <a:pt x="1608" y="5144"/>
                  </a:cubicBezTo>
                  <a:lnTo>
                    <a:pt x="1608" y="3692"/>
                  </a:lnTo>
                  <a:cubicBezTo>
                    <a:pt x="1608" y="3561"/>
                    <a:pt x="1715" y="3358"/>
                    <a:pt x="1834" y="3275"/>
                  </a:cubicBezTo>
                  <a:cubicBezTo>
                    <a:pt x="2024" y="3144"/>
                    <a:pt x="2084" y="2906"/>
                    <a:pt x="2084" y="2704"/>
                  </a:cubicBezTo>
                  <a:lnTo>
                    <a:pt x="2084" y="251"/>
                  </a:lnTo>
                  <a:cubicBezTo>
                    <a:pt x="2084" y="168"/>
                    <a:pt x="2001" y="72"/>
                    <a:pt x="1893" y="72"/>
                  </a:cubicBezTo>
                  <a:cubicBezTo>
                    <a:pt x="1786" y="72"/>
                    <a:pt x="1703" y="168"/>
                    <a:pt x="1703" y="263"/>
                  </a:cubicBezTo>
                  <a:lnTo>
                    <a:pt x="1703" y="1537"/>
                  </a:lnTo>
                  <a:lnTo>
                    <a:pt x="1239" y="1537"/>
                  </a:lnTo>
                  <a:lnTo>
                    <a:pt x="1239" y="191"/>
                  </a:lnTo>
                  <a:cubicBezTo>
                    <a:pt x="1239" y="84"/>
                    <a:pt x="1155" y="1"/>
                    <a:pt x="1048" y="1"/>
                  </a:cubicBezTo>
                  <a:cubicBezTo>
                    <a:pt x="941" y="1"/>
                    <a:pt x="858" y="84"/>
                    <a:pt x="858" y="191"/>
                  </a:cubicBezTo>
                  <a:lnTo>
                    <a:pt x="858" y="1537"/>
                  </a:lnTo>
                  <a:lnTo>
                    <a:pt x="393" y="1537"/>
                  </a:lnTo>
                  <a:lnTo>
                    <a:pt x="393" y="191"/>
                  </a:lnTo>
                  <a:cubicBezTo>
                    <a:pt x="393" y="84"/>
                    <a:pt x="298" y="1"/>
                    <a:pt x="20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" name="Google Shape;10327;p56"/>
            <p:cNvSpPr/>
            <p:nvPr/>
          </p:nvSpPr>
          <p:spPr>
            <a:xfrm>
              <a:off x="3636835" y="2373674"/>
              <a:ext cx="236702" cy="236289"/>
            </a:xfrm>
            <a:custGeom>
              <a:avLst/>
              <a:gdLst/>
              <a:ahLst/>
              <a:cxnLst/>
              <a:rect l="l" t="t" r="r" b="b"/>
              <a:pathLst>
                <a:path w="7454" h="7441" extrusionOk="0">
                  <a:moveTo>
                    <a:pt x="1175" y="0"/>
                  </a:moveTo>
                  <a:cubicBezTo>
                    <a:pt x="1121" y="0"/>
                    <a:pt x="1069" y="25"/>
                    <a:pt x="1036" y="71"/>
                  </a:cubicBezTo>
                  <a:cubicBezTo>
                    <a:pt x="369" y="881"/>
                    <a:pt x="0" y="1905"/>
                    <a:pt x="0" y="2952"/>
                  </a:cubicBezTo>
                  <a:cubicBezTo>
                    <a:pt x="0" y="5429"/>
                    <a:pt x="2024" y="7441"/>
                    <a:pt x="4489" y="7441"/>
                  </a:cubicBezTo>
                  <a:cubicBezTo>
                    <a:pt x="5537" y="7441"/>
                    <a:pt x="6561" y="7072"/>
                    <a:pt x="7358" y="6405"/>
                  </a:cubicBezTo>
                  <a:cubicBezTo>
                    <a:pt x="7454" y="6322"/>
                    <a:pt x="7454" y="6203"/>
                    <a:pt x="7394" y="6131"/>
                  </a:cubicBezTo>
                  <a:cubicBezTo>
                    <a:pt x="7352" y="6083"/>
                    <a:pt x="7286" y="6058"/>
                    <a:pt x="7224" y="6058"/>
                  </a:cubicBezTo>
                  <a:cubicBezTo>
                    <a:pt x="7180" y="6058"/>
                    <a:pt x="7138" y="6071"/>
                    <a:pt x="7108" y="6096"/>
                  </a:cubicBezTo>
                  <a:cubicBezTo>
                    <a:pt x="6382" y="6703"/>
                    <a:pt x="5441" y="7048"/>
                    <a:pt x="4489" y="7048"/>
                  </a:cubicBezTo>
                  <a:cubicBezTo>
                    <a:pt x="2227" y="7048"/>
                    <a:pt x="381" y="5203"/>
                    <a:pt x="381" y="2928"/>
                  </a:cubicBezTo>
                  <a:cubicBezTo>
                    <a:pt x="381" y="1988"/>
                    <a:pt x="727" y="1047"/>
                    <a:pt x="1334" y="309"/>
                  </a:cubicBezTo>
                  <a:cubicBezTo>
                    <a:pt x="1405" y="226"/>
                    <a:pt x="1393" y="107"/>
                    <a:pt x="1298" y="47"/>
                  </a:cubicBezTo>
                  <a:cubicBezTo>
                    <a:pt x="1261" y="16"/>
                    <a:pt x="1217" y="0"/>
                    <a:pt x="117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" name="Google Shape;10328;p56"/>
            <p:cNvSpPr/>
            <p:nvPr/>
          </p:nvSpPr>
          <p:spPr>
            <a:xfrm>
              <a:off x="3685230" y="2324104"/>
              <a:ext cx="237083" cy="235971"/>
            </a:xfrm>
            <a:custGeom>
              <a:avLst/>
              <a:gdLst/>
              <a:ahLst/>
              <a:cxnLst/>
              <a:rect l="l" t="t" r="r" b="b"/>
              <a:pathLst>
                <a:path w="7466" h="7431" extrusionOk="0">
                  <a:moveTo>
                    <a:pt x="2953" y="1"/>
                  </a:moveTo>
                  <a:cubicBezTo>
                    <a:pt x="1905" y="1"/>
                    <a:pt x="893" y="358"/>
                    <a:pt x="96" y="1025"/>
                  </a:cubicBezTo>
                  <a:cubicBezTo>
                    <a:pt x="0" y="1108"/>
                    <a:pt x="0" y="1227"/>
                    <a:pt x="60" y="1299"/>
                  </a:cubicBezTo>
                  <a:cubicBezTo>
                    <a:pt x="99" y="1344"/>
                    <a:pt x="151" y="1364"/>
                    <a:pt x="205" y="1364"/>
                  </a:cubicBezTo>
                  <a:cubicBezTo>
                    <a:pt x="250" y="1364"/>
                    <a:pt x="295" y="1350"/>
                    <a:pt x="334" y="1322"/>
                  </a:cubicBezTo>
                  <a:cubicBezTo>
                    <a:pt x="1060" y="715"/>
                    <a:pt x="2001" y="394"/>
                    <a:pt x="2953" y="394"/>
                  </a:cubicBezTo>
                  <a:cubicBezTo>
                    <a:pt x="5215" y="394"/>
                    <a:pt x="7061" y="2227"/>
                    <a:pt x="7061" y="4501"/>
                  </a:cubicBezTo>
                  <a:cubicBezTo>
                    <a:pt x="7061" y="5454"/>
                    <a:pt x="6727" y="6371"/>
                    <a:pt x="6120" y="7121"/>
                  </a:cubicBezTo>
                  <a:cubicBezTo>
                    <a:pt x="6049" y="7204"/>
                    <a:pt x="6061" y="7323"/>
                    <a:pt x="6156" y="7383"/>
                  </a:cubicBezTo>
                  <a:cubicBezTo>
                    <a:pt x="6180" y="7418"/>
                    <a:pt x="6227" y="7430"/>
                    <a:pt x="6275" y="7430"/>
                  </a:cubicBezTo>
                  <a:cubicBezTo>
                    <a:pt x="6322" y="7430"/>
                    <a:pt x="6382" y="7395"/>
                    <a:pt x="6418" y="7359"/>
                  </a:cubicBezTo>
                  <a:cubicBezTo>
                    <a:pt x="7084" y="6549"/>
                    <a:pt x="7442" y="5537"/>
                    <a:pt x="7442" y="4501"/>
                  </a:cubicBezTo>
                  <a:cubicBezTo>
                    <a:pt x="7465" y="2013"/>
                    <a:pt x="5441" y="1"/>
                    <a:pt x="295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" name="Google Shape;10329;p56"/>
            <p:cNvSpPr/>
            <p:nvPr/>
          </p:nvSpPr>
          <p:spPr>
            <a:xfrm>
              <a:off x="3663668" y="2351699"/>
              <a:ext cx="230668" cy="230668"/>
            </a:xfrm>
            <a:custGeom>
              <a:avLst/>
              <a:gdLst/>
              <a:ahLst/>
              <a:cxnLst/>
              <a:rect l="l" t="t" r="r" b="b"/>
              <a:pathLst>
                <a:path w="7264" h="7264" extrusionOk="0">
                  <a:moveTo>
                    <a:pt x="3632" y="382"/>
                  </a:moveTo>
                  <a:cubicBezTo>
                    <a:pt x="5418" y="382"/>
                    <a:pt x="6871" y="1846"/>
                    <a:pt x="6871" y="3632"/>
                  </a:cubicBezTo>
                  <a:cubicBezTo>
                    <a:pt x="6871" y="5418"/>
                    <a:pt x="5418" y="6871"/>
                    <a:pt x="3632" y="6871"/>
                  </a:cubicBezTo>
                  <a:cubicBezTo>
                    <a:pt x="1846" y="6871"/>
                    <a:pt x="382" y="5418"/>
                    <a:pt x="382" y="3632"/>
                  </a:cubicBezTo>
                  <a:cubicBezTo>
                    <a:pt x="382" y="1846"/>
                    <a:pt x="1846" y="382"/>
                    <a:pt x="3632" y="382"/>
                  </a:cubicBezTo>
                  <a:close/>
                  <a:moveTo>
                    <a:pt x="3632" y="1"/>
                  </a:moveTo>
                  <a:cubicBezTo>
                    <a:pt x="1632" y="1"/>
                    <a:pt x="1" y="1632"/>
                    <a:pt x="1" y="3632"/>
                  </a:cubicBezTo>
                  <a:cubicBezTo>
                    <a:pt x="1" y="5633"/>
                    <a:pt x="1632" y="7264"/>
                    <a:pt x="3632" y="7264"/>
                  </a:cubicBezTo>
                  <a:cubicBezTo>
                    <a:pt x="5644" y="7264"/>
                    <a:pt x="7263" y="5621"/>
                    <a:pt x="7263" y="3632"/>
                  </a:cubicBezTo>
                  <a:cubicBezTo>
                    <a:pt x="7263" y="1620"/>
                    <a:pt x="5620" y="1"/>
                    <a:pt x="363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" name="Google Shape;10330;p56"/>
            <p:cNvSpPr/>
            <p:nvPr/>
          </p:nvSpPr>
          <p:spPr>
            <a:xfrm>
              <a:off x="3933998" y="2289904"/>
              <a:ext cx="52586" cy="355243"/>
            </a:xfrm>
            <a:custGeom>
              <a:avLst/>
              <a:gdLst/>
              <a:ahLst/>
              <a:cxnLst/>
              <a:rect l="l" t="t" r="r" b="b"/>
              <a:pathLst>
                <a:path w="1656" h="11187" extrusionOk="0">
                  <a:moveTo>
                    <a:pt x="1251" y="554"/>
                  </a:moveTo>
                  <a:lnTo>
                    <a:pt x="1251" y="5555"/>
                  </a:lnTo>
                  <a:lnTo>
                    <a:pt x="715" y="5578"/>
                  </a:lnTo>
                  <a:lnTo>
                    <a:pt x="703" y="5578"/>
                  </a:lnTo>
                  <a:cubicBezTo>
                    <a:pt x="693" y="5580"/>
                    <a:pt x="683" y="5580"/>
                    <a:pt x="673" y="5580"/>
                  </a:cubicBezTo>
                  <a:cubicBezTo>
                    <a:pt x="583" y="5580"/>
                    <a:pt x="481" y="5536"/>
                    <a:pt x="417" y="5483"/>
                  </a:cubicBezTo>
                  <a:cubicBezTo>
                    <a:pt x="382" y="5436"/>
                    <a:pt x="370" y="5412"/>
                    <a:pt x="370" y="5412"/>
                  </a:cubicBezTo>
                  <a:lnTo>
                    <a:pt x="370" y="2411"/>
                  </a:lnTo>
                  <a:cubicBezTo>
                    <a:pt x="370" y="1697"/>
                    <a:pt x="703" y="1006"/>
                    <a:pt x="1251" y="554"/>
                  </a:cubicBezTo>
                  <a:close/>
                  <a:moveTo>
                    <a:pt x="1263" y="5959"/>
                  </a:moveTo>
                  <a:cubicBezTo>
                    <a:pt x="1263" y="9448"/>
                    <a:pt x="1275" y="10258"/>
                    <a:pt x="1275" y="10281"/>
                  </a:cubicBezTo>
                  <a:cubicBezTo>
                    <a:pt x="1263" y="10496"/>
                    <a:pt x="1203" y="10769"/>
                    <a:pt x="941" y="10769"/>
                  </a:cubicBezTo>
                  <a:cubicBezTo>
                    <a:pt x="858" y="10769"/>
                    <a:pt x="620" y="10769"/>
                    <a:pt x="620" y="10258"/>
                  </a:cubicBezTo>
                  <a:cubicBezTo>
                    <a:pt x="620" y="10115"/>
                    <a:pt x="667" y="9710"/>
                    <a:pt x="727" y="9246"/>
                  </a:cubicBezTo>
                  <a:cubicBezTo>
                    <a:pt x="822" y="8472"/>
                    <a:pt x="941" y="7400"/>
                    <a:pt x="941" y="6686"/>
                  </a:cubicBezTo>
                  <a:lnTo>
                    <a:pt x="941" y="5959"/>
                  </a:lnTo>
                  <a:close/>
                  <a:moveTo>
                    <a:pt x="1453" y="0"/>
                  </a:moveTo>
                  <a:cubicBezTo>
                    <a:pt x="1420" y="0"/>
                    <a:pt x="1388" y="6"/>
                    <a:pt x="1358" y="18"/>
                  </a:cubicBezTo>
                  <a:cubicBezTo>
                    <a:pt x="524" y="530"/>
                    <a:pt x="1" y="1447"/>
                    <a:pt x="1" y="2435"/>
                  </a:cubicBezTo>
                  <a:lnTo>
                    <a:pt x="1" y="5424"/>
                  </a:lnTo>
                  <a:cubicBezTo>
                    <a:pt x="1" y="5555"/>
                    <a:pt x="60" y="5674"/>
                    <a:pt x="179" y="5781"/>
                  </a:cubicBezTo>
                  <a:cubicBezTo>
                    <a:pt x="286" y="5876"/>
                    <a:pt x="417" y="5936"/>
                    <a:pt x="548" y="5959"/>
                  </a:cubicBezTo>
                  <a:lnTo>
                    <a:pt x="548" y="6709"/>
                  </a:lnTo>
                  <a:cubicBezTo>
                    <a:pt x="548" y="7400"/>
                    <a:pt x="429" y="8460"/>
                    <a:pt x="346" y="9222"/>
                  </a:cubicBezTo>
                  <a:cubicBezTo>
                    <a:pt x="286" y="9710"/>
                    <a:pt x="239" y="10091"/>
                    <a:pt x="239" y="10281"/>
                  </a:cubicBezTo>
                  <a:cubicBezTo>
                    <a:pt x="239" y="11115"/>
                    <a:pt x="774" y="11186"/>
                    <a:pt x="941" y="11186"/>
                  </a:cubicBezTo>
                  <a:cubicBezTo>
                    <a:pt x="1275" y="11186"/>
                    <a:pt x="1656" y="10948"/>
                    <a:pt x="1656" y="10281"/>
                  </a:cubicBezTo>
                  <a:lnTo>
                    <a:pt x="1656" y="185"/>
                  </a:lnTo>
                  <a:cubicBezTo>
                    <a:pt x="1656" y="113"/>
                    <a:pt x="1608" y="54"/>
                    <a:pt x="1548" y="18"/>
                  </a:cubicBezTo>
                  <a:cubicBezTo>
                    <a:pt x="1519" y="6"/>
                    <a:pt x="1486" y="0"/>
                    <a:pt x="145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6" name="Google Shape;10331;p56"/>
          <p:cNvSpPr/>
          <p:nvPr/>
        </p:nvSpPr>
        <p:spPr>
          <a:xfrm>
            <a:off x="4918563" y="2581177"/>
            <a:ext cx="519947" cy="510564"/>
          </a:xfrm>
          <a:custGeom>
            <a:avLst/>
            <a:gdLst/>
            <a:ahLst/>
            <a:cxnLst/>
            <a:rect l="l" t="t" r="r" b="b"/>
            <a:pathLst>
              <a:path w="11264" h="11253" extrusionOk="0">
                <a:moveTo>
                  <a:pt x="9847" y="548"/>
                </a:moveTo>
                <a:lnTo>
                  <a:pt x="9847" y="1203"/>
                </a:lnTo>
                <a:cubicBezTo>
                  <a:pt x="9847" y="1299"/>
                  <a:pt x="9930" y="1370"/>
                  <a:pt x="10014" y="1370"/>
                </a:cubicBezTo>
                <a:lnTo>
                  <a:pt x="10669" y="1370"/>
                </a:lnTo>
                <a:lnTo>
                  <a:pt x="9252" y="2811"/>
                </a:lnTo>
                <a:lnTo>
                  <a:pt x="8656" y="2811"/>
                </a:lnTo>
                <a:lnTo>
                  <a:pt x="9609" y="1858"/>
                </a:lnTo>
                <a:cubicBezTo>
                  <a:pt x="9668" y="1799"/>
                  <a:pt x="9668" y="1703"/>
                  <a:pt x="9609" y="1620"/>
                </a:cubicBezTo>
                <a:cubicBezTo>
                  <a:pt x="9579" y="1590"/>
                  <a:pt x="9537" y="1575"/>
                  <a:pt x="9494" y="1575"/>
                </a:cubicBezTo>
                <a:cubicBezTo>
                  <a:pt x="9451" y="1575"/>
                  <a:pt x="9406" y="1590"/>
                  <a:pt x="9371" y="1620"/>
                </a:cubicBezTo>
                <a:lnTo>
                  <a:pt x="8418" y="2572"/>
                </a:lnTo>
                <a:lnTo>
                  <a:pt x="8418" y="1977"/>
                </a:lnTo>
                <a:lnTo>
                  <a:pt x="9847" y="548"/>
                </a:lnTo>
                <a:close/>
                <a:moveTo>
                  <a:pt x="4549" y="2442"/>
                </a:moveTo>
                <a:cubicBezTo>
                  <a:pt x="5668" y="2442"/>
                  <a:pt x="6680" y="2870"/>
                  <a:pt x="7430" y="3573"/>
                </a:cubicBezTo>
                <a:lnTo>
                  <a:pt x="4430" y="6561"/>
                </a:lnTo>
                <a:cubicBezTo>
                  <a:pt x="4370" y="6621"/>
                  <a:pt x="4370" y="6728"/>
                  <a:pt x="4430" y="6799"/>
                </a:cubicBezTo>
                <a:cubicBezTo>
                  <a:pt x="4465" y="6835"/>
                  <a:pt x="4513" y="6847"/>
                  <a:pt x="4549" y="6847"/>
                </a:cubicBezTo>
                <a:cubicBezTo>
                  <a:pt x="4596" y="6847"/>
                  <a:pt x="4644" y="6835"/>
                  <a:pt x="4668" y="6799"/>
                </a:cubicBezTo>
                <a:lnTo>
                  <a:pt x="5418" y="6061"/>
                </a:lnTo>
                <a:cubicBezTo>
                  <a:pt x="5549" y="6240"/>
                  <a:pt x="5620" y="6466"/>
                  <a:pt x="5620" y="6680"/>
                </a:cubicBezTo>
                <a:cubicBezTo>
                  <a:pt x="5620" y="7275"/>
                  <a:pt x="5144" y="7752"/>
                  <a:pt x="4549" y="7752"/>
                </a:cubicBezTo>
                <a:cubicBezTo>
                  <a:pt x="3953" y="7752"/>
                  <a:pt x="3477" y="7275"/>
                  <a:pt x="3477" y="6680"/>
                </a:cubicBezTo>
                <a:cubicBezTo>
                  <a:pt x="3477" y="6085"/>
                  <a:pt x="3953" y="5609"/>
                  <a:pt x="4549" y="5609"/>
                </a:cubicBezTo>
                <a:cubicBezTo>
                  <a:pt x="4608" y="5609"/>
                  <a:pt x="4680" y="5609"/>
                  <a:pt x="4739" y="5632"/>
                </a:cubicBezTo>
                <a:cubicBezTo>
                  <a:pt x="4747" y="5633"/>
                  <a:pt x="4755" y="5634"/>
                  <a:pt x="4763" y="5634"/>
                </a:cubicBezTo>
                <a:cubicBezTo>
                  <a:pt x="4848" y="5634"/>
                  <a:pt x="4920" y="5577"/>
                  <a:pt x="4942" y="5490"/>
                </a:cubicBezTo>
                <a:cubicBezTo>
                  <a:pt x="4954" y="5406"/>
                  <a:pt x="4894" y="5311"/>
                  <a:pt x="4799" y="5299"/>
                </a:cubicBezTo>
                <a:cubicBezTo>
                  <a:pt x="4715" y="5287"/>
                  <a:pt x="4620" y="5275"/>
                  <a:pt x="4549" y="5275"/>
                </a:cubicBezTo>
                <a:cubicBezTo>
                  <a:pt x="3775" y="5275"/>
                  <a:pt x="3156" y="5894"/>
                  <a:pt x="3156" y="6668"/>
                </a:cubicBezTo>
                <a:cubicBezTo>
                  <a:pt x="3156" y="7442"/>
                  <a:pt x="3775" y="8073"/>
                  <a:pt x="4549" y="8073"/>
                </a:cubicBezTo>
                <a:cubicBezTo>
                  <a:pt x="5323" y="8073"/>
                  <a:pt x="5954" y="7442"/>
                  <a:pt x="5954" y="6668"/>
                </a:cubicBezTo>
                <a:cubicBezTo>
                  <a:pt x="5954" y="6359"/>
                  <a:pt x="5847" y="6049"/>
                  <a:pt x="5656" y="5811"/>
                </a:cubicBezTo>
                <a:lnTo>
                  <a:pt x="6168" y="5287"/>
                </a:lnTo>
                <a:cubicBezTo>
                  <a:pt x="6501" y="5668"/>
                  <a:pt x="6680" y="6168"/>
                  <a:pt x="6680" y="6668"/>
                </a:cubicBezTo>
                <a:cubicBezTo>
                  <a:pt x="6680" y="7847"/>
                  <a:pt x="5727" y="8799"/>
                  <a:pt x="4549" y="8799"/>
                </a:cubicBezTo>
                <a:cubicBezTo>
                  <a:pt x="3370" y="8799"/>
                  <a:pt x="2418" y="7847"/>
                  <a:pt x="2418" y="6668"/>
                </a:cubicBezTo>
                <a:cubicBezTo>
                  <a:pt x="2418" y="5490"/>
                  <a:pt x="3370" y="4537"/>
                  <a:pt x="4549" y="4537"/>
                </a:cubicBezTo>
                <a:cubicBezTo>
                  <a:pt x="4906" y="4537"/>
                  <a:pt x="5251" y="4632"/>
                  <a:pt x="5561" y="4799"/>
                </a:cubicBezTo>
                <a:cubicBezTo>
                  <a:pt x="5583" y="4810"/>
                  <a:pt x="5608" y="4815"/>
                  <a:pt x="5635" y="4815"/>
                </a:cubicBezTo>
                <a:cubicBezTo>
                  <a:pt x="5693" y="4815"/>
                  <a:pt x="5754" y="4789"/>
                  <a:pt x="5787" y="4739"/>
                </a:cubicBezTo>
                <a:cubicBezTo>
                  <a:pt x="5835" y="4656"/>
                  <a:pt x="5799" y="4561"/>
                  <a:pt x="5727" y="4513"/>
                </a:cubicBezTo>
                <a:cubicBezTo>
                  <a:pt x="5370" y="4323"/>
                  <a:pt x="4965" y="4216"/>
                  <a:pt x="4561" y="4216"/>
                </a:cubicBezTo>
                <a:cubicBezTo>
                  <a:pt x="3215" y="4216"/>
                  <a:pt x="2108" y="5311"/>
                  <a:pt x="2108" y="6668"/>
                </a:cubicBezTo>
                <a:cubicBezTo>
                  <a:pt x="2108" y="8026"/>
                  <a:pt x="3215" y="9121"/>
                  <a:pt x="4561" y="9121"/>
                </a:cubicBezTo>
                <a:cubicBezTo>
                  <a:pt x="5918" y="9121"/>
                  <a:pt x="7025" y="8026"/>
                  <a:pt x="7025" y="6668"/>
                </a:cubicBezTo>
                <a:cubicBezTo>
                  <a:pt x="7025" y="6073"/>
                  <a:pt x="6811" y="5490"/>
                  <a:pt x="6406" y="5049"/>
                </a:cubicBezTo>
                <a:lnTo>
                  <a:pt x="6930" y="4525"/>
                </a:lnTo>
                <a:cubicBezTo>
                  <a:pt x="7466" y="5109"/>
                  <a:pt x="7752" y="5871"/>
                  <a:pt x="7752" y="6656"/>
                </a:cubicBezTo>
                <a:cubicBezTo>
                  <a:pt x="7752" y="8407"/>
                  <a:pt x="6323" y="9835"/>
                  <a:pt x="4561" y="9835"/>
                </a:cubicBezTo>
                <a:cubicBezTo>
                  <a:pt x="2810" y="9835"/>
                  <a:pt x="1382" y="8407"/>
                  <a:pt x="1382" y="6656"/>
                </a:cubicBezTo>
                <a:cubicBezTo>
                  <a:pt x="1382" y="4894"/>
                  <a:pt x="2810" y="3465"/>
                  <a:pt x="4561" y="3465"/>
                </a:cubicBezTo>
                <a:cubicBezTo>
                  <a:pt x="5180" y="3465"/>
                  <a:pt x="5775" y="3644"/>
                  <a:pt x="6275" y="3977"/>
                </a:cubicBezTo>
                <a:cubicBezTo>
                  <a:pt x="6300" y="3994"/>
                  <a:pt x="6330" y="4002"/>
                  <a:pt x="6360" y="4002"/>
                </a:cubicBezTo>
                <a:cubicBezTo>
                  <a:pt x="6415" y="4002"/>
                  <a:pt x="6471" y="3976"/>
                  <a:pt x="6501" y="3930"/>
                </a:cubicBezTo>
                <a:cubicBezTo>
                  <a:pt x="6549" y="3858"/>
                  <a:pt x="6525" y="3751"/>
                  <a:pt x="6454" y="3704"/>
                </a:cubicBezTo>
                <a:cubicBezTo>
                  <a:pt x="5894" y="3346"/>
                  <a:pt x="5239" y="3156"/>
                  <a:pt x="4561" y="3156"/>
                </a:cubicBezTo>
                <a:cubicBezTo>
                  <a:pt x="2632" y="3156"/>
                  <a:pt x="1048" y="4739"/>
                  <a:pt x="1048" y="6668"/>
                </a:cubicBezTo>
                <a:cubicBezTo>
                  <a:pt x="1048" y="8609"/>
                  <a:pt x="2632" y="10181"/>
                  <a:pt x="4561" y="10181"/>
                </a:cubicBezTo>
                <a:cubicBezTo>
                  <a:pt x="6501" y="10181"/>
                  <a:pt x="8073" y="8609"/>
                  <a:pt x="8073" y="6668"/>
                </a:cubicBezTo>
                <a:cubicBezTo>
                  <a:pt x="8073" y="5787"/>
                  <a:pt x="7752" y="4954"/>
                  <a:pt x="7156" y="4299"/>
                </a:cubicBezTo>
                <a:lnTo>
                  <a:pt x="7680" y="3787"/>
                </a:lnTo>
                <a:cubicBezTo>
                  <a:pt x="8383" y="4561"/>
                  <a:pt x="8799" y="5573"/>
                  <a:pt x="8799" y="6680"/>
                </a:cubicBezTo>
                <a:cubicBezTo>
                  <a:pt x="8799" y="9026"/>
                  <a:pt x="6894" y="10931"/>
                  <a:pt x="4549" y="10931"/>
                </a:cubicBezTo>
                <a:cubicBezTo>
                  <a:pt x="2215" y="10931"/>
                  <a:pt x="310" y="9026"/>
                  <a:pt x="310" y="6680"/>
                </a:cubicBezTo>
                <a:cubicBezTo>
                  <a:pt x="310" y="4347"/>
                  <a:pt x="2215" y="2442"/>
                  <a:pt x="4549" y="2442"/>
                </a:cubicBezTo>
                <a:close/>
                <a:moveTo>
                  <a:pt x="10023" y="1"/>
                </a:moveTo>
                <a:cubicBezTo>
                  <a:pt x="9981" y="1"/>
                  <a:pt x="9938" y="17"/>
                  <a:pt x="9907" y="48"/>
                </a:cubicBezTo>
                <a:lnTo>
                  <a:pt x="8156" y="1799"/>
                </a:lnTo>
                <a:cubicBezTo>
                  <a:pt x="8121" y="1834"/>
                  <a:pt x="8109" y="1882"/>
                  <a:pt x="8109" y="1918"/>
                </a:cubicBezTo>
                <a:lnTo>
                  <a:pt x="8109" y="2906"/>
                </a:lnTo>
                <a:lnTo>
                  <a:pt x="7680" y="3334"/>
                </a:lnTo>
                <a:cubicBezTo>
                  <a:pt x="6859" y="2572"/>
                  <a:pt x="5775" y="2120"/>
                  <a:pt x="4573" y="2120"/>
                </a:cubicBezTo>
                <a:cubicBezTo>
                  <a:pt x="2048" y="2120"/>
                  <a:pt x="1" y="4168"/>
                  <a:pt x="1" y="6680"/>
                </a:cubicBezTo>
                <a:cubicBezTo>
                  <a:pt x="1" y="9204"/>
                  <a:pt x="2048" y="11252"/>
                  <a:pt x="4573" y="11252"/>
                </a:cubicBezTo>
                <a:cubicBezTo>
                  <a:pt x="7085" y="11252"/>
                  <a:pt x="9133" y="9204"/>
                  <a:pt x="9133" y="6680"/>
                </a:cubicBezTo>
                <a:cubicBezTo>
                  <a:pt x="9133" y="5478"/>
                  <a:pt x="8680" y="4394"/>
                  <a:pt x="7918" y="3573"/>
                </a:cubicBezTo>
                <a:lnTo>
                  <a:pt x="8347" y="3144"/>
                </a:lnTo>
                <a:lnTo>
                  <a:pt x="9335" y="3144"/>
                </a:lnTo>
                <a:cubicBezTo>
                  <a:pt x="9371" y="3144"/>
                  <a:pt x="9418" y="3132"/>
                  <a:pt x="9454" y="3096"/>
                </a:cubicBezTo>
                <a:lnTo>
                  <a:pt x="11204" y="1346"/>
                </a:lnTo>
                <a:cubicBezTo>
                  <a:pt x="11252" y="1287"/>
                  <a:pt x="11264" y="1227"/>
                  <a:pt x="11240" y="1168"/>
                </a:cubicBezTo>
                <a:cubicBezTo>
                  <a:pt x="11204" y="1108"/>
                  <a:pt x="11145" y="1060"/>
                  <a:pt x="11085" y="1060"/>
                </a:cubicBezTo>
                <a:lnTo>
                  <a:pt x="10192" y="1060"/>
                </a:lnTo>
                <a:lnTo>
                  <a:pt x="10192" y="167"/>
                </a:lnTo>
                <a:cubicBezTo>
                  <a:pt x="10192" y="108"/>
                  <a:pt x="10145" y="36"/>
                  <a:pt x="10085" y="13"/>
                </a:cubicBezTo>
                <a:cubicBezTo>
                  <a:pt x="10065" y="5"/>
                  <a:pt x="10044" y="1"/>
                  <a:pt x="10023" y="1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7" name="Google Shape;10332;p56"/>
          <p:cNvGrpSpPr/>
          <p:nvPr/>
        </p:nvGrpSpPr>
        <p:grpSpPr>
          <a:xfrm>
            <a:off x="5537958" y="2582701"/>
            <a:ext cx="522717" cy="505663"/>
            <a:chOff x="4687894" y="2289713"/>
            <a:chExt cx="359594" cy="353909"/>
          </a:xfrm>
          <a:solidFill>
            <a:srgbClr val="0D4D98"/>
          </a:solidFill>
        </p:grpSpPr>
        <p:sp>
          <p:nvSpPr>
            <p:cNvPr id="49" name="Google Shape;10333;p56"/>
            <p:cNvSpPr/>
            <p:nvPr/>
          </p:nvSpPr>
          <p:spPr>
            <a:xfrm>
              <a:off x="4955207" y="2477227"/>
              <a:ext cx="34041" cy="22356"/>
            </a:xfrm>
            <a:custGeom>
              <a:avLst/>
              <a:gdLst/>
              <a:ahLst/>
              <a:cxnLst/>
              <a:rect l="l" t="t" r="r" b="b"/>
              <a:pathLst>
                <a:path w="1072" h="704" extrusionOk="0">
                  <a:moveTo>
                    <a:pt x="167" y="1"/>
                  </a:moveTo>
                  <a:cubicBezTo>
                    <a:pt x="72" y="1"/>
                    <a:pt x="0" y="72"/>
                    <a:pt x="0" y="168"/>
                  </a:cubicBezTo>
                  <a:cubicBezTo>
                    <a:pt x="0" y="465"/>
                    <a:pt x="238" y="703"/>
                    <a:pt x="536" y="703"/>
                  </a:cubicBezTo>
                  <a:cubicBezTo>
                    <a:pt x="834" y="703"/>
                    <a:pt x="1072" y="465"/>
                    <a:pt x="1072" y="168"/>
                  </a:cubicBezTo>
                  <a:cubicBezTo>
                    <a:pt x="1072" y="72"/>
                    <a:pt x="1000" y="1"/>
                    <a:pt x="905" y="1"/>
                  </a:cubicBezTo>
                  <a:cubicBezTo>
                    <a:pt x="822" y="1"/>
                    <a:pt x="750" y="72"/>
                    <a:pt x="750" y="168"/>
                  </a:cubicBezTo>
                  <a:cubicBezTo>
                    <a:pt x="750" y="287"/>
                    <a:pt x="655" y="370"/>
                    <a:pt x="536" y="370"/>
                  </a:cubicBezTo>
                  <a:cubicBezTo>
                    <a:pt x="417" y="370"/>
                    <a:pt x="334" y="287"/>
                    <a:pt x="334" y="168"/>
                  </a:cubicBezTo>
                  <a:cubicBezTo>
                    <a:pt x="334" y="72"/>
                    <a:pt x="250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" name="Google Shape;10334;p56"/>
            <p:cNvSpPr/>
            <p:nvPr/>
          </p:nvSpPr>
          <p:spPr>
            <a:xfrm>
              <a:off x="4687894" y="2289713"/>
              <a:ext cx="359594" cy="353909"/>
            </a:xfrm>
            <a:custGeom>
              <a:avLst/>
              <a:gdLst/>
              <a:ahLst/>
              <a:cxnLst/>
              <a:rect l="l" t="t" r="r" b="b"/>
              <a:pathLst>
                <a:path w="11324" h="11145" extrusionOk="0">
                  <a:moveTo>
                    <a:pt x="9180" y="3036"/>
                  </a:moveTo>
                  <a:cubicBezTo>
                    <a:pt x="9204" y="3036"/>
                    <a:pt x="9228" y="3036"/>
                    <a:pt x="9240" y="3048"/>
                  </a:cubicBezTo>
                  <a:cubicBezTo>
                    <a:pt x="9299" y="3108"/>
                    <a:pt x="9371" y="3417"/>
                    <a:pt x="9299" y="3977"/>
                  </a:cubicBezTo>
                  <a:cubicBezTo>
                    <a:pt x="9240" y="4513"/>
                    <a:pt x="9061" y="4989"/>
                    <a:pt x="8895" y="5072"/>
                  </a:cubicBezTo>
                  <a:cubicBezTo>
                    <a:pt x="8813" y="5119"/>
                    <a:pt x="8682" y="5149"/>
                    <a:pt x="8533" y="5149"/>
                  </a:cubicBezTo>
                  <a:cubicBezTo>
                    <a:pt x="8336" y="5149"/>
                    <a:pt x="8108" y="5096"/>
                    <a:pt x="7918" y="4953"/>
                  </a:cubicBezTo>
                  <a:cubicBezTo>
                    <a:pt x="7573" y="4703"/>
                    <a:pt x="7466" y="4263"/>
                    <a:pt x="7585" y="3667"/>
                  </a:cubicBezTo>
                  <a:cubicBezTo>
                    <a:pt x="7597" y="3608"/>
                    <a:pt x="7644" y="3572"/>
                    <a:pt x="7704" y="3537"/>
                  </a:cubicBezTo>
                  <a:cubicBezTo>
                    <a:pt x="8526" y="3167"/>
                    <a:pt x="9002" y="3036"/>
                    <a:pt x="9180" y="3036"/>
                  </a:cubicBezTo>
                  <a:close/>
                  <a:moveTo>
                    <a:pt x="620" y="5608"/>
                  </a:moveTo>
                  <a:cubicBezTo>
                    <a:pt x="691" y="5620"/>
                    <a:pt x="798" y="5703"/>
                    <a:pt x="858" y="5846"/>
                  </a:cubicBezTo>
                  <a:cubicBezTo>
                    <a:pt x="870" y="5882"/>
                    <a:pt x="894" y="5942"/>
                    <a:pt x="894" y="6001"/>
                  </a:cubicBezTo>
                  <a:cubicBezTo>
                    <a:pt x="667" y="5953"/>
                    <a:pt x="501" y="5882"/>
                    <a:pt x="453" y="5799"/>
                  </a:cubicBezTo>
                  <a:cubicBezTo>
                    <a:pt x="441" y="5775"/>
                    <a:pt x="489" y="5703"/>
                    <a:pt x="501" y="5668"/>
                  </a:cubicBezTo>
                  <a:cubicBezTo>
                    <a:pt x="548" y="5608"/>
                    <a:pt x="572" y="5608"/>
                    <a:pt x="608" y="5608"/>
                  </a:cubicBezTo>
                  <a:close/>
                  <a:moveTo>
                    <a:pt x="5073" y="0"/>
                  </a:moveTo>
                  <a:cubicBezTo>
                    <a:pt x="4477" y="0"/>
                    <a:pt x="3906" y="238"/>
                    <a:pt x="3477" y="655"/>
                  </a:cubicBezTo>
                  <a:cubicBezTo>
                    <a:pt x="3049" y="1084"/>
                    <a:pt x="2822" y="1632"/>
                    <a:pt x="2822" y="2239"/>
                  </a:cubicBezTo>
                  <a:cubicBezTo>
                    <a:pt x="2822" y="2834"/>
                    <a:pt x="3061" y="3406"/>
                    <a:pt x="3477" y="3834"/>
                  </a:cubicBezTo>
                  <a:cubicBezTo>
                    <a:pt x="3596" y="3953"/>
                    <a:pt x="3727" y="4060"/>
                    <a:pt x="3882" y="4144"/>
                  </a:cubicBezTo>
                  <a:cubicBezTo>
                    <a:pt x="3775" y="4179"/>
                    <a:pt x="3668" y="4203"/>
                    <a:pt x="3584" y="4239"/>
                  </a:cubicBezTo>
                  <a:cubicBezTo>
                    <a:pt x="3489" y="4263"/>
                    <a:pt x="3453" y="4358"/>
                    <a:pt x="3477" y="4441"/>
                  </a:cubicBezTo>
                  <a:cubicBezTo>
                    <a:pt x="3505" y="4515"/>
                    <a:pt x="3561" y="4560"/>
                    <a:pt x="3629" y="4560"/>
                  </a:cubicBezTo>
                  <a:cubicBezTo>
                    <a:pt x="3649" y="4560"/>
                    <a:pt x="3670" y="4557"/>
                    <a:pt x="3692" y="4549"/>
                  </a:cubicBezTo>
                  <a:cubicBezTo>
                    <a:pt x="4138" y="4400"/>
                    <a:pt x="4608" y="4325"/>
                    <a:pt x="5079" y="4325"/>
                  </a:cubicBezTo>
                  <a:cubicBezTo>
                    <a:pt x="5549" y="4325"/>
                    <a:pt x="6019" y="4400"/>
                    <a:pt x="6466" y="4549"/>
                  </a:cubicBezTo>
                  <a:cubicBezTo>
                    <a:pt x="6490" y="4549"/>
                    <a:pt x="6501" y="4560"/>
                    <a:pt x="6525" y="4560"/>
                  </a:cubicBezTo>
                  <a:cubicBezTo>
                    <a:pt x="6609" y="4560"/>
                    <a:pt x="6668" y="4525"/>
                    <a:pt x="6680" y="4441"/>
                  </a:cubicBezTo>
                  <a:cubicBezTo>
                    <a:pt x="6704" y="4358"/>
                    <a:pt x="6668" y="4263"/>
                    <a:pt x="6573" y="4239"/>
                  </a:cubicBezTo>
                  <a:cubicBezTo>
                    <a:pt x="6466" y="4203"/>
                    <a:pt x="6370" y="4179"/>
                    <a:pt x="6275" y="4144"/>
                  </a:cubicBezTo>
                  <a:cubicBezTo>
                    <a:pt x="6406" y="4060"/>
                    <a:pt x="6549" y="3953"/>
                    <a:pt x="6680" y="3834"/>
                  </a:cubicBezTo>
                  <a:cubicBezTo>
                    <a:pt x="6787" y="3727"/>
                    <a:pt x="6882" y="3608"/>
                    <a:pt x="6966" y="3477"/>
                  </a:cubicBezTo>
                  <a:cubicBezTo>
                    <a:pt x="7002" y="3489"/>
                    <a:pt x="7049" y="3489"/>
                    <a:pt x="7097" y="3513"/>
                  </a:cubicBezTo>
                  <a:lnTo>
                    <a:pt x="7275" y="3548"/>
                  </a:lnTo>
                  <a:lnTo>
                    <a:pt x="7275" y="3572"/>
                  </a:lnTo>
                  <a:cubicBezTo>
                    <a:pt x="7204" y="3953"/>
                    <a:pt x="7204" y="4287"/>
                    <a:pt x="7287" y="4560"/>
                  </a:cubicBezTo>
                  <a:cubicBezTo>
                    <a:pt x="7359" y="4822"/>
                    <a:pt x="7513" y="5025"/>
                    <a:pt x="7716" y="5180"/>
                  </a:cubicBezTo>
                  <a:cubicBezTo>
                    <a:pt x="7954" y="5358"/>
                    <a:pt x="8252" y="5430"/>
                    <a:pt x="8526" y="5430"/>
                  </a:cubicBezTo>
                  <a:cubicBezTo>
                    <a:pt x="8728" y="5430"/>
                    <a:pt x="8907" y="5382"/>
                    <a:pt x="9049" y="5311"/>
                  </a:cubicBezTo>
                  <a:cubicBezTo>
                    <a:pt x="9192" y="5215"/>
                    <a:pt x="9323" y="5037"/>
                    <a:pt x="9430" y="4763"/>
                  </a:cubicBezTo>
                  <a:cubicBezTo>
                    <a:pt x="9478" y="4822"/>
                    <a:pt x="9526" y="4882"/>
                    <a:pt x="9561" y="4930"/>
                  </a:cubicBezTo>
                  <a:cubicBezTo>
                    <a:pt x="9740" y="5168"/>
                    <a:pt x="9859" y="5418"/>
                    <a:pt x="9954" y="5692"/>
                  </a:cubicBezTo>
                  <a:cubicBezTo>
                    <a:pt x="10002" y="5858"/>
                    <a:pt x="10133" y="5977"/>
                    <a:pt x="10300" y="6037"/>
                  </a:cubicBezTo>
                  <a:lnTo>
                    <a:pt x="10752" y="6192"/>
                  </a:lnTo>
                  <a:cubicBezTo>
                    <a:pt x="10871" y="6239"/>
                    <a:pt x="10966" y="6334"/>
                    <a:pt x="10966" y="6465"/>
                  </a:cubicBezTo>
                  <a:lnTo>
                    <a:pt x="10966" y="7239"/>
                  </a:lnTo>
                  <a:cubicBezTo>
                    <a:pt x="10966" y="7382"/>
                    <a:pt x="10895" y="7477"/>
                    <a:pt x="10752" y="7525"/>
                  </a:cubicBezTo>
                  <a:lnTo>
                    <a:pt x="10014" y="7763"/>
                  </a:lnTo>
                  <a:cubicBezTo>
                    <a:pt x="9895" y="7811"/>
                    <a:pt x="9788" y="7882"/>
                    <a:pt x="9728" y="8001"/>
                  </a:cubicBezTo>
                  <a:cubicBezTo>
                    <a:pt x="9430" y="8513"/>
                    <a:pt x="8966" y="8930"/>
                    <a:pt x="8359" y="9252"/>
                  </a:cubicBezTo>
                  <a:cubicBezTo>
                    <a:pt x="8287" y="9287"/>
                    <a:pt x="8240" y="9359"/>
                    <a:pt x="8228" y="9430"/>
                  </a:cubicBezTo>
                  <a:lnTo>
                    <a:pt x="7990" y="10692"/>
                  </a:lnTo>
                  <a:cubicBezTo>
                    <a:pt x="7990" y="10728"/>
                    <a:pt x="7954" y="10752"/>
                    <a:pt x="7918" y="10752"/>
                  </a:cubicBezTo>
                  <a:lnTo>
                    <a:pt x="7144" y="10752"/>
                  </a:lnTo>
                  <a:cubicBezTo>
                    <a:pt x="7109" y="10752"/>
                    <a:pt x="7085" y="10728"/>
                    <a:pt x="7061" y="10692"/>
                  </a:cubicBezTo>
                  <a:lnTo>
                    <a:pt x="6930" y="10002"/>
                  </a:lnTo>
                  <a:cubicBezTo>
                    <a:pt x="6897" y="9868"/>
                    <a:pt x="6800" y="9786"/>
                    <a:pt x="6661" y="9786"/>
                  </a:cubicBezTo>
                  <a:cubicBezTo>
                    <a:pt x="6652" y="9786"/>
                    <a:pt x="6642" y="9787"/>
                    <a:pt x="6632" y="9787"/>
                  </a:cubicBezTo>
                  <a:cubicBezTo>
                    <a:pt x="6299" y="9835"/>
                    <a:pt x="5954" y="9859"/>
                    <a:pt x="5608" y="9859"/>
                  </a:cubicBezTo>
                  <a:cubicBezTo>
                    <a:pt x="5358" y="9859"/>
                    <a:pt x="5097" y="9847"/>
                    <a:pt x="4846" y="9823"/>
                  </a:cubicBezTo>
                  <a:cubicBezTo>
                    <a:pt x="4833" y="9821"/>
                    <a:pt x="4819" y="9819"/>
                    <a:pt x="4806" y="9819"/>
                  </a:cubicBezTo>
                  <a:cubicBezTo>
                    <a:pt x="4692" y="9819"/>
                    <a:pt x="4593" y="9908"/>
                    <a:pt x="4561" y="10025"/>
                  </a:cubicBezTo>
                  <a:lnTo>
                    <a:pt x="4442" y="10692"/>
                  </a:lnTo>
                  <a:cubicBezTo>
                    <a:pt x="4442" y="10728"/>
                    <a:pt x="4418" y="10752"/>
                    <a:pt x="4370" y="10752"/>
                  </a:cubicBezTo>
                  <a:lnTo>
                    <a:pt x="3596" y="10752"/>
                  </a:lnTo>
                  <a:cubicBezTo>
                    <a:pt x="3573" y="10752"/>
                    <a:pt x="3537" y="10728"/>
                    <a:pt x="3525" y="10692"/>
                  </a:cubicBezTo>
                  <a:lnTo>
                    <a:pt x="3299" y="9502"/>
                  </a:lnTo>
                  <a:cubicBezTo>
                    <a:pt x="3287" y="9430"/>
                    <a:pt x="3239" y="9359"/>
                    <a:pt x="3168" y="9323"/>
                  </a:cubicBezTo>
                  <a:cubicBezTo>
                    <a:pt x="2108" y="8763"/>
                    <a:pt x="1560" y="7823"/>
                    <a:pt x="1560" y="6620"/>
                  </a:cubicBezTo>
                  <a:cubicBezTo>
                    <a:pt x="1560" y="6013"/>
                    <a:pt x="1691" y="5477"/>
                    <a:pt x="1965" y="5013"/>
                  </a:cubicBezTo>
                  <a:cubicBezTo>
                    <a:pt x="2215" y="4584"/>
                    <a:pt x="2572" y="4239"/>
                    <a:pt x="3037" y="3965"/>
                  </a:cubicBezTo>
                  <a:cubicBezTo>
                    <a:pt x="3108" y="3929"/>
                    <a:pt x="3132" y="3822"/>
                    <a:pt x="3096" y="3751"/>
                  </a:cubicBezTo>
                  <a:cubicBezTo>
                    <a:pt x="3065" y="3696"/>
                    <a:pt x="3008" y="3667"/>
                    <a:pt x="2952" y="3667"/>
                  </a:cubicBezTo>
                  <a:cubicBezTo>
                    <a:pt x="2923" y="3667"/>
                    <a:pt x="2895" y="3675"/>
                    <a:pt x="2870" y="3691"/>
                  </a:cubicBezTo>
                  <a:cubicBezTo>
                    <a:pt x="1977" y="4203"/>
                    <a:pt x="1429" y="5013"/>
                    <a:pt x="1275" y="6025"/>
                  </a:cubicBezTo>
                  <a:lnTo>
                    <a:pt x="1227" y="6025"/>
                  </a:lnTo>
                  <a:cubicBezTo>
                    <a:pt x="1227" y="5918"/>
                    <a:pt x="1215" y="5799"/>
                    <a:pt x="1167" y="5692"/>
                  </a:cubicBezTo>
                  <a:cubicBezTo>
                    <a:pt x="1084" y="5453"/>
                    <a:pt x="870" y="5299"/>
                    <a:pt x="667" y="5263"/>
                  </a:cubicBezTo>
                  <a:cubicBezTo>
                    <a:pt x="654" y="5262"/>
                    <a:pt x="640" y="5261"/>
                    <a:pt x="626" y="5261"/>
                  </a:cubicBezTo>
                  <a:cubicBezTo>
                    <a:pt x="474" y="5261"/>
                    <a:pt x="326" y="5323"/>
                    <a:pt x="239" y="5465"/>
                  </a:cubicBezTo>
                  <a:cubicBezTo>
                    <a:pt x="72" y="5668"/>
                    <a:pt x="96" y="5834"/>
                    <a:pt x="144" y="5942"/>
                  </a:cubicBezTo>
                  <a:cubicBezTo>
                    <a:pt x="239" y="6096"/>
                    <a:pt x="441" y="6239"/>
                    <a:pt x="798" y="6311"/>
                  </a:cubicBezTo>
                  <a:cubicBezTo>
                    <a:pt x="786" y="6323"/>
                    <a:pt x="786" y="6334"/>
                    <a:pt x="775" y="6358"/>
                  </a:cubicBezTo>
                  <a:cubicBezTo>
                    <a:pt x="560" y="6620"/>
                    <a:pt x="310" y="6680"/>
                    <a:pt x="155" y="6680"/>
                  </a:cubicBezTo>
                  <a:cubicBezTo>
                    <a:pt x="72" y="6680"/>
                    <a:pt x="1" y="6751"/>
                    <a:pt x="1" y="6858"/>
                  </a:cubicBezTo>
                  <a:cubicBezTo>
                    <a:pt x="1" y="6954"/>
                    <a:pt x="72" y="7025"/>
                    <a:pt x="155" y="7037"/>
                  </a:cubicBezTo>
                  <a:lnTo>
                    <a:pt x="191" y="7037"/>
                  </a:lnTo>
                  <a:cubicBezTo>
                    <a:pt x="394" y="7037"/>
                    <a:pt x="715" y="6966"/>
                    <a:pt x="1025" y="6573"/>
                  </a:cubicBezTo>
                  <a:cubicBezTo>
                    <a:pt x="1072" y="6513"/>
                    <a:pt x="1108" y="6442"/>
                    <a:pt x="1144" y="6382"/>
                  </a:cubicBezTo>
                  <a:cubicBezTo>
                    <a:pt x="1167" y="6382"/>
                    <a:pt x="1203" y="6382"/>
                    <a:pt x="1227" y="6394"/>
                  </a:cubicBezTo>
                  <a:cubicBezTo>
                    <a:pt x="1227" y="6489"/>
                    <a:pt x="1215" y="6573"/>
                    <a:pt x="1215" y="6668"/>
                  </a:cubicBezTo>
                  <a:cubicBezTo>
                    <a:pt x="1215" y="7347"/>
                    <a:pt x="1382" y="7954"/>
                    <a:pt x="1703" y="8478"/>
                  </a:cubicBezTo>
                  <a:cubicBezTo>
                    <a:pt x="2001" y="8954"/>
                    <a:pt x="2441" y="9359"/>
                    <a:pt x="2977" y="9644"/>
                  </a:cubicBezTo>
                  <a:lnTo>
                    <a:pt x="3192" y="10799"/>
                  </a:lnTo>
                  <a:cubicBezTo>
                    <a:pt x="3227" y="11002"/>
                    <a:pt x="3406" y="11133"/>
                    <a:pt x="3596" y="11133"/>
                  </a:cubicBezTo>
                  <a:lnTo>
                    <a:pt x="4370" y="11133"/>
                  </a:lnTo>
                  <a:cubicBezTo>
                    <a:pt x="4561" y="11133"/>
                    <a:pt x="4727" y="11002"/>
                    <a:pt x="4775" y="10799"/>
                  </a:cubicBezTo>
                  <a:lnTo>
                    <a:pt x="4894" y="10204"/>
                  </a:lnTo>
                  <a:cubicBezTo>
                    <a:pt x="5132" y="10240"/>
                    <a:pt x="5370" y="10252"/>
                    <a:pt x="5620" y="10252"/>
                  </a:cubicBezTo>
                  <a:cubicBezTo>
                    <a:pt x="5966" y="10252"/>
                    <a:pt x="6311" y="10228"/>
                    <a:pt x="6632" y="10180"/>
                  </a:cubicBezTo>
                  <a:lnTo>
                    <a:pt x="6751" y="10823"/>
                  </a:lnTo>
                  <a:cubicBezTo>
                    <a:pt x="6787" y="11014"/>
                    <a:pt x="6966" y="11145"/>
                    <a:pt x="7156" y="11145"/>
                  </a:cubicBezTo>
                  <a:lnTo>
                    <a:pt x="7930" y="11145"/>
                  </a:lnTo>
                  <a:cubicBezTo>
                    <a:pt x="8121" y="11145"/>
                    <a:pt x="8287" y="11014"/>
                    <a:pt x="8335" y="10823"/>
                  </a:cubicBezTo>
                  <a:lnTo>
                    <a:pt x="8573" y="9585"/>
                  </a:lnTo>
                  <a:cubicBezTo>
                    <a:pt x="9228" y="9240"/>
                    <a:pt x="9716" y="8775"/>
                    <a:pt x="10038" y="8228"/>
                  </a:cubicBezTo>
                  <a:cubicBezTo>
                    <a:pt x="10073" y="8180"/>
                    <a:pt x="10097" y="8156"/>
                    <a:pt x="10145" y="8132"/>
                  </a:cubicBezTo>
                  <a:lnTo>
                    <a:pt x="10895" y="7894"/>
                  </a:lnTo>
                  <a:cubicBezTo>
                    <a:pt x="11145" y="7811"/>
                    <a:pt x="11323" y="7573"/>
                    <a:pt x="11323" y="7299"/>
                  </a:cubicBezTo>
                  <a:lnTo>
                    <a:pt x="11323" y="6525"/>
                  </a:lnTo>
                  <a:cubicBezTo>
                    <a:pt x="11312" y="6251"/>
                    <a:pt x="11133" y="6013"/>
                    <a:pt x="10871" y="5918"/>
                  </a:cubicBezTo>
                  <a:lnTo>
                    <a:pt x="10419" y="5775"/>
                  </a:lnTo>
                  <a:cubicBezTo>
                    <a:pt x="10359" y="5763"/>
                    <a:pt x="10311" y="5715"/>
                    <a:pt x="10300" y="5644"/>
                  </a:cubicBezTo>
                  <a:cubicBezTo>
                    <a:pt x="10192" y="5322"/>
                    <a:pt x="10061" y="5049"/>
                    <a:pt x="9859" y="4775"/>
                  </a:cubicBezTo>
                  <a:cubicBezTo>
                    <a:pt x="9776" y="4656"/>
                    <a:pt x="9680" y="4537"/>
                    <a:pt x="9561" y="4429"/>
                  </a:cubicBezTo>
                  <a:cubicBezTo>
                    <a:pt x="9645" y="4132"/>
                    <a:pt x="9669" y="3798"/>
                    <a:pt x="9669" y="3501"/>
                  </a:cubicBezTo>
                  <a:cubicBezTo>
                    <a:pt x="9669" y="3084"/>
                    <a:pt x="9585" y="2822"/>
                    <a:pt x="9418" y="2739"/>
                  </a:cubicBezTo>
                  <a:cubicBezTo>
                    <a:pt x="9384" y="2722"/>
                    <a:pt x="9329" y="2693"/>
                    <a:pt x="9204" y="2693"/>
                  </a:cubicBezTo>
                  <a:cubicBezTo>
                    <a:pt x="8980" y="2693"/>
                    <a:pt x="8533" y="2787"/>
                    <a:pt x="7585" y="3215"/>
                  </a:cubicBezTo>
                  <a:cubicBezTo>
                    <a:pt x="7561" y="3227"/>
                    <a:pt x="7513" y="3239"/>
                    <a:pt x="7478" y="3275"/>
                  </a:cubicBezTo>
                  <a:cubicBezTo>
                    <a:pt x="7383" y="3239"/>
                    <a:pt x="7287" y="3227"/>
                    <a:pt x="7180" y="3191"/>
                  </a:cubicBezTo>
                  <a:cubicBezTo>
                    <a:pt x="7168" y="3191"/>
                    <a:pt x="7156" y="3191"/>
                    <a:pt x="7144" y="3179"/>
                  </a:cubicBezTo>
                  <a:cubicBezTo>
                    <a:pt x="7263" y="2929"/>
                    <a:pt x="7335" y="2644"/>
                    <a:pt x="7347" y="2346"/>
                  </a:cubicBezTo>
                  <a:cubicBezTo>
                    <a:pt x="7347" y="2263"/>
                    <a:pt x="7287" y="2179"/>
                    <a:pt x="7180" y="2167"/>
                  </a:cubicBezTo>
                  <a:cubicBezTo>
                    <a:pt x="7097" y="2167"/>
                    <a:pt x="7025" y="2227"/>
                    <a:pt x="7002" y="2334"/>
                  </a:cubicBezTo>
                  <a:cubicBezTo>
                    <a:pt x="6990" y="2810"/>
                    <a:pt x="6787" y="3251"/>
                    <a:pt x="6442" y="3596"/>
                  </a:cubicBezTo>
                  <a:cubicBezTo>
                    <a:pt x="6228" y="3810"/>
                    <a:pt x="5989" y="3953"/>
                    <a:pt x="5739" y="4048"/>
                  </a:cubicBezTo>
                  <a:cubicBezTo>
                    <a:pt x="5525" y="4019"/>
                    <a:pt x="5302" y="4004"/>
                    <a:pt x="5079" y="4004"/>
                  </a:cubicBezTo>
                  <a:cubicBezTo>
                    <a:pt x="4855" y="4004"/>
                    <a:pt x="4632" y="4019"/>
                    <a:pt x="4418" y="4048"/>
                  </a:cubicBezTo>
                  <a:cubicBezTo>
                    <a:pt x="4168" y="3953"/>
                    <a:pt x="3930" y="3810"/>
                    <a:pt x="3715" y="3596"/>
                  </a:cubicBezTo>
                  <a:cubicBezTo>
                    <a:pt x="3358" y="3239"/>
                    <a:pt x="3156" y="2751"/>
                    <a:pt x="3156" y="2239"/>
                  </a:cubicBezTo>
                  <a:cubicBezTo>
                    <a:pt x="3156" y="1739"/>
                    <a:pt x="3346" y="1251"/>
                    <a:pt x="3715" y="893"/>
                  </a:cubicBezTo>
                  <a:cubicBezTo>
                    <a:pt x="4073" y="536"/>
                    <a:pt x="4561" y="322"/>
                    <a:pt x="5073" y="322"/>
                  </a:cubicBezTo>
                  <a:cubicBezTo>
                    <a:pt x="5573" y="322"/>
                    <a:pt x="6073" y="512"/>
                    <a:pt x="6430" y="893"/>
                  </a:cubicBezTo>
                  <a:cubicBezTo>
                    <a:pt x="6573" y="1036"/>
                    <a:pt x="6692" y="1203"/>
                    <a:pt x="6787" y="1381"/>
                  </a:cubicBezTo>
                  <a:cubicBezTo>
                    <a:pt x="6813" y="1433"/>
                    <a:pt x="6870" y="1472"/>
                    <a:pt x="6930" y="1472"/>
                  </a:cubicBezTo>
                  <a:cubicBezTo>
                    <a:pt x="6954" y="1472"/>
                    <a:pt x="6978" y="1466"/>
                    <a:pt x="7002" y="1453"/>
                  </a:cubicBezTo>
                  <a:cubicBezTo>
                    <a:pt x="7085" y="1405"/>
                    <a:pt x="7121" y="1322"/>
                    <a:pt x="7085" y="1227"/>
                  </a:cubicBezTo>
                  <a:cubicBezTo>
                    <a:pt x="6978" y="1024"/>
                    <a:pt x="6823" y="834"/>
                    <a:pt x="6668" y="655"/>
                  </a:cubicBezTo>
                  <a:cubicBezTo>
                    <a:pt x="6228" y="215"/>
                    <a:pt x="5680" y="0"/>
                    <a:pt x="507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" name="Google Shape;10335;p56"/>
            <p:cNvSpPr/>
            <p:nvPr/>
          </p:nvSpPr>
          <p:spPr>
            <a:xfrm>
              <a:off x="4829299" y="2324485"/>
              <a:ext cx="42393" cy="75291"/>
            </a:xfrm>
            <a:custGeom>
              <a:avLst/>
              <a:gdLst/>
              <a:ahLst/>
              <a:cxnLst/>
              <a:rect l="l" t="t" r="r" b="b"/>
              <a:pathLst>
                <a:path w="1335" h="2371" extrusionOk="0">
                  <a:moveTo>
                    <a:pt x="644" y="417"/>
                  </a:moveTo>
                  <a:lnTo>
                    <a:pt x="644" y="941"/>
                  </a:lnTo>
                  <a:cubicBezTo>
                    <a:pt x="501" y="882"/>
                    <a:pt x="370" y="822"/>
                    <a:pt x="370" y="656"/>
                  </a:cubicBezTo>
                  <a:cubicBezTo>
                    <a:pt x="370" y="513"/>
                    <a:pt x="489" y="441"/>
                    <a:pt x="644" y="417"/>
                  </a:cubicBezTo>
                  <a:close/>
                  <a:moveTo>
                    <a:pt x="786" y="1322"/>
                  </a:moveTo>
                  <a:cubicBezTo>
                    <a:pt x="929" y="1382"/>
                    <a:pt x="1036" y="1477"/>
                    <a:pt x="1036" y="1656"/>
                  </a:cubicBezTo>
                  <a:cubicBezTo>
                    <a:pt x="1036" y="1810"/>
                    <a:pt x="929" y="1906"/>
                    <a:pt x="786" y="1941"/>
                  </a:cubicBezTo>
                  <a:lnTo>
                    <a:pt x="786" y="1322"/>
                  </a:lnTo>
                  <a:close/>
                  <a:moveTo>
                    <a:pt x="703" y="1"/>
                  </a:moveTo>
                  <a:cubicBezTo>
                    <a:pt x="655" y="1"/>
                    <a:pt x="620" y="36"/>
                    <a:pt x="620" y="60"/>
                  </a:cubicBezTo>
                  <a:lnTo>
                    <a:pt x="620" y="156"/>
                  </a:lnTo>
                  <a:cubicBezTo>
                    <a:pt x="334" y="179"/>
                    <a:pt x="60" y="334"/>
                    <a:pt x="60" y="691"/>
                  </a:cubicBezTo>
                  <a:cubicBezTo>
                    <a:pt x="60" y="1060"/>
                    <a:pt x="346" y="1168"/>
                    <a:pt x="620" y="1251"/>
                  </a:cubicBezTo>
                  <a:lnTo>
                    <a:pt x="620" y="1941"/>
                  </a:lnTo>
                  <a:cubicBezTo>
                    <a:pt x="322" y="1906"/>
                    <a:pt x="239" y="1715"/>
                    <a:pt x="143" y="1715"/>
                  </a:cubicBezTo>
                  <a:cubicBezTo>
                    <a:pt x="60" y="1715"/>
                    <a:pt x="1" y="1810"/>
                    <a:pt x="1" y="1882"/>
                  </a:cubicBezTo>
                  <a:cubicBezTo>
                    <a:pt x="1" y="2025"/>
                    <a:pt x="239" y="2227"/>
                    <a:pt x="620" y="2227"/>
                  </a:cubicBezTo>
                  <a:lnTo>
                    <a:pt x="620" y="2311"/>
                  </a:lnTo>
                  <a:cubicBezTo>
                    <a:pt x="620" y="2346"/>
                    <a:pt x="644" y="2370"/>
                    <a:pt x="703" y="2370"/>
                  </a:cubicBezTo>
                  <a:cubicBezTo>
                    <a:pt x="751" y="2370"/>
                    <a:pt x="798" y="2346"/>
                    <a:pt x="798" y="2311"/>
                  </a:cubicBezTo>
                  <a:lnTo>
                    <a:pt x="798" y="2203"/>
                  </a:lnTo>
                  <a:cubicBezTo>
                    <a:pt x="1108" y="2168"/>
                    <a:pt x="1310" y="1965"/>
                    <a:pt x="1310" y="1608"/>
                  </a:cubicBezTo>
                  <a:cubicBezTo>
                    <a:pt x="1334" y="1227"/>
                    <a:pt x="1048" y="1096"/>
                    <a:pt x="798" y="1001"/>
                  </a:cubicBezTo>
                  <a:lnTo>
                    <a:pt x="798" y="406"/>
                  </a:lnTo>
                  <a:cubicBezTo>
                    <a:pt x="1001" y="417"/>
                    <a:pt x="1084" y="513"/>
                    <a:pt x="1144" y="513"/>
                  </a:cubicBezTo>
                  <a:cubicBezTo>
                    <a:pt x="1227" y="513"/>
                    <a:pt x="1275" y="406"/>
                    <a:pt x="1275" y="346"/>
                  </a:cubicBezTo>
                  <a:cubicBezTo>
                    <a:pt x="1275" y="203"/>
                    <a:pt x="989" y="144"/>
                    <a:pt x="798" y="144"/>
                  </a:cubicBezTo>
                  <a:lnTo>
                    <a:pt x="798" y="60"/>
                  </a:lnTo>
                  <a:cubicBezTo>
                    <a:pt x="798" y="36"/>
                    <a:pt x="751" y="1"/>
                    <a:pt x="70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52" name="Google Shape;10336;p56"/>
          <p:cNvSpPr/>
          <p:nvPr/>
        </p:nvSpPr>
        <p:spPr>
          <a:xfrm>
            <a:off x="6161229" y="2580066"/>
            <a:ext cx="521610" cy="513740"/>
          </a:xfrm>
          <a:custGeom>
            <a:avLst/>
            <a:gdLst/>
            <a:ahLst/>
            <a:cxnLst/>
            <a:rect l="l" t="t" r="r" b="b"/>
            <a:pathLst>
              <a:path w="11300" h="11323" extrusionOk="0">
                <a:moveTo>
                  <a:pt x="5620" y="333"/>
                </a:moveTo>
                <a:cubicBezTo>
                  <a:pt x="5715" y="333"/>
                  <a:pt x="5787" y="405"/>
                  <a:pt x="5787" y="500"/>
                </a:cubicBezTo>
                <a:lnTo>
                  <a:pt x="5787" y="560"/>
                </a:lnTo>
                <a:lnTo>
                  <a:pt x="5453" y="560"/>
                </a:lnTo>
                <a:lnTo>
                  <a:pt x="5453" y="500"/>
                </a:lnTo>
                <a:cubicBezTo>
                  <a:pt x="5453" y="405"/>
                  <a:pt x="5536" y="333"/>
                  <a:pt x="5620" y="333"/>
                </a:cubicBezTo>
                <a:close/>
                <a:moveTo>
                  <a:pt x="5465" y="917"/>
                </a:moveTo>
                <a:lnTo>
                  <a:pt x="5465" y="5822"/>
                </a:lnTo>
                <a:cubicBezTo>
                  <a:pt x="5120" y="5560"/>
                  <a:pt x="4703" y="5405"/>
                  <a:pt x="4251" y="5405"/>
                </a:cubicBezTo>
                <a:cubicBezTo>
                  <a:pt x="3810" y="5405"/>
                  <a:pt x="3393" y="5560"/>
                  <a:pt x="3060" y="5810"/>
                </a:cubicBezTo>
                <a:cubicBezTo>
                  <a:pt x="3108" y="4536"/>
                  <a:pt x="3370" y="3322"/>
                  <a:pt x="3834" y="2417"/>
                </a:cubicBezTo>
                <a:cubicBezTo>
                  <a:pt x="4286" y="1524"/>
                  <a:pt x="4846" y="1000"/>
                  <a:pt x="5465" y="917"/>
                </a:cubicBezTo>
                <a:close/>
                <a:moveTo>
                  <a:pt x="5822" y="917"/>
                </a:moveTo>
                <a:cubicBezTo>
                  <a:pt x="6441" y="1000"/>
                  <a:pt x="7037" y="1584"/>
                  <a:pt x="7501" y="2524"/>
                </a:cubicBezTo>
                <a:cubicBezTo>
                  <a:pt x="7526" y="2582"/>
                  <a:pt x="7579" y="2617"/>
                  <a:pt x="7642" y="2617"/>
                </a:cubicBezTo>
                <a:cubicBezTo>
                  <a:pt x="7669" y="2617"/>
                  <a:pt x="7698" y="2610"/>
                  <a:pt x="7727" y="2596"/>
                </a:cubicBezTo>
                <a:cubicBezTo>
                  <a:pt x="7811" y="2548"/>
                  <a:pt x="7834" y="2465"/>
                  <a:pt x="7799" y="2369"/>
                </a:cubicBezTo>
                <a:cubicBezTo>
                  <a:pt x="7525" y="1810"/>
                  <a:pt x="7215" y="1381"/>
                  <a:pt x="6858" y="1060"/>
                </a:cubicBezTo>
                <a:lnTo>
                  <a:pt x="6810" y="1024"/>
                </a:lnTo>
                <a:lnTo>
                  <a:pt x="6810" y="1024"/>
                </a:lnTo>
                <a:cubicBezTo>
                  <a:pt x="7799" y="1238"/>
                  <a:pt x="8692" y="1715"/>
                  <a:pt x="9406" y="2453"/>
                </a:cubicBezTo>
                <a:cubicBezTo>
                  <a:pt x="10311" y="3358"/>
                  <a:pt x="10847" y="4536"/>
                  <a:pt x="10954" y="5798"/>
                </a:cubicBezTo>
                <a:cubicBezTo>
                  <a:pt x="10597" y="5560"/>
                  <a:pt x="10180" y="5405"/>
                  <a:pt x="9751" y="5405"/>
                </a:cubicBezTo>
                <a:cubicBezTo>
                  <a:pt x="9299" y="5405"/>
                  <a:pt x="8870" y="5560"/>
                  <a:pt x="8537" y="5822"/>
                </a:cubicBezTo>
                <a:cubicBezTo>
                  <a:pt x="8513" y="4834"/>
                  <a:pt x="8346" y="3893"/>
                  <a:pt x="8061" y="3060"/>
                </a:cubicBezTo>
                <a:cubicBezTo>
                  <a:pt x="8042" y="2984"/>
                  <a:pt x="7977" y="2946"/>
                  <a:pt x="7909" y="2946"/>
                </a:cubicBezTo>
                <a:cubicBezTo>
                  <a:pt x="7892" y="2946"/>
                  <a:pt x="7875" y="2948"/>
                  <a:pt x="7858" y="2953"/>
                </a:cubicBezTo>
                <a:cubicBezTo>
                  <a:pt x="7763" y="2988"/>
                  <a:pt x="7727" y="3072"/>
                  <a:pt x="7751" y="3167"/>
                </a:cubicBezTo>
                <a:cubicBezTo>
                  <a:pt x="8025" y="3953"/>
                  <a:pt x="8180" y="4858"/>
                  <a:pt x="8215" y="5810"/>
                </a:cubicBezTo>
                <a:cubicBezTo>
                  <a:pt x="7882" y="5560"/>
                  <a:pt x="7453" y="5405"/>
                  <a:pt x="7025" y="5405"/>
                </a:cubicBezTo>
                <a:cubicBezTo>
                  <a:pt x="6572" y="5405"/>
                  <a:pt x="6156" y="5560"/>
                  <a:pt x="5822" y="5822"/>
                </a:cubicBezTo>
                <a:lnTo>
                  <a:pt x="5822" y="917"/>
                </a:lnTo>
                <a:close/>
                <a:moveTo>
                  <a:pt x="5596" y="8299"/>
                </a:moveTo>
                <a:cubicBezTo>
                  <a:pt x="5679" y="8299"/>
                  <a:pt x="5751" y="8370"/>
                  <a:pt x="5751" y="8453"/>
                </a:cubicBezTo>
                <a:lnTo>
                  <a:pt x="5751" y="9894"/>
                </a:lnTo>
                <a:lnTo>
                  <a:pt x="5787" y="9894"/>
                </a:lnTo>
                <a:cubicBezTo>
                  <a:pt x="5787" y="10489"/>
                  <a:pt x="5310" y="10978"/>
                  <a:pt x="4727" y="10978"/>
                </a:cubicBezTo>
                <a:cubicBezTo>
                  <a:pt x="4286" y="10978"/>
                  <a:pt x="3882" y="10704"/>
                  <a:pt x="3715" y="10287"/>
                </a:cubicBezTo>
                <a:cubicBezTo>
                  <a:pt x="3703" y="10239"/>
                  <a:pt x="3703" y="10192"/>
                  <a:pt x="3739" y="10144"/>
                </a:cubicBezTo>
                <a:cubicBezTo>
                  <a:pt x="3762" y="10097"/>
                  <a:pt x="3822" y="10073"/>
                  <a:pt x="3870" y="10073"/>
                </a:cubicBezTo>
                <a:cubicBezTo>
                  <a:pt x="3941" y="10073"/>
                  <a:pt x="4001" y="10108"/>
                  <a:pt x="4012" y="10168"/>
                </a:cubicBezTo>
                <a:cubicBezTo>
                  <a:pt x="4120" y="10454"/>
                  <a:pt x="4393" y="10632"/>
                  <a:pt x="4691" y="10644"/>
                </a:cubicBezTo>
                <a:cubicBezTo>
                  <a:pt x="4882" y="10644"/>
                  <a:pt x="5072" y="10573"/>
                  <a:pt x="5203" y="10442"/>
                </a:cubicBezTo>
                <a:cubicBezTo>
                  <a:pt x="5358" y="10287"/>
                  <a:pt x="5429" y="10097"/>
                  <a:pt x="5429" y="9906"/>
                </a:cubicBezTo>
                <a:lnTo>
                  <a:pt x="5429" y="8453"/>
                </a:lnTo>
                <a:cubicBezTo>
                  <a:pt x="5429" y="8370"/>
                  <a:pt x="5501" y="8299"/>
                  <a:pt x="5596" y="8299"/>
                </a:cubicBezTo>
                <a:close/>
                <a:moveTo>
                  <a:pt x="5644" y="0"/>
                </a:moveTo>
                <a:cubicBezTo>
                  <a:pt x="5370" y="0"/>
                  <a:pt x="5144" y="226"/>
                  <a:pt x="5144" y="500"/>
                </a:cubicBezTo>
                <a:lnTo>
                  <a:pt x="5144" y="583"/>
                </a:lnTo>
                <a:cubicBezTo>
                  <a:pt x="4215" y="667"/>
                  <a:pt x="3322" y="976"/>
                  <a:pt x="2524" y="1500"/>
                </a:cubicBezTo>
                <a:cubicBezTo>
                  <a:pt x="1631" y="2096"/>
                  <a:pt x="917" y="2929"/>
                  <a:pt x="476" y="3905"/>
                </a:cubicBezTo>
                <a:cubicBezTo>
                  <a:pt x="429" y="4001"/>
                  <a:pt x="476" y="4084"/>
                  <a:pt x="560" y="4131"/>
                </a:cubicBezTo>
                <a:cubicBezTo>
                  <a:pt x="585" y="4144"/>
                  <a:pt x="610" y="4150"/>
                  <a:pt x="633" y="4150"/>
                </a:cubicBezTo>
                <a:cubicBezTo>
                  <a:pt x="697" y="4150"/>
                  <a:pt x="751" y="4106"/>
                  <a:pt x="786" y="4036"/>
                </a:cubicBezTo>
                <a:cubicBezTo>
                  <a:pt x="1203" y="3119"/>
                  <a:pt x="1869" y="2346"/>
                  <a:pt x="2727" y="1774"/>
                </a:cubicBezTo>
                <a:cubicBezTo>
                  <a:pt x="3262" y="1417"/>
                  <a:pt x="3858" y="1167"/>
                  <a:pt x="4477" y="1036"/>
                </a:cubicBezTo>
                <a:lnTo>
                  <a:pt x="4477" y="1036"/>
                </a:lnTo>
                <a:cubicBezTo>
                  <a:pt x="4132" y="1310"/>
                  <a:pt x="3822" y="1738"/>
                  <a:pt x="3560" y="2274"/>
                </a:cubicBezTo>
                <a:cubicBezTo>
                  <a:pt x="3072" y="3239"/>
                  <a:pt x="2774" y="4489"/>
                  <a:pt x="2739" y="5822"/>
                </a:cubicBezTo>
                <a:cubicBezTo>
                  <a:pt x="2393" y="5560"/>
                  <a:pt x="1977" y="5405"/>
                  <a:pt x="1536" y="5405"/>
                </a:cubicBezTo>
                <a:cubicBezTo>
                  <a:pt x="1095" y="5405"/>
                  <a:pt x="667" y="5560"/>
                  <a:pt x="345" y="5810"/>
                </a:cubicBezTo>
                <a:cubicBezTo>
                  <a:pt x="369" y="5405"/>
                  <a:pt x="441" y="5024"/>
                  <a:pt x="560" y="4643"/>
                </a:cubicBezTo>
                <a:cubicBezTo>
                  <a:pt x="595" y="4560"/>
                  <a:pt x="548" y="4465"/>
                  <a:pt x="464" y="4441"/>
                </a:cubicBezTo>
                <a:cubicBezTo>
                  <a:pt x="445" y="4436"/>
                  <a:pt x="427" y="4434"/>
                  <a:pt x="409" y="4434"/>
                </a:cubicBezTo>
                <a:cubicBezTo>
                  <a:pt x="338" y="4434"/>
                  <a:pt x="279" y="4472"/>
                  <a:pt x="250" y="4548"/>
                </a:cubicBezTo>
                <a:cubicBezTo>
                  <a:pt x="83" y="5084"/>
                  <a:pt x="0" y="5644"/>
                  <a:pt x="0" y="6227"/>
                </a:cubicBezTo>
                <a:cubicBezTo>
                  <a:pt x="0" y="6287"/>
                  <a:pt x="24" y="6334"/>
                  <a:pt x="72" y="6358"/>
                </a:cubicBezTo>
                <a:cubicBezTo>
                  <a:pt x="107" y="6385"/>
                  <a:pt x="150" y="6398"/>
                  <a:pt x="184" y="6398"/>
                </a:cubicBezTo>
                <a:cubicBezTo>
                  <a:pt x="195" y="6398"/>
                  <a:pt x="205" y="6397"/>
                  <a:pt x="214" y="6394"/>
                </a:cubicBezTo>
                <a:cubicBezTo>
                  <a:pt x="250" y="6370"/>
                  <a:pt x="286" y="6358"/>
                  <a:pt x="298" y="6334"/>
                </a:cubicBezTo>
                <a:cubicBezTo>
                  <a:pt x="583" y="5977"/>
                  <a:pt x="1048" y="5751"/>
                  <a:pt x="1524" y="5751"/>
                </a:cubicBezTo>
                <a:cubicBezTo>
                  <a:pt x="2024" y="5751"/>
                  <a:pt x="2477" y="5977"/>
                  <a:pt x="2762" y="6334"/>
                </a:cubicBezTo>
                <a:cubicBezTo>
                  <a:pt x="2798" y="6370"/>
                  <a:pt x="2834" y="6394"/>
                  <a:pt x="2893" y="6394"/>
                </a:cubicBezTo>
                <a:cubicBezTo>
                  <a:pt x="2941" y="6394"/>
                  <a:pt x="3000" y="6358"/>
                  <a:pt x="3036" y="6334"/>
                </a:cubicBezTo>
                <a:cubicBezTo>
                  <a:pt x="3322" y="5977"/>
                  <a:pt x="3786" y="5751"/>
                  <a:pt x="4263" y="5751"/>
                </a:cubicBezTo>
                <a:cubicBezTo>
                  <a:pt x="4727" y="5751"/>
                  <a:pt x="5179" y="5941"/>
                  <a:pt x="5477" y="6287"/>
                </a:cubicBezTo>
                <a:lnTo>
                  <a:pt x="5477" y="7965"/>
                </a:lnTo>
                <a:cubicBezTo>
                  <a:pt x="5275" y="8049"/>
                  <a:pt x="5132" y="8227"/>
                  <a:pt x="5132" y="8442"/>
                </a:cubicBezTo>
                <a:lnTo>
                  <a:pt x="5132" y="9894"/>
                </a:lnTo>
                <a:cubicBezTo>
                  <a:pt x="5132" y="10013"/>
                  <a:pt x="5084" y="10108"/>
                  <a:pt x="5013" y="10192"/>
                </a:cubicBezTo>
                <a:cubicBezTo>
                  <a:pt x="4941" y="10263"/>
                  <a:pt x="4834" y="10311"/>
                  <a:pt x="4727" y="10311"/>
                </a:cubicBezTo>
                <a:cubicBezTo>
                  <a:pt x="4560" y="10311"/>
                  <a:pt x="4417" y="10204"/>
                  <a:pt x="4358" y="10049"/>
                </a:cubicBezTo>
                <a:cubicBezTo>
                  <a:pt x="4286" y="9858"/>
                  <a:pt x="4108" y="9739"/>
                  <a:pt x="3893" y="9739"/>
                </a:cubicBezTo>
                <a:cubicBezTo>
                  <a:pt x="3739" y="9739"/>
                  <a:pt x="3572" y="9835"/>
                  <a:pt x="3477" y="9966"/>
                </a:cubicBezTo>
                <a:cubicBezTo>
                  <a:pt x="3393" y="10097"/>
                  <a:pt x="3358" y="10275"/>
                  <a:pt x="3441" y="10430"/>
                </a:cubicBezTo>
                <a:cubicBezTo>
                  <a:pt x="3643" y="10966"/>
                  <a:pt x="4179" y="11323"/>
                  <a:pt x="4751" y="11323"/>
                </a:cubicBezTo>
                <a:lnTo>
                  <a:pt x="4763" y="11323"/>
                </a:lnTo>
                <a:cubicBezTo>
                  <a:pt x="5513" y="11299"/>
                  <a:pt x="6144" y="10668"/>
                  <a:pt x="6144" y="9894"/>
                </a:cubicBezTo>
                <a:lnTo>
                  <a:pt x="6144" y="8442"/>
                </a:lnTo>
                <a:cubicBezTo>
                  <a:pt x="6144" y="8227"/>
                  <a:pt x="6013" y="8049"/>
                  <a:pt x="5798" y="7965"/>
                </a:cubicBezTo>
                <a:lnTo>
                  <a:pt x="5798" y="6287"/>
                </a:lnTo>
                <a:cubicBezTo>
                  <a:pt x="6084" y="5941"/>
                  <a:pt x="6537" y="5751"/>
                  <a:pt x="7001" y="5751"/>
                </a:cubicBezTo>
                <a:cubicBezTo>
                  <a:pt x="7501" y="5751"/>
                  <a:pt x="7953" y="5977"/>
                  <a:pt x="8239" y="6334"/>
                </a:cubicBezTo>
                <a:cubicBezTo>
                  <a:pt x="8275" y="6370"/>
                  <a:pt x="8311" y="6394"/>
                  <a:pt x="8370" y="6394"/>
                </a:cubicBezTo>
                <a:cubicBezTo>
                  <a:pt x="8418" y="6394"/>
                  <a:pt x="8477" y="6358"/>
                  <a:pt x="8513" y="6334"/>
                </a:cubicBezTo>
                <a:cubicBezTo>
                  <a:pt x="8799" y="5977"/>
                  <a:pt x="9263" y="5751"/>
                  <a:pt x="9739" y="5751"/>
                </a:cubicBezTo>
                <a:cubicBezTo>
                  <a:pt x="10239" y="5751"/>
                  <a:pt x="10704" y="5977"/>
                  <a:pt x="10978" y="6334"/>
                </a:cubicBezTo>
                <a:cubicBezTo>
                  <a:pt x="11013" y="6370"/>
                  <a:pt x="11049" y="6394"/>
                  <a:pt x="11109" y="6394"/>
                </a:cubicBezTo>
                <a:cubicBezTo>
                  <a:pt x="11132" y="6394"/>
                  <a:pt x="11144" y="6394"/>
                  <a:pt x="11180" y="6370"/>
                </a:cubicBezTo>
                <a:cubicBezTo>
                  <a:pt x="11251" y="6346"/>
                  <a:pt x="11299" y="6287"/>
                  <a:pt x="11299" y="6215"/>
                </a:cubicBezTo>
                <a:cubicBezTo>
                  <a:pt x="11275" y="4715"/>
                  <a:pt x="10704" y="3298"/>
                  <a:pt x="9620" y="2226"/>
                </a:cubicBezTo>
                <a:cubicBezTo>
                  <a:pt x="8668" y="1274"/>
                  <a:pt x="7453" y="702"/>
                  <a:pt x="6132" y="583"/>
                </a:cubicBezTo>
                <a:lnTo>
                  <a:pt x="6132" y="500"/>
                </a:lnTo>
                <a:cubicBezTo>
                  <a:pt x="6132" y="226"/>
                  <a:pt x="5906" y="0"/>
                  <a:pt x="5644" y="0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3" name="Google Shape;10337;p56"/>
          <p:cNvGrpSpPr/>
          <p:nvPr/>
        </p:nvGrpSpPr>
        <p:grpSpPr>
          <a:xfrm>
            <a:off x="7634549" y="2575814"/>
            <a:ext cx="383129" cy="453805"/>
            <a:chOff x="6421399" y="2308227"/>
            <a:chExt cx="263567" cy="317614"/>
          </a:xfrm>
          <a:solidFill>
            <a:srgbClr val="0D4D98"/>
          </a:solidFill>
        </p:grpSpPr>
        <p:sp>
          <p:nvSpPr>
            <p:cNvPr id="54" name="Google Shape;10338;p56"/>
            <p:cNvSpPr/>
            <p:nvPr/>
          </p:nvSpPr>
          <p:spPr>
            <a:xfrm>
              <a:off x="6421399" y="2308227"/>
              <a:ext cx="263567" cy="317614"/>
            </a:xfrm>
            <a:custGeom>
              <a:avLst/>
              <a:gdLst/>
              <a:ahLst/>
              <a:cxnLst/>
              <a:rect l="l" t="t" r="r" b="b"/>
              <a:pathLst>
                <a:path w="8300" h="10002" extrusionOk="0">
                  <a:moveTo>
                    <a:pt x="4192" y="298"/>
                  </a:moveTo>
                  <a:cubicBezTo>
                    <a:pt x="4501" y="298"/>
                    <a:pt x="4775" y="513"/>
                    <a:pt x="4835" y="810"/>
                  </a:cubicBezTo>
                  <a:lnTo>
                    <a:pt x="3430" y="810"/>
                  </a:lnTo>
                  <a:cubicBezTo>
                    <a:pt x="3513" y="513"/>
                    <a:pt x="3775" y="298"/>
                    <a:pt x="4085" y="298"/>
                  </a:cubicBezTo>
                  <a:close/>
                  <a:moveTo>
                    <a:pt x="5918" y="1108"/>
                  </a:moveTo>
                  <a:cubicBezTo>
                    <a:pt x="6275" y="1108"/>
                    <a:pt x="6585" y="1275"/>
                    <a:pt x="6799" y="1560"/>
                  </a:cubicBezTo>
                  <a:lnTo>
                    <a:pt x="1465" y="1560"/>
                  </a:lnTo>
                  <a:cubicBezTo>
                    <a:pt x="1680" y="1275"/>
                    <a:pt x="1989" y="1108"/>
                    <a:pt x="2346" y="1108"/>
                  </a:cubicBezTo>
                  <a:close/>
                  <a:moveTo>
                    <a:pt x="4085" y="1"/>
                  </a:moveTo>
                  <a:cubicBezTo>
                    <a:pt x="3608" y="1"/>
                    <a:pt x="3215" y="346"/>
                    <a:pt x="3156" y="810"/>
                  </a:cubicBezTo>
                  <a:lnTo>
                    <a:pt x="2346" y="810"/>
                  </a:lnTo>
                  <a:cubicBezTo>
                    <a:pt x="1822" y="810"/>
                    <a:pt x="1370" y="1096"/>
                    <a:pt x="1132" y="1560"/>
                  </a:cubicBezTo>
                  <a:lnTo>
                    <a:pt x="596" y="1560"/>
                  </a:lnTo>
                  <a:cubicBezTo>
                    <a:pt x="263" y="1560"/>
                    <a:pt x="1" y="1822"/>
                    <a:pt x="1" y="2156"/>
                  </a:cubicBezTo>
                  <a:cubicBezTo>
                    <a:pt x="1" y="2477"/>
                    <a:pt x="263" y="2751"/>
                    <a:pt x="596" y="2751"/>
                  </a:cubicBezTo>
                  <a:lnTo>
                    <a:pt x="1013" y="2751"/>
                  </a:lnTo>
                  <a:lnTo>
                    <a:pt x="1370" y="9359"/>
                  </a:lnTo>
                  <a:cubicBezTo>
                    <a:pt x="1382" y="9716"/>
                    <a:pt x="1680" y="10002"/>
                    <a:pt x="2037" y="10002"/>
                  </a:cubicBezTo>
                  <a:lnTo>
                    <a:pt x="4466" y="10002"/>
                  </a:lnTo>
                  <a:cubicBezTo>
                    <a:pt x="4537" y="10002"/>
                    <a:pt x="4609" y="9942"/>
                    <a:pt x="4609" y="9847"/>
                  </a:cubicBezTo>
                  <a:cubicBezTo>
                    <a:pt x="4609" y="9752"/>
                    <a:pt x="4549" y="9704"/>
                    <a:pt x="4466" y="9704"/>
                  </a:cubicBezTo>
                  <a:lnTo>
                    <a:pt x="2037" y="9704"/>
                  </a:lnTo>
                  <a:cubicBezTo>
                    <a:pt x="1822" y="9704"/>
                    <a:pt x="1668" y="9538"/>
                    <a:pt x="1644" y="9347"/>
                  </a:cubicBezTo>
                  <a:lnTo>
                    <a:pt x="1287" y="2751"/>
                  </a:lnTo>
                  <a:lnTo>
                    <a:pt x="2084" y="2751"/>
                  </a:lnTo>
                  <a:cubicBezTo>
                    <a:pt x="2156" y="2751"/>
                    <a:pt x="2227" y="2692"/>
                    <a:pt x="2227" y="2596"/>
                  </a:cubicBezTo>
                  <a:cubicBezTo>
                    <a:pt x="2227" y="2525"/>
                    <a:pt x="2168" y="2453"/>
                    <a:pt x="2084" y="2453"/>
                  </a:cubicBezTo>
                  <a:lnTo>
                    <a:pt x="596" y="2453"/>
                  </a:lnTo>
                  <a:cubicBezTo>
                    <a:pt x="429" y="2453"/>
                    <a:pt x="298" y="2322"/>
                    <a:pt x="298" y="2156"/>
                  </a:cubicBezTo>
                  <a:cubicBezTo>
                    <a:pt x="298" y="1989"/>
                    <a:pt x="429" y="1858"/>
                    <a:pt x="596" y="1858"/>
                  </a:cubicBezTo>
                  <a:lnTo>
                    <a:pt x="7704" y="1858"/>
                  </a:lnTo>
                  <a:cubicBezTo>
                    <a:pt x="7871" y="1858"/>
                    <a:pt x="8002" y="1989"/>
                    <a:pt x="8002" y="2156"/>
                  </a:cubicBezTo>
                  <a:cubicBezTo>
                    <a:pt x="8002" y="2322"/>
                    <a:pt x="7871" y="2453"/>
                    <a:pt x="7704" y="2453"/>
                  </a:cubicBezTo>
                  <a:lnTo>
                    <a:pt x="2763" y="2453"/>
                  </a:lnTo>
                  <a:cubicBezTo>
                    <a:pt x="2692" y="2453"/>
                    <a:pt x="2620" y="2513"/>
                    <a:pt x="2620" y="2596"/>
                  </a:cubicBezTo>
                  <a:cubicBezTo>
                    <a:pt x="2620" y="2680"/>
                    <a:pt x="2680" y="2751"/>
                    <a:pt x="2763" y="2751"/>
                  </a:cubicBezTo>
                  <a:lnTo>
                    <a:pt x="7002" y="2751"/>
                  </a:lnTo>
                  <a:lnTo>
                    <a:pt x="6633" y="9347"/>
                  </a:lnTo>
                  <a:cubicBezTo>
                    <a:pt x="6621" y="9550"/>
                    <a:pt x="6454" y="9704"/>
                    <a:pt x="6252" y="9704"/>
                  </a:cubicBezTo>
                  <a:lnTo>
                    <a:pt x="5156" y="9704"/>
                  </a:lnTo>
                  <a:cubicBezTo>
                    <a:pt x="5085" y="9704"/>
                    <a:pt x="5013" y="9752"/>
                    <a:pt x="5013" y="9847"/>
                  </a:cubicBezTo>
                  <a:cubicBezTo>
                    <a:pt x="5013" y="9942"/>
                    <a:pt x="5073" y="10002"/>
                    <a:pt x="5156" y="10002"/>
                  </a:cubicBezTo>
                  <a:lnTo>
                    <a:pt x="6252" y="10002"/>
                  </a:lnTo>
                  <a:cubicBezTo>
                    <a:pt x="6609" y="10002"/>
                    <a:pt x="6906" y="9716"/>
                    <a:pt x="6918" y="9359"/>
                  </a:cubicBezTo>
                  <a:lnTo>
                    <a:pt x="7287" y="2751"/>
                  </a:lnTo>
                  <a:lnTo>
                    <a:pt x="7704" y="2751"/>
                  </a:lnTo>
                  <a:cubicBezTo>
                    <a:pt x="8038" y="2751"/>
                    <a:pt x="8299" y="2477"/>
                    <a:pt x="8299" y="2156"/>
                  </a:cubicBezTo>
                  <a:cubicBezTo>
                    <a:pt x="8288" y="1822"/>
                    <a:pt x="8014" y="1560"/>
                    <a:pt x="7692" y="1560"/>
                  </a:cubicBezTo>
                  <a:lnTo>
                    <a:pt x="7145" y="1560"/>
                  </a:lnTo>
                  <a:cubicBezTo>
                    <a:pt x="6906" y="1108"/>
                    <a:pt x="6442" y="810"/>
                    <a:pt x="5918" y="810"/>
                  </a:cubicBezTo>
                  <a:lnTo>
                    <a:pt x="5132" y="810"/>
                  </a:lnTo>
                  <a:cubicBezTo>
                    <a:pt x="5073" y="346"/>
                    <a:pt x="4668" y="1"/>
                    <a:pt x="41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" name="Google Shape;10339;p56"/>
            <p:cNvSpPr/>
            <p:nvPr/>
          </p:nvSpPr>
          <p:spPr>
            <a:xfrm>
              <a:off x="6539750" y="2414860"/>
              <a:ext cx="26484" cy="162236"/>
            </a:xfrm>
            <a:custGeom>
              <a:avLst/>
              <a:gdLst/>
              <a:ahLst/>
              <a:cxnLst/>
              <a:rect l="l" t="t" r="r" b="b"/>
              <a:pathLst>
                <a:path w="834" h="5109" extrusionOk="0">
                  <a:moveTo>
                    <a:pt x="405" y="286"/>
                  </a:moveTo>
                  <a:cubicBezTo>
                    <a:pt x="477" y="298"/>
                    <a:pt x="536" y="346"/>
                    <a:pt x="536" y="417"/>
                  </a:cubicBezTo>
                  <a:lnTo>
                    <a:pt x="536" y="4691"/>
                  </a:lnTo>
                  <a:cubicBezTo>
                    <a:pt x="536" y="4763"/>
                    <a:pt x="477" y="4822"/>
                    <a:pt x="405" y="4822"/>
                  </a:cubicBezTo>
                  <a:cubicBezTo>
                    <a:pt x="334" y="4822"/>
                    <a:pt x="274" y="4763"/>
                    <a:pt x="274" y="4691"/>
                  </a:cubicBezTo>
                  <a:lnTo>
                    <a:pt x="274" y="417"/>
                  </a:lnTo>
                  <a:cubicBezTo>
                    <a:pt x="274" y="346"/>
                    <a:pt x="334" y="286"/>
                    <a:pt x="405" y="286"/>
                  </a:cubicBezTo>
                  <a:close/>
                  <a:moveTo>
                    <a:pt x="417" y="0"/>
                  </a:moveTo>
                  <a:cubicBezTo>
                    <a:pt x="179" y="0"/>
                    <a:pt x="0" y="191"/>
                    <a:pt x="0" y="417"/>
                  </a:cubicBezTo>
                  <a:lnTo>
                    <a:pt x="0" y="4691"/>
                  </a:lnTo>
                  <a:cubicBezTo>
                    <a:pt x="0" y="4930"/>
                    <a:pt x="203" y="5108"/>
                    <a:pt x="417" y="5108"/>
                  </a:cubicBezTo>
                  <a:cubicBezTo>
                    <a:pt x="655" y="5108"/>
                    <a:pt x="834" y="4918"/>
                    <a:pt x="834" y="4691"/>
                  </a:cubicBezTo>
                  <a:lnTo>
                    <a:pt x="834" y="417"/>
                  </a:lnTo>
                  <a:cubicBezTo>
                    <a:pt x="834" y="191"/>
                    <a:pt x="643" y="0"/>
                    <a:pt x="41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" name="Google Shape;10340;p56"/>
            <p:cNvSpPr/>
            <p:nvPr/>
          </p:nvSpPr>
          <p:spPr>
            <a:xfrm>
              <a:off x="6590018" y="2414479"/>
              <a:ext cx="30294" cy="162967"/>
            </a:xfrm>
            <a:custGeom>
              <a:avLst/>
              <a:gdLst/>
              <a:ahLst/>
              <a:cxnLst/>
              <a:rect l="l" t="t" r="r" b="b"/>
              <a:pathLst>
                <a:path w="954" h="5132" extrusionOk="0">
                  <a:moveTo>
                    <a:pt x="537" y="0"/>
                  </a:moveTo>
                  <a:cubicBezTo>
                    <a:pt x="311" y="0"/>
                    <a:pt x="120" y="179"/>
                    <a:pt x="120" y="417"/>
                  </a:cubicBezTo>
                  <a:lnTo>
                    <a:pt x="1" y="4691"/>
                  </a:lnTo>
                  <a:cubicBezTo>
                    <a:pt x="1" y="4811"/>
                    <a:pt x="49" y="4906"/>
                    <a:pt x="120" y="5001"/>
                  </a:cubicBezTo>
                  <a:cubicBezTo>
                    <a:pt x="191" y="5084"/>
                    <a:pt x="311" y="5132"/>
                    <a:pt x="418" y="5132"/>
                  </a:cubicBezTo>
                  <a:cubicBezTo>
                    <a:pt x="644" y="5132"/>
                    <a:pt x="834" y="4953"/>
                    <a:pt x="834" y="4715"/>
                  </a:cubicBezTo>
                  <a:lnTo>
                    <a:pt x="846" y="4025"/>
                  </a:lnTo>
                  <a:cubicBezTo>
                    <a:pt x="846" y="3953"/>
                    <a:pt x="787" y="3882"/>
                    <a:pt x="703" y="3882"/>
                  </a:cubicBezTo>
                  <a:cubicBezTo>
                    <a:pt x="620" y="3882"/>
                    <a:pt x="549" y="3941"/>
                    <a:pt x="549" y="4025"/>
                  </a:cubicBezTo>
                  <a:lnTo>
                    <a:pt x="537" y="4715"/>
                  </a:lnTo>
                  <a:cubicBezTo>
                    <a:pt x="537" y="4787"/>
                    <a:pt x="477" y="4834"/>
                    <a:pt x="406" y="4834"/>
                  </a:cubicBezTo>
                  <a:cubicBezTo>
                    <a:pt x="370" y="4834"/>
                    <a:pt x="322" y="4822"/>
                    <a:pt x="311" y="4787"/>
                  </a:cubicBezTo>
                  <a:cubicBezTo>
                    <a:pt x="287" y="4763"/>
                    <a:pt x="263" y="4727"/>
                    <a:pt x="287" y="4703"/>
                  </a:cubicBezTo>
                  <a:lnTo>
                    <a:pt x="406" y="429"/>
                  </a:lnTo>
                  <a:cubicBezTo>
                    <a:pt x="406" y="358"/>
                    <a:pt x="465" y="310"/>
                    <a:pt x="537" y="310"/>
                  </a:cubicBezTo>
                  <a:cubicBezTo>
                    <a:pt x="561" y="310"/>
                    <a:pt x="608" y="322"/>
                    <a:pt x="620" y="358"/>
                  </a:cubicBezTo>
                  <a:cubicBezTo>
                    <a:pt x="656" y="381"/>
                    <a:pt x="668" y="417"/>
                    <a:pt x="656" y="441"/>
                  </a:cubicBezTo>
                  <a:lnTo>
                    <a:pt x="561" y="3358"/>
                  </a:lnTo>
                  <a:cubicBezTo>
                    <a:pt x="561" y="3441"/>
                    <a:pt x="644" y="3513"/>
                    <a:pt x="715" y="3513"/>
                  </a:cubicBezTo>
                  <a:cubicBezTo>
                    <a:pt x="787" y="3513"/>
                    <a:pt x="858" y="3453"/>
                    <a:pt x="858" y="3358"/>
                  </a:cubicBezTo>
                  <a:lnTo>
                    <a:pt x="953" y="441"/>
                  </a:lnTo>
                  <a:cubicBezTo>
                    <a:pt x="953" y="322"/>
                    <a:pt x="906" y="227"/>
                    <a:pt x="834" y="131"/>
                  </a:cubicBezTo>
                  <a:cubicBezTo>
                    <a:pt x="763" y="36"/>
                    <a:pt x="644" y="0"/>
                    <a:pt x="53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7" name="Google Shape;10341;p56"/>
            <p:cNvSpPr/>
            <p:nvPr/>
          </p:nvSpPr>
          <p:spPr>
            <a:xfrm>
              <a:off x="6486052" y="2414860"/>
              <a:ext cx="30294" cy="162967"/>
            </a:xfrm>
            <a:custGeom>
              <a:avLst/>
              <a:gdLst/>
              <a:ahLst/>
              <a:cxnLst/>
              <a:rect l="l" t="t" r="r" b="b"/>
              <a:pathLst>
                <a:path w="954" h="5132" extrusionOk="0">
                  <a:moveTo>
                    <a:pt x="406" y="298"/>
                  </a:moveTo>
                  <a:cubicBezTo>
                    <a:pt x="477" y="298"/>
                    <a:pt x="537" y="358"/>
                    <a:pt x="537" y="417"/>
                  </a:cubicBezTo>
                  <a:lnTo>
                    <a:pt x="656" y="4691"/>
                  </a:lnTo>
                  <a:cubicBezTo>
                    <a:pt x="668" y="4715"/>
                    <a:pt x="656" y="4763"/>
                    <a:pt x="620" y="4775"/>
                  </a:cubicBezTo>
                  <a:cubicBezTo>
                    <a:pt x="596" y="4810"/>
                    <a:pt x="560" y="4822"/>
                    <a:pt x="537" y="4822"/>
                  </a:cubicBezTo>
                  <a:cubicBezTo>
                    <a:pt x="465" y="4822"/>
                    <a:pt x="406" y="4763"/>
                    <a:pt x="406" y="4703"/>
                  </a:cubicBezTo>
                  <a:lnTo>
                    <a:pt x="287" y="429"/>
                  </a:lnTo>
                  <a:cubicBezTo>
                    <a:pt x="287" y="405"/>
                    <a:pt x="298" y="358"/>
                    <a:pt x="310" y="346"/>
                  </a:cubicBezTo>
                  <a:cubicBezTo>
                    <a:pt x="346" y="310"/>
                    <a:pt x="370" y="298"/>
                    <a:pt x="406" y="298"/>
                  </a:cubicBezTo>
                  <a:close/>
                  <a:moveTo>
                    <a:pt x="417" y="0"/>
                  </a:moveTo>
                  <a:cubicBezTo>
                    <a:pt x="298" y="0"/>
                    <a:pt x="191" y="48"/>
                    <a:pt x="120" y="131"/>
                  </a:cubicBezTo>
                  <a:cubicBezTo>
                    <a:pt x="48" y="227"/>
                    <a:pt x="1" y="334"/>
                    <a:pt x="1" y="453"/>
                  </a:cubicBezTo>
                  <a:lnTo>
                    <a:pt x="120" y="4715"/>
                  </a:lnTo>
                  <a:cubicBezTo>
                    <a:pt x="120" y="4941"/>
                    <a:pt x="310" y="5132"/>
                    <a:pt x="537" y="5132"/>
                  </a:cubicBezTo>
                  <a:cubicBezTo>
                    <a:pt x="656" y="5132"/>
                    <a:pt x="763" y="5096"/>
                    <a:pt x="834" y="5001"/>
                  </a:cubicBezTo>
                  <a:cubicBezTo>
                    <a:pt x="906" y="4918"/>
                    <a:pt x="953" y="4810"/>
                    <a:pt x="953" y="4691"/>
                  </a:cubicBezTo>
                  <a:lnTo>
                    <a:pt x="834" y="417"/>
                  </a:lnTo>
                  <a:cubicBezTo>
                    <a:pt x="834" y="179"/>
                    <a:pt x="644" y="0"/>
                    <a:pt x="41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8" name="Google Shape;10342;p56"/>
          <p:cNvGrpSpPr/>
          <p:nvPr/>
        </p:nvGrpSpPr>
        <p:grpSpPr>
          <a:xfrm>
            <a:off x="8164411" y="2563208"/>
            <a:ext cx="523825" cy="490736"/>
            <a:chOff x="6870193" y="2295620"/>
            <a:chExt cx="360356" cy="343462"/>
          </a:xfrm>
          <a:solidFill>
            <a:srgbClr val="0D4D98"/>
          </a:solidFill>
        </p:grpSpPr>
        <p:sp>
          <p:nvSpPr>
            <p:cNvPr id="59" name="Google Shape;10343;p56"/>
            <p:cNvSpPr/>
            <p:nvPr/>
          </p:nvSpPr>
          <p:spPr>
            <a:xfrm>
              <a:off x="6870193" y="2295620"/>
              <a:ext cx="360356" cy="343462"/>
            </a:xfrm>
            <a:custGeom>
              <a:avLst/>
              <a:gdLst/>
              <a:ahLst/>
              <a:cxnLst/>
              <a:rect l="l" t="t" r="r" b="b"/>
              <a:pathLst>
                <a:path w="11348" h="10816" extrusionOk="0">
                  <a:moveTo>
                    <a:pt x="6027" y="0"/>
                  </a:moveTo>
                  <a:cubicBezTo>
                    <a:pt x="5700" y="0"/>
                    <a:pt x="5448" y="70"/>
                    <a:pt x="5430" y="76"/>
                  </a:cubicBezTo>
                  <a:cubicBezTo>
                    <a:pt x="5358" y="112"/>
                    <a:pt x="5299" y="172"/>
                    <a:pt x="5299" y="255"/>
                  </a:cubicBezTo>
                  <a:lnTo>
                    <a:pt x="5299" y="2731"/>
                  </a:lnTo>
                  <a:lnTo>
                    <a:pt x="3501" y="5017"/>
                  </a:lnTo>
                  <a:cubicBezTo>
                    <a:pt x="3441" y="4767"/>
                    <a:pt x="3215" y="4577"/>
                    <a:pt x="2929" y="4577"/>
                  </a:cubicBezTo>
                  <a:lnTo>
                    <a:pt x="584" y="4577"/>
                  </a:lnTo>
                  <a:cubicBezTo>
                    <a:pt x="274" y="4577"/>
                    <a:pt x="1" y="4827"/>
                    <a:pt x="1" y="5160"/>
                  </a:cubicBezTo>
                  <a:lnTo>
                    <a:pt x="1" y="5732"/>
                  </a:lnTo>
                  <a:cubicBezTo>
                    <a:pt x="1" y="5839"/>
                    <a:pt x="96" y="5910"/>
                    <a:pt x="179" y="5910"/>
                  </a:cubicBezTo>
                  <a:cubicBezTo>
                    <a:pt x="274" y="5910"/>
                    <a:pt x="358" y="5827"/>
                    <a:pt x="358" y="5732"/>
                  </a:cubicBezTo>
                  <a:lnTo>
                    <a:pt x="358" y="5160"/>
                  </a:lnTo>
                  <a:cubicBezTo>
                    <a:pt x="358" y="5041"/>
                    <a:pt x="453" y="4946"/>
                    <a:pt x="572" y="4946"/>
                  </a:cubicBezTo>
                  <a:lnTo>
                    <a:pt x="2918" y="4946"/>
                  </a:lnTo>
                  <a:cubicBezTo>
                    <a:pt x="3037" y="4946"/>
                    <a:pt x="3132" y="5041"/>
                    <a:pt x="3132" y="5160"/>
                  </a:cubicBezTo>
                  <a:lnTo>
                    <a:pt x="3132" y="10232"/>
                  </a:lnTo>
                  <a:cubicBezTo>
                    <a:pt x="3132" y="10351"/>
                    <a:pt x="3037" y="10435"/>
                    <a:pt x="2918" y="10435"/>
                  </a:cubicBezTo>
                  <a:lnTo>
                    <a:pt x="572" y="10435"/>
                  </a:lnTo>
                  <a:cubicBezTo>
                    <a:pt x="453" y="10435"/>
                    <a:pt x="358" y="10351"/>
                    <a:pt x="358" y="10232"/>
                  </a:cubicBezTo>
                  <a:lnTo>
                    <a:pt x="358" y="6506"/>
                  </a:lnTo>
                  <a:cubicBezTo>
                    <a:pt x="358" y="6410"/>
                    <a:pt x="274" y="6327"/>
                    <a:pt x="179" y="6327"/>
                  </a:cubicBezTo>
                  <a:cubicBezTo>
                    <a:pt x="72" y="6327"/>
                    <a:pt x="1" y="6422"/>
                    <a:pt x="1" y="6506"/>
                  </a:cubicBezTo>
                  <a:lnTo>
                    <a:pt x="1" y="10232"/>
                  </a:lnTo>
                  <a:cubicBezTo>
                    <a:pt x="1" y="10542"/>
                    <a:pt x="251" y="10816"/>
                    <a:pt x="584" y="10816"/>
                  </a:cubicBezTo>
                  <a:lnTo>
                    <a:pt x="2929" y="10816"/>
                  </a:lnTo>
                  <a:cubicBezTo>
                    <a:pt x="3251" y="10816"/>
                    <a:pt x="3513" y="10554"/>
                    <a:pt x="3513" y="10232"/>
                  </a:cubicBezTo>
                  <a:lnTo>
                    <a:pt x="3513" y="9744"/>
                  </a:lnTo>
                  <a:lnTo>
                    <a:pt x="4418" y="10185"/>
                  </a:lnTo>
                  <a:cubicBezTo>
                    <a:pt x="4453" y="10197"/>
                    <a:pt x="4477" y="10197"/>
                    <a:pt x="4513" y="10197"/>
                  </a:cubicBezTo>
                  <a:lnTo>
                    <a:pt x="8025" y="10197"/>
                  </a:lnTo>
                  <a:cubicBezTo>
                    <a:pt x="8132" y="10197"/>
                    <a:pt x="8204" y="10113"/>
                    <a:pt x="8204" y="10018"/>
                  </a:cubicBezTo>
                  <a:cubicBezTo>
                    <a:pt x="8204" y="9923"/>
                    <a:pt x="8109" y="9839"/>
                    <a:pt x="8025" y="9839"/>
                  </a:cubicBezTo>
                  <a:lnTo>
                    <a:pt x="4561" y="9839"/>
                  </a:lnTo>
                  <a:lnTo>
                    <a:pt x="3525" y="9327"/>
                  </a:lnTo>
                  <a:lnTo>
                    <a:pt x="3525" y="5589"/>
                  </a:lnTo>
                  <a:lnTo>
                    <a:pt x="5644" y="2910"/>
                  </a:lnTo>
                  <a:cubicBezTo>
                    <a:pt x="5668" y="2874"/>
                    <a:pt x="5692" y="2839"/>
                    <a:pt x="5692" y="2791"/>
                  </a:cubicBezTo>
                  <a:lnTo>
                    <a:pt x="5692" y="398"/>
                  </a:lnTo>
                  <a:cubicBezTo>
                    <a:pt x="5787" y="379"/>
                    <a:pt x="5924" y="358"/>
                    <a:pt x="6080" y="358"/>
                  </a:cubicBezTo>
                  <a:cubicBezTo>
                    <a:pt x="6313" y="358"/>
                    <a:pt x="6587" y="405"/>
                    <a:pt x="6823" y="576"/>
                  </a:cubicBezTo>
                  <a:cubicBezTo>
                    <a:pt x="7132" y="791"/>
                    <a:pt x="7275" y="1207"/>
                    <a:pt x="7275" y="1803"/>
                  </a:cubicBezTo>
                  <a:lnTo>
                    <a:pt x="7275" y="3755"/>
                  </a:lnTo>
                  <a:cubicBezTo>
                    <a:pt x="7275" y="3862"/>
                    <a:pt x="7370" y="3934"/>
                    <a:pt x="7454" y="3934"/>
                  </a:cubicBezTo>
                  <a:lnTo>
                    <a:pt x="10395" y="3934"/>
                  </a:lnTo>
                  <a:cubicBezTo>
                    <a:pt x="10716" y="3934"/>
                    <a:pt x="10990" y="4208"/>
                    <a:pt x="10990" y="4529"/>
                  </a:cubicBezTo>
                  <a:cubicBezTo>
                    <a:pt x="10990" y="4863"/>
                    <a:pt x="10716" y="5125"/>
                    <a:pt x="10395" y="5125"/>
                  </a:cubicBezTo>
                  <a:lnTo>
                    <a:pt x="8823" y="5125"/>
                  </a:lnTo>
                  <a:cubicBezTo>
                    <a:pt x="8728" y="5125"/>
                    <a:pt x="8644" y="5220"/>
                    <a:pt x="8644" y="5303"/>
                  </a:cubicBezTo>
                  <a:cubicBezTo>
                    <a:pt x="8644" y="5410"/>
                    <a:pt x="8740" y="5482"/>
                    <a:pt x="8823" y="5482"/>
                  </a:cubicBezTo>
                  <a:lnTo>
                    <a:pt x="10228" y="5482"/>
                  </a:lnTo>
                  <a:cubicBezTo>
                    <a:pt x="10538" y="5494"/>
                    <a:pt x="10788" y="5767"/>
                    <a:pt x="10788" y="6077"/>
                  </a:cubicBezTo>
                  <a:cubicBezTo>
                    <a:pt x="10788" y="6399"/>
                    <a:pt x="10526" y="6672"/>
                    <a:pt x="10192" y="6672"/>
                  </a:cubicBezTo>
                  <a:lnTo>
                    <a:pt x="8823" y="6672"/>
                  </a:lnTo>
                  <a:cubicBezTo>
                    <a:pt x="8728" y="6672"/>
                    <a:pt x="8644" y="6768"/>
                    <a:pt x="8644" y="6851"/>
                  </a:cubicBezTo>
                  <a:cubicBezTo>
                    <a:pt x="8644" y="6958"/>
                    <a:pt x="8740" y="7030"/>
                    <a:pt x="8823" y="7030"/>
                  </a:cubicBezTo>
                  <a:lnTo>
                    <a:pt x="10073" y="7030"/>
                  </a:lnTo>
                  <a:cubicBezTo>
                    <a:pt x="10371" y="7053"/>
                    <a:pt x="10597" y="7327"/>
                    <a:pt x="10597" y="7625"/>
                  </a:cubicBezTo>
                  <a:cubicBezTo>
                    <a:pt x="10597" y="7946"/>
                    <a:pt x="10335" y="8220"/>
                    <a:pt x="10002" y="8220"/>
                  </a:cubicBezTo>
                  <a:lnTo>
                    <a:pt x="8823" y="8220"/>
                  </a:lnTo>
                  <a:cubicBezTo>
                    <a:pt x="8728" y="8220"/>
                    <a:pt x="8644" y="8315"/>
                    <a:pt x="8644" y="8399"/>
                  </a:cubicBezTo>
                  <a:cubicBezTo>
                    <a:pt x="8644" y="8506"/>
                    <a:pt x="8740" y="8577"/>
                    <a:pt x="8823" y="8577"/>
                  </a:cubicBezTo>
                  <a:lnTo>
                    <a:pt x="9883" y="8577"/>
                  </a:lnTo>
                  <a:cubicBezTo>
                    <a:pt x="9895" y="8577"/>
                    <a:pt x="9918" y="8589"/>
                    <a:pt x="9918" y="8589"/>
                  </a:cubicBezTo>
                  <a:cubicBezTo>
                    <a:pt x="10192" y="8649"/>
                    <a:pt x="10407" y="8887"/>
                    <a:pt x="10407" y="9185"/>
                  </a:cubicBezTo>
                  <a:cubicBezTo>
                    <a:pt x="10407" y="9518"/>
                    <a:pt x="10133" y="9780"/>
                    <a:pt x="9811" y="9780"/>
                  </a:cubicBezTo>
                  <a:lnTo>
                    <a:pt x="8823" y="9780"/>
                  </a:lnTo>
                  <a:cubicBezTo>
                    <a:pt x="8728" y="9780"/>
                    <a:pt x="8644" y="9875"/>
                    <a:pt x="8644" y="9958"/>
                  </a:cubicBezTo>
                  <a:cubicBezTo>
                    <a:pt x="8644" y="10066"/>
                    <a:pt x="8740" y="10137"/>
                    <a:pt x="8823" y="10137"/>
                  </a:cubicBezTo>
                  <a:lnTo>
                    <a:pt x="9811" y="10137"/>
                  </a:lnTo>
                  <a:cubicBezTo>
                    <a:pt x="10347" y="10137"/>
                    <a:pt x="10776" y="9708"/>
                    <a:pt x="10776" y="9173"/>
                  </a:cubicBezTo>
                  <a:cubicBezTo>
                    <a:pt x="10776" y="8887"/>
                    <a:pt x="10657" y="8637"/>
                    <a:pt x="10466" y="8458"/>
                  </a:cubicBezTo>
                  <a:cubicBezTo>
                    <a:pt x="10764" y="8292"/>
                    <a:pt x="10966" y="7982"/>
                    <a:pt x="10966" y="7613"/>
                  </a:cubicBezTo>
                  <a:cubicBezTo>
                    <a:pt x="10966" y="7327"/>
                    <a:pt x="10847" y="7077"/>
                    <a:pt x="10657" y="6899"/>
                  </a:cubicBezTo>
                  <a:cubicBezTo>
                    <a:pt x="10954" y="6803"/>
                    <a:pt x="11145" y="6482"/>
                    <a:pt x="11145" y="6113"/>
                  </a:cubicBezTo>
                  <a:cubicBezTo>
                    <a:pt x="11145" y="5827"/>
                    <a:pt x="11026" y="5577"/>
                    <a:pt x="10835" y="5398"/>
                  </a:cubicBezTo>
                  <a:cubicBezTo>
                    <a:pt x="11133" y="5232"/>
                    <a:pt x="11347" y="4922"/>
                    <a:pt x="11347" y="4541"/>
                  </a:cubicBezTo>
                  <a:cubicBezTo>
                    <a:pt x="11347" y="4005"/>
                    <a:pt x="10907" y="3577"/>
                    <a:pt x="10371" y="3577"/>
                  </a:cubicBezTo>
                  <a:lnTo>
                    <a:pt x="7621" y="3577"/>
                  </a:lnTo>
                  <a:lnTo>
                    <a:pt x="7621" y="1827"/>
                  </a:lnTo>
                  <a:cubicBezTo>
                    <a:pt x="7621" y="1112"/>
                    <a:pt x="7418" y="588"/>
                    <a:pt x="7013" y="291"/>
                  </a:cubicBezTo>
                  <a:cubicBezTo>
                    <a:pt x="6703" y="61"/>
                    <a:pt x="6332" y="0"/>
                    <a:pt x="602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0" name="Google Shape;10344;p56"/>
            <p:cNvSpPr/>
            <p:nvPr/>
          </p:nvSpPr>
          <p:spPr>
            <a:xfrm>
              <a:off x="6920842" y="2577064"/>
              <a:ext cx="36709" cy="36677"/>
            </a:xfrm>
            <a:custGeom>
              <a:avLst/>
              <a:gdLst/>
              <a:ahLst/>
              <a:cxnLst/>
              <a:rect l="l" t="t" r="r" b="b"/>
              <a:pathLst>
                <a:path w="1156" h="1155" extrusionOk="0">
                  <a:moveTo>
                    <a:pt x="584" y="369"/>
                  </a:moveTo>
                  <a:cubicBezTo>
                    <a:pt x="703" y="369"/>
                    <a:pt x="787" y="464"/>
                    <a:pt x="787" y="584"/>
                  </a:cubicBezTo>
                  <a:cubicBezTo>
                    <a:pt x="787" y="703"/>
                    <a:pt x="703" y="786"/>
                    <a:pt x="584" y="786"/>
                  </a:cubicBezTo>
                  <a:cubicBezTo>
                    <a:pt x="465" y="786"/>
                    <a:pt x="370" y="703"/>
                    <a:pt x="370" y="584"/>
                  </a:cubicBezTo>
                  <a:cubicBezTo>
                    <a:pt x="370" y="464"/>
                    <a:pt x="453" y="369"/>
                    <a:pt x="584" y="369"/>
                  </a:cubicBezTo>
                  <a:close/>
                  <a:moveTo>
                    <a:pt x="584" y="0"/>
                  </a:moveTo>
                  <a:cubicBezTo>
                    <a:pt x="263" y="0"/>
                    <a:pt x="1" y="250"/>
                    <a:pt x="1" y="584"/>
                  </a:cubicBezTo>
                  <a:cubicBezTo>
                    <a:pt x="1" y="905"/>
                    <a:pt x="251" y="1155"/>
                    <a:pt x="584" y="1155"/>
                  </a:cubicBezTo>
                  <a:cubicBezTo>
                    <a:pt x="906" y="1155"/>
                    <a:pt x="1156" y="905"/>
                    <a:pt x="1156" y="584"/>
                  </a:cubicBezTo>
                  <a:cubicBezTo>
                    <a:pt x="1156" y="250"/>
                    <a:pt x="894" y="0"/>
                    <a:pt x="58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61" name="Google Shape;10345;p56"/>
          <p:cNvGrpSpPr/>
          <p:nvPr/>
        </p:nvGrpSpPr>
        <p:grpSpPr>
          <a:xfrm>
            <a:off x="8807423" y="2570447"/>
            <a:ext cx="497421" cy="467415"/>
            <a:chOff x="7441465" y="2302860"/>
            <a:chExt cx="342192" cy="327140"/>
          </a:xfrm>
          <a:solidFill>
            <a:srgbClr val="0D4D98"/>
          </a:solidFill>
        </p:grpSpPr>
        <p:sp>
          <p:nvSpPr>
            <p:cNvPr id="62" name="Google Shape;10346;p56"/>
            <p:cNvSpPr/>
            <p:nvPr/>
          </p:nvSpPr>
          <p:spPr>
            <a:xfrm>
              <a:off x="7441465" y="2337727"/>
              <a:ext cx="299862" cy="292273"/>
            </a:xfrm>
            <a:custGeom>
              <a:avLst/>
              <a:gdLst/>
              <a:ahLst/>
              <a:cxnLst/>
              <a:rect l="l" t="t" r="r" b="b"/>
              <a:pathLst>
                <a:path w="9443" h="9204" extrusionOk="0">
                  <a:moveTo>
                    <a:pt x="8169" y="0"/>
                  </a:moveTo>
                  <a:cubicBezTo>
                    <a:pt x="7835" y="0"/>
                    <a:pt x="7514" y="131"/>
                    <a:pt x="7276" y="370"/>
                  </a:cubicBezTo>
                  <a:lnTo>
                    <a:pt x="6406" y="1251"/>
                  </a:lnTo>
                  <a:cubicBezTo>
                    <a:pt x="6347" y="1310"/>
                    <a:pt x="6347" y="1417"/>
                    <a:pt x="6406" y="1489"/>
                  </a:cubicBezTo>
                  <a:cubicBezTo>
                    <a:pt x="6436" y="1518"/>
                    <a:pt x="6475" y="1533"/>
                    <a:pt x="6517" y="1533"/>
                  </a:cubicBezTo>
                  <a:cubicBezTo>
                    <a:pt x="6558" y="1533"/>
                    <a:pt x="6603" y="1518"/>
                    <a:pt x="6645" y="1489"/>
                  </a:cubicBezTo>
                  <a:lnTo>
                    <a:pt x="7514" y="608"/>
                  </a:lnTo>
                  <a:cubicBezTo>
                    <a:pt x="7692" y="429"/>
                    <a:pt x="7930" y="346"/>
                    <a:pt x="8169" y="346"/>
                  </a:cubicBezTo>
                  <a:cubicBezTo>
                    <a:pt x="8430" y="346"/>
                    <a:pt x="8645" y="453"/>
                    <a:pt x="8823" y="608"/>
                  </a:cubicBezTo>
                  <a:cubicBezTo>
                    <a:pt x="9014" y="786"/>
                    <a:pt x="9097" y="1024"/>
                    <a:pt x="9097" y="1263"/>
                  </a:cubicBezTo>
                  <a:cubicBezTo>
                    <a:pt x="9097" y="1501"/>
                    <a:pt x="8990" y="1739"/>
                    <a:pt x="8823" y="1917"/>
                  </a:cubicBezTo>
                  <a:lnTo>
                    <a:pt x="7621" y="3132"/>
                  </a:lnTo>
                  <a:cubicBezTo>
                    <a:pt x="7502" y="2834"/>
                    <a:pt x="7323" y="2560"/>
                    <a:pt x="7109" y="2334"/>
                  </a:cubicBezTo>
                  <a:cubicBezTo>
                    <a:pt x="6639" y="1870"/>
                    <a:pt x="6022" y="1638"/>
                    <a:pt x="5408" y="1638"/>
                  </a:cubicBezTo>
                  <a:cubicBezTo>
                    <a:pt x="4793" y="1638"/>
                    <a:pt x="4180" y="1870"/>
                    <a:pt x="3716" y="2334"/>
                  </a:cubicBezTo>
                  <a:lnTo>
                    <a:pt x="941" y="5108"/>
                  </a:lnTo>
                  <a:cubicBezTo>
                    <a:pt x="1" y="6049"/>
                    <a:pt x="1" y="7561"/>
                    <a:pt x="941" y="8502"/>
                  </a:cubicBezTo>
                  <a:cubicBezTo>
                    <a:pt x="1406" y="8966"/>
                    <a:pt x="2025" y="9204"/>
                    <a:pt x="2644" y="9204"/>
                  </a:cubicBezTo>
                  <a:cubicBezTo>
                    <a:pt x="3251" y="9204"/>
                    <a:pt x="3870" y="8966"/>
                    <a:pt x="4335" y="8502"/>
                  </a:cubicBezTo>
                  <a:lnTo>
                    <a:pt x="5811" y="7025"/>
                  </a:lnTo>
                  <a:cubicBezTo>
                    <a:pt x="5871" y="6966"/>
                    <a:pt x="5871" y="6858"/>
                    <a:pt x="5811" y="6787"/>
                  </a:cubicBezTo>
                  <a:cubicBezTo>
                    <a:pt x="5783" y="6778"/>
                    <a:pt x="5750" y="6772"/>
                    <a:pt x="5716" y="6772"/>
                  </a:cubicBezTo>
                  <a:cubicBezTo>
                    <a:pt x="5662" y="6772"/>
                    <a:pt x="5605" y="6786"/>
                    <a:pt x="5561" y="6823"/>
                  </a:cubicBezTo>
                  <a:lnTo>
                    <a:pt x="4085" y="8299"/>
                  </a:lnTo>
                  <a:cubicBezTo>
                    <a:pt x="3692" y="8680"/>
                    <a:pt x="3180" y="8906"/>
                    <a:pt x="2620" y="8906"/>
                  </a:cubicBezTo>
                  <a:cubicBezTo>
                    <a:pt x="2073" y="8906"/>
                    <a:pt x="1549" y="8692"/>
                    <a:pt x="1168" y="8299"/>
                  </a:cubicBezTo>
                  <a:cubicBezTo>
                    <a:pt x="358" y="7489"/>
                    <a:pt x="358" y="6180"/>
                    <a:pt x="1168" y="5358"/>
                  </a:cubicBezTo>
                  <a:lnTo>
                    <a:pt x="3930" y="2596"/>
                  </a:lnTo>
                  <a:cubicBezTo>
                    <a:pt x="4323" y="2203"/>
                    <a:pt x="4847" y="1977"/>
                    <a:pt x="5394" y="1977"/>
                  </a:cubicBezTo>
                  <a:cubicBezTo>
                    <a:pt x="5942" y="1977"/>
                    <a:pt x="6466" y="2191"/>
                    <a:pt x="6847" y="2596"/>
                  </a:cubicBezTo>
                  <a:cubicBezTo>
                    <a:pt x="7073" y="2822"/>
                    <a:pt x="7252" y="3096"/>
                    <a:pt x="7359" y="3394"/>
                  </a:cubicBezTo>
                  <a:lnTo>
                    <a:pt x="6049" y="4703"/>
                  </a:lnTo>
                  <a:cubicBezTo>
                    <a:pt x="5871" y="4882"/>
                    <a:pt x="5633" y="4977"/>
                    <a:pt x="5394" y="4977"/>
                  </a:cubicBezTo>
                  <a:cubicBezTo>
                    <a:pt x="5156" y="4977"/>
                    <a:pt x="4918" y="4870"/>
                    <a:pt x="4740" y="4703"/>
                  </a:cubicBezTo>
                  <a:cubicBezTo>
                    <a:pt x="4644" y="4620"/>
                    <a:pt x="4573" y="4513"/>
                    <a:pt x="4525" y="4394"/>
                  </a:cubicBezTo>
                  <a:cubicBezTo>
                    <a:pt x="4507" y="4321"/>
                    <a:pt x="4440" y="4290"/>
                    <a:pt x="4378" y="4290"/>
                  </a:cubicBezTo>
                  <a:cubicBezTo>
                    <a:pt x="4359" y="4290"/>
                    <a:pt x="4340" y="4293"/>
                    <a:pt x="4323" y="4299"/>
                  </a:cubicBezTo>
                  <a:cubicBezTo>
                    <a:pt x="4239" y="4334"/>
                    <a:pt x="4204" y="4441"/>
                    <a:pt x="4228" y="4513"/>
                  </a:cubicBezTo>
                  <a:cubicBezTo>
                    <a:pt x="4287" y="4680"/>
                    <a:pt x="4394" y="4811"/>
                    <a:pt x="4513" y="4930"/>
                  </a:cubicBezTo>
                  <a:cubicBezTo>
                    <a:pt x="4751" y="5168"/>
                    <a:pt x="5061" y="5299"/>
                    <a:pt x="5406" y="5299"/>
                  </a:cubicBezTo>
                  <a:cubicBezTo>
                    <a:pt x="5752" y="5299"/>
                    <a:pt x="6061" y="5168"/>
                    <a:pt x="6299" y="4930"/>
                  </a:cubicBezTo>
                  <a:lnTo>
                    <a:pt x="9062" y="2155"/>
                  </a:lnTo>
                  <a:cubicBezTo>
                    <a:pt x="9300" y="1917"/>
                    <a:pt x="9443" y="1608"/>
                    <a:pt x="9443" y="1263"/>
                  </a:cubicBezTo>
                  <a:cubicBezTo>
                    <a:pt x="9443" y="929"/>
                    <a:pt x="9300" y="608"/>
                    <a:pt x="9062" y="370"/>
                  </a:cubicBezTo>
                  <a:cubicBezTo>
                    <a:pt x="8823" y="131"/>
                    <a:pt x="8514" y="0"/>
                    <a:pt x="816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3" name="Google Shape;10347;p56"/>
            <p:cNvSpPr/>
            <p:nvPr/>
          </p:nvSpPr>
          <p:spPr>
            <a:xfrm>
              <a:off x="7484588" y="2302860"/>
              <a:ext cx="299069" cy="293130"/>
            </a:xfrm>
            <a:custGeom>
              <a:avLst/>
              <a:gdLst/>
              <a:ahLst/>
              <a:cxnLst/>
              <a:rect l="l" t="t" r="r" b="b"/>
              <a:pathLst>
                <a:path w="9418" h="9231" extrusionOk="0">
                  <a:moveTo>
                    <a:pt x="6805" y="0"/>
                  </a:moveTo>
                  <a:cubicBezTo>
                    <a:pt x="6191" y="0"/>
                    <a:pt x="5578" y="235"/>
                    <a:pt x="5108" y="706"/>
                  </a:cubicBezTo>
                  <a:lnTo>
                    <a:pt x="3632" y="2170"/>
                  </a:lnTo>
                  <a:cubicBezTo>
                    <a:pt x="3572" y="2230"/>
                    <a:pt x="3572" y="2337"/>
                    <a:pt x="3632" y="2408"/>
                  </a:cubicBezTo>
                  <a:cubicBezTo>
                    <a:pt x="3661" y="2438"/>
                    <a:pt x="3703" y="2453"/>
                    <a:pt x="3746" y="2453"/>
                  </a:cubicBezTo>
                  <a:cubicBezTo>
                    <a:pt x="3789" y="2453"/>
                    <a:pt x="3834" y="2438"/>
                    <a:pt x="3870" y="2408"/>
                  </a:cubicBezTo>
                  <a:lnTo>
                    <a:pt x="5346" y="944"/>
                  </a:lnTo>
                  <a:cubicBezTo>
                    <a:pt x="5745" y="539"/>
                    <a:pt x="6272" y="336"/>
                    <a:pt x="6802" y="336"/>
                  </a:cubicBezTo>
                  <a:cubicBezTo>
                    <a:pt x="7331" y="336"/>
                    <a:pt x="7864" y="539"/>
                    <a:pt x="8275" y="944"/>
                  </a:cubicBezTo>
                  <a:cubicBezTo>
                    <a:pt x="9085" y="1741"/>
                    <a:pt x="9085" y="3051"/>
                    <a:pt x="8275" y="3873"/>
                  </a:cubicBezTo>
                  <a:lnTo>
                    <a:pt x="5513" y="6635"/>
                  </a:lnTo>
                  <a:cubicBezTo>
                    <a:pt x="5120" y="7028"/>
                    <a:pt x="4596" y="7254"/>
                    <a:pt x="4048" y="7254"/>
                  </a:cubicBezTo>
                  <a:cubicBezTo>
                    <a:pt x="3501" y="7254"/>
                    <a:pt x="2977" y="7040"/>
                    <a:pt x="2596" y="6635"/>
                  </a:cubicBezTo>
                  <a:cubicBezTo>
                    <a:pt x="2370" y="6421"/>
                    <a:pt x="2191" y="6135"/>
                    <a:pt x="2084" y="5837"/>
                  </a:cubicBezTo>
                  <a:lnTo>
                    <a:pt x="3393" y="4527"/>
                  </a:lnTo>
                  <a:cubicBezTo>
                    <a:pt x="3572" y="4349"/>
                    <a:pt x="3810" y="4254"/>
                    <a:pt x="4048" y="4254"/>
                  </a:cubicBezTo>
                  <a:cubicBezTo>
                    <a:pt x="4286" y="4254"/>
                    <a:pt x="4525" y="4361"/>
                    <a:pt x="4703" y="4527"/>
                  </a:cubicBezTo>
                  <a:cubicBezTo>
                    <a:pt x="4798" y="4611"/>
                    <a:pt x="4870" y="4718"/>
                    <a:pt x="4917" y="4837"/>
                  </a:cubicBezTo>
                  <a:cubicBezTo>
                    <a:pt x="4936" y="4910"/>
                    <a:pt x="5002" y="4941"/>
                    <a:pt x="5065" y="4941"/>
                  </a:cubicBezTo>
                  <a:cubicBezTo>
                    <a:pt x="5084" y="4941"/>
                    <a:pt x="5103" y="4938"/>
                    <a:pt x="5120" y="4932"/>
                  </a:cubicBezTo>
                  <a:cubicBezTo>
                    <a:pt x="5215" y="4897"/>
                    <a:pt x="5239" y="4789"/>
                    <a:pt x="5215" y="4718"/>
                  </a:cubicBezTo>
                  <a:cubicBezTo>
                    <a:pt x="5156" y="4551"/>
                    <a:pt x="5048" y="4420"/>
                    <a:pt x="4929" y="4301"/>
                  </a:cubicBezTo>
                  <a:cubicBezTo>
                    <a:pt x="4691" y="4063"/>
                    <a:pt x="4382" y="3932"/>
                    <a:pt x="4036" y="3932"/>
                  </a:cubicBezTo>
                  <a:cubicBezTo>
                    <a:pt x="3691" y="3932"/>
                    <a:pt x="3382" y="4063"/>
                    <a:pt x="3143" y="4301"/>
                  </a:cubicBezTo>
                  <a:lnTo>
                    <a:pt x="1786" y="5659"/>
                  </a:lnTo>
                  <a:cubicBezTo>
                    <a:pt x="1762" y="5670"/>
                    <a:pt x="1738" y="5682"/>
                    <a:pt x="1727" y="5718"/>
                  </a:cubicBezTo>
                  <a:lnTo>
                    <a:pt x="369" y="7075"/>
                  </a:lnTo>
                  <a:cubicBezTo>
                    <a:pt x="131" y="7314"/>
                    <a:pt x="0" y="7623"/>
                    <a:pt x="0" y="7968"/>
                  </a:cubicBezTo>
                  <a:cubicBezTo>
                    <a:pt x="0" y="8302"/>
                    <a:pt x="131" y="8623"/>
                    <a:pt x="369" y="8861"/>
                  </a:cubicBezTo>
                  <a:cubicBezTo>
                    <a:pt x="607" y="9099"/>
                    <a:pt x="929" y="9230"/>
                    <a:pt x="1262" y="9230"/>
                  </a:cubicBezTo>
                  <a:cubicBezTo>
                    <a:pt x="1608" y="9230"/>
                    <a:pt x="1917" y="9099"/>
                    <a:pt x="2155" y="8861"/>
                  </a:cubicBezTo>
                  <a:lnTo>
                    <a:pt x="3036" y="7980"/>
                  </a:lnTo>
                  <a:cubicBezTo>
                    <a:pt x="3096" y="7921"/>
                    <a:pt x="3096" y="7814"/>
                    <a:pt x="3036" y="7742"/>
                  </a:cubicBezTo>
                  <a:cubicBezTo>
                    <a:pt x="3006" y="7712"/>
                    <a:pt x="2965" y="7697"/>
                    <a:pt x="2922" y="7697"/>
                  </a:cubicBezTo>
                  <a:cubicBezTo>
                    <a:pt x="2879" y="7697"/>
                    <a:pt x="2834" y="7712"/>
                    <a:pt x="2798" y="7742"/>
                  </a:cubicBezTo>
                  <a:lnTo>
                    <a:pt x="1917" y="8623"/>
                  </a:lnTo>
                  <a:cubicBezTo>
                    <a:pt x="1738" y="8802"/>
                    <a:pt x="1500" y="8885"/>
                    <a:pt x="1262" y="8885"/>
                  </a:cubicBezTo>
                  <a:cubicBezTo>
                    <a:pt x="1012" y="8885"/>
                    <a:pt x="786" y="8778"/>
                    <a:pt x="607" y="8623"/>
                  </a:cubicBezTo>
                  <a:cubicBezTo>
                    <a:pt x="429" y="8445"/>
                    <a:pt x="345" y="8206"/>
                    <a:pt x="345" y="7968"/>
                  </a:cubicBezTo>
                  <a:cubicBezTo>
                    <a:pt x="345" y="7706"/>
                    <a:pt x="453" y="7492"/>
                    <a:pt x="607" y="7314"/>
                  </a:cubicBezTo>
                  <a:lnTo>
                    <a:pt x="1822" y="6099"/>
                  </a:lnTo>
                  <a:cubicBezTo>
                    <a:pt x="1941" y="6397"/>
                    <a:pt x="2119" y="6671"/>
                    <a:pt x="2334" y="6897"/>
                  </a:cubicBezTo>
                  <a:cubicBezTo>
                    <a:pt x="2786" y="7337"/>
                    <a:pt x="3393" y="7587"/>
                    <a:pt x="4036" y="7587"/>
                  </a:cubicBezTo>
                  <a:cubicBezTo>
                    <a:pt x="4679" y="7587"/>
                    <a:pt x="5287" y="7337"/>
                    <a:pt x="5727" y="6897"/>
                  </a:cubicBezTo>
                  <a:lnTo>
                    <a:pt x="8501" y="4123"/>
                  </a:lnTo>
                  <a:cubicBezTo>
                    <a:pt x="9418" y="3158"/>
                    <a:pt x="9418" y="1634"/>
                    <a:pt x="8501" y="706"/>
                  </a:cubicBezTo>
                  <a:cubicBezTo>
                    <a:pt x="8031" y="235"/>
                    <a:pt x="7418" y="0"/>
                    <a:pt x="680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64" name="Google Shape;10348;p56"/>
          <p:cNvGrpSpPr/>
          <p:nvPr/>
        </p:nvGrpSpPr>
        <p:grpSpPr>
          <a:xfrm>
            <a:off x="9398020" y="2630495"/>
            <a:ext cx="483712" cy="334432"/>
            <a:chOff x="7989683" y="2350207"/>
            <a:chExt cx="332761" cy="234066"/>
          </a:xfrm>
          <a:solidFill>
            <a:srgbClr val="0D4D98"/>
          </a:solidFill>
        </p:grpSpPr>
        <p:sp>
          <p:nvSpPr>
            <p:cNvPr id="65" name="Google Shape;10349;p56"/>
            <p:cNvSpPr/>
            <p:nvPr/>
          </p:nvSpPr>
          <p:spPr>
            <a:xfrm>
              <a:off x="8258902" y="2396188"/>
              <a:ext cx="29119" cy="22101"/>
            </a:xfrm>
            <a:custGeom>
              <a:avLst/>
              <a:gdLst/>
              <a:ahLst/>
              <a:cxnLst/>
              <a:rect l="l" t="t" r="r" b="b"/>
              <a:pathLst>
                <a:path w="917" h="696" extrusionOk="0">
                  <a:moveTo>
                    <a:pt x="165" y="0"/>
                  </a:moveTo>
                  <a:cubicBezTo>
                    <a:pt x="114" y="0"/>
                    <a:pt x="64" y="22"/>
                    <a:pt x="36" y="64"/>
                  </a:cubicBezTo>
                  <a:cubicBezTo>
                    <a:pt x="0" y="148"/>
                    <a:pt x="12" y="243"/>
                    <a:pt x="84" y="291"/>
                  </a:cubicBezTo>
                  <a:cubicBezTo>
                    <a:pt x="262" y="410"/>
                    <a:pt x="441" y="529"/>
                    <a:pt x="631" y="660"/>
                  </a:cubicBezTo>
                  <a:cubicBezTo>
                    <a:pt x="667" y="684"/>
                    <a:pt x="691" y="695"/>
                    <a:pt x="726" y="695"/>
                  </a:cubicBezTo>
                  <a:cubicBezTo>
                    <a:pt x="762" y="695"/>
                    <a:pt x="834" y="660"/>
                    <a:pt x="857" y="624"/>
                  </a:cubicBezTo>
                  <a:cubicBezTo>
                    <a:pt x="917" y="565"/>
                    <a:pt x="893" y="457"/>
                    <a:pt x="810" y="398"/>
                  </a:cubicBezTo>
                  <a:cubicBezTo>
                    <a:pt x="619" y="267"/>
                    <a:pt x="441" y="148"/>
                    <a:pt x="262" y="29"/>
                  </a:cubicBezTo>
                  <a:cubicBezTo>
                    <a:pt x="234" y="10"/>
                    <a:pt x="199" y="0"/>
                    <a:pt x="16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6" name="Google Shape;10350;p56"/>
            <p:cNvSpPr/>
            <p:nvPr/>
          </p:nvSpPr>
          <p:spPr>
            <a:xfrm>
              <a:off x="8051320" y="2350207"/>
              <a:ext cx="194753" cy="49919"/>
            </a:xfrm>
            <a:custGeom>
              <a:avLst/>
              <a:gdLst/>
              <a:ahLst/>
              <a:cxnLst/>
              <a:rect l="l" t="t" r="r" b="b"/>
              <a:pathLst>
                <a:path w="6133" h="1572" extrusionOk="0">
                  <a:moveTo>
                    <a:pt x="3299" y="0"/>
                  </a:moveTo>
                  <a:cubicBezTo>
                    <a:pt x="2501" y="0"/>
                    <a:pt x="1441" y="417"/>
                    <a:pt x="108" y="1274"/>
                  </a:cubicBezTo>
                  <a:cubicBezTo>
                    <a:pt x="24" y="1322"/>
                    <a:pt x="1" y="1429"/>
                    <a:pt x="60" y="1501"/>
                  </a:cubicBezTo>
                  <a:cubicBezTo>
                    <a:pt x="84" y="1548"/>
                    <a:pt x="144" y="1572"/>
                    <a:pt x="191" y="1572"/>
                  </a:cubicBezTo>
                  <a:cubicBezTo>
                    <a:pt x="227" y="1572"/>
                    <a:pt x="251" y="1560"/>
                    <a:pt x="286" y="1548"/>
                  </a:cubicBezTo>
                  <a:cubicBezTo>
                    <a:pt x="1572" y="727"/>
                    <a:pt x="2560" y="322"/>
                    <a:pt x="3299" y="322"/>
                  </a:cubicBezTo>
                  <a:cubicBezTo>
                    <a:pt x="3954" y="322"/>
                    <a:pt x="4787" y="643"/>
                    <a:pt x="5859" y="1262"/>
                  </a:cubicBezTo>
                  <a:cubicBezTo>
                    <a:pt x="5885" y="1277"/>
                    <a:pt x="5912" y="1284"/>
                    <a:pt x="5939" y="1284"/>
                  </a:cubicBezTo>
                  <a:cubicBezTo>
                    <a:pt x="5997" y="1284"/>
                    <a:pt x="6052" y="1252"/>
                    <a:pt x="6085" y="1203"/>
                  </a:cubicBezTo>
                  <a:cubicBezTo>
                    <a:pt x="6132" y="1131"/>
                    <a:pt x="6097" y="1024"/>
                    <a:pt x="6025" y="977"/>
                  </a:cubicBezTo>
                  <a:cubicBezTo>
                    <a:pt x="4906" y="322"/>
                    <a:pt x="4013" y="0"/>
                    <a:pt x="32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7" name="Google Shape;10351;p56"/>
            <p:cNvSpPr/>
            <p:nvPr/>
          </p:nvSpPr>
          <p:spPr>
            <a:xfrm>
              <a:off x="7989683" y="2378183"/>
              <a:ext cx="332761" cy="206090"/>
            </a:xfrm>
            <a:custGeom>
              <a:avLst/>
              <a:gdLst/>
              <a:ahLst/>
              <a:cxnLst/>
              <a:rect l="l" t="t" r="r" b="b"/>
              <a:pathLst>
                <a:path w="10479" h="6490" extrusionOk="0">
                  <a:moveTo>
                    <a:pt x="5240" y="334"/>
                  </a:moveTo>
                  <a:cubicBezTo>
                    <a:pt x="6597" y="334"/>
                    <a:pt x="9276" y="2453"/>
                    <a:pt x="10086" y="3096"/>
                  </a:cubicBezTo>
                  <a:cubicBezTo>
                    <a:pt x="10121" y="3132"/>
                    <a:pt x="10157" y="3179"/>
                    <a:pt x="10157" y="3239"/>
                  </a:cubicBezTo>
                  <a:cubicBezTo>
                    <a:pt x="10157" y="3298"/>
                    <a:pt x="10121" y="3346"/>
                    <a:pt x="10086" y="3394"/>
                  </a:cubicBezTo>
                  <a:cubicBezTo>
                    <a:pt x="9288" y="4025"/>
                    <a:pt x="6597" y="6144"/>
                    <a:pt x="5240" y="6144"/>
                  </a:cubicBezTo>
                  <a:cubicBezTo>
                    <a:pt x="3894" y="6144"/>
                    <a:pt x="1215" y="4025"/>
                    <a:pt x="406" y="3394"/>
                  </a:cubicBezTo>
                  <a:cubicBezTo>
                    <a:pt x="358" y="3346"/>
                    <a:pt x="334" y="3298"/>
                    <a:pt x="334" y="3239"/>
                  </a:cubicBezTo>
                  <a:cubicBezTo>
                    <a:pt x="334" y="3179"/>
                    <a:pt x="358" y="3120"/>
                    <a:pt x="406" y="3096"/>
                  </a:cubicBezTo>
                  <a:cubicBezTo>
                    <a:pt x="1192" y="2453"/>
                    <a:pt x="3894" y="334"/>
                    <a:pt x="5240" y="334"/>
                  </a:cubicBezTo>
                  <a:close/>
                  <a:moveTo>
                    <a:pt x="5240" y="0"/>
                  </a:moveTo>
                  <a:cubicBezTo>
                    <a:pt x="3811" y="0"/>
                    <a:pt x="1239" y="1977"/>
                    <a:pt x="191" y="2822"/>
                  </a:cubicBezTo>
                  <a:cubicBezTo>
                    <a:pt x="84" y="2929"/>
                    <a:pt x="1" y="3072"/>
                    <a:pt x="1" y="3239"/>
                  </a:cubicBezTo>
                  <a:cubicBezTo>
                    <a:pt x="1" y="3406"/>
                    <a:pt x="84" y="3548"/>
                    <a:pt x="191" y="3656"/>
                  </a:cubicBezTo>
                  <a:cubicBezTo>
                    <a:pt x="1239" y="4501"/>
                    <a:pt x="3811" y="6489"/>
                    <a:pt x="5240" y="6489"/>
                  </a:cubicBezTo>
                  <a:cubicBezTo>
                    <a:pt x="6657" y="6489"/>
                    <a:pt x="9252" y="4501"/>
                    <a:pt x="10288" y="3656"/>
                  </a:cubicBezTo>
                  <a:cubicBezTo>
                    <a:pt x="10407" y="3548"/>
                    <a:pt x="10478" y="3406"/>
                    <a:pt x="10478" y="3239"/>
                  </a:cubicBezTo>
                  <a:cubicBezTo>
                    <a:pt x="10478" y="3072"/>
                    <a:pt x="10407" y="2929"/>
                    <a:pt x="10288" y="2822"/>
                  </a:cubicBezTo>
                  <a:cubicBezTo>
                    <a:pt x="9252" y="1977"/>
                    <a:pt x="6668" y="0"/>
                    <a:pt x="524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8" name="Google Shape;10352;p56"/>
            <p:cNvSpPr/>
            <p:nvPr/>
          </p:nvSpPr>
          <p:spPr>
            <a:xfrm>
              <a:off x="8081201" y="2405746"/>
              <a:ext cx="151598" cy="149884"/>
            </a:xfrm>
            <a:custGeom>
              <a:avLst/>
              <a:gdLst/>
              <a:ahLst/>
              <a:cxnLst/>
              <a:rect l="l" t="t" r="r" b="b"/>
              <a:pathLst>
                <a:path w="4774" h="4720" extrusionOk="0">
                  <a:moveTo>
                    <a:pt x="2351" y="1"/>
                  </a:moveTo>
                  <a:cubicBezTo>
                    <a:pt x="2329" y="1"/>
                    <a:pt x="2308" y="1"/>
                    <a:pt x="2286" y="2"/>
                  </a:cubicBezTo>
                  <a:cubicBezTo>
                    <a:pt x="1048" y="49"/>
                    <a:pt x="36" y="1049"/>
                    <a:pt x="12" y="2288"/>
                  </a:cubicBezTo>
                  <a:cubicBezTo>
                    <a:pt x="0" y="2907"/>
                    <a:pt x="203" y="3478"/>
                    <a:pt x="572" y="3907"/>
                  </a:cubicBezTo>
                  <a:cubicBezTo>
                    <a:pt x="602" y="3943"/>
                    <a:pt x="646" y="3960"/>
                    <a:pt x="691" y="3960"/>
                  </a:cubicBezTo>
                  <a:cubicBezTo>
                    <a:pt x="735" y="3960"/>
                    <a:pt x="780" y="3943"/>
                    <a:pt x="810" y="3907"/>
                  </a:cubicBezTo>
                  <a:cubicBezTo>
                    <a:pt x="869" y="3847"/>
                    <a:pt x="869" y="3740"/>
                    <a:pt x="810" y="3681"/>
                  </a:cubicBezTo>
                  <a:cubicBezTo>
                    <a:pt x="488" y="3312"/>
                    <a:pt x="310" y="2800"/>
                    <a:pt x="322" y="2264"/>
                  </a:cubicBezTo>
                  <a:cubicBezTo>
                    <a:pt x="369" y="1228"/>
                    <a:pt x="1215" y="383"/>
                    <a:pt x="2262" y="335"/>
                  </a:cubicBezTo>
                  <a:cubicBezTo>
                    <a:pt x="2297" y="333"/>
                    <a:pt x="2332" y="332"/>
                    <a:pt x="2366" y="332"/>
                  </a:cubicBezTo>
                  <a:cubicBezTo>
                    <a:pt x="3487" y="332"/>
                    <a:pt x="4416" y="1263"/>
                    <a:pt x="4382" y="2407"/>
                  </a:cubicBezTo>
                  <a:cubicBezTo>
                    <a:pt x="4370" y="3478"/>
                    <a:pt x="3489" y="4347"/>
                    <a:pt x="2417" y="4395"/>
                  </a:cubicBezTo>
                  <a:cubicBezTo>
                    <a:pt x="2394" y="4396"/>
                    <a:pt x="2371" y="4396"/>
                    <a:pt x="2348" y="4396"/>
                  </a:cubicBezTo>
                  <a:cubicBezTo>
                    <a:pt x="2003" y="4396"/>
                    <a:pt x="1671" y="4313"/>
                    <a:pt x="1381" y="4157"/>
                  </a:cubicBezTo>
                  <a:cubicBezTo>
                    <a:pt x="1355" y="4141"/>
                    <a:pt x="1323" y="4132"/>
                    <a:pt x="1290" y="4132"/>
                  </a:cubicBezTo>
                  <a:cubicBezTo>
                    <a:pt x="1248" y="4132"/>
                    <a:pt x="1206" y="4147"/>
                    <a:pt x="1179" y="4181"/>
                  </a:cubicBezTo>
                  <a:cubicBezTo>
                    <a:pt x="1108" y="4264"/>
                    <a:pt x="1119" y="4395"/>
                    <a:pt x="1227" y="4443"/>
                  </a:cubicBezTo>
                  <a:cubicBezTo>
                    <a:pt x="1540" y="4615"/>
                    <a:pt x="1902" y="4720"/>
                    <a:pt x="2287" y="4720"/>
                  </a:cubicBezTo>
                  <a:cubicBezTo>
                    <a:pt x="2326" y="4720"/>
                    <a:pt x="2366" y="4719"/>
                    <a:pt x="2405" y="4716"/>
                  </a:cubicBezTo>
                  <a:cubicBezTo>
                    <a:pt x="3655" y="4693"/>
                    <a:pt x="4679" y="3681"/>
                    <a:pt x="4715" y="2442"/>
                  </a:cubicBezTo>
                  <a:cubicBezTo>
                    <a:pt x="4774" y="1095"/>
                    <a:pt x="3690" y="1"/>
                    <a:pt x="235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" name="Google Shape;10353;p56"/>
            <p:cNvSpPr/>
            <p:nvPr/>
          </p:nvSpPr>
          <p:spPr>
            <a:xfrm>
              <a:off x="8115973" y="2440550"/>
              <a:ext cx="80562" cy="80213"/>
            </a:xfrm>
            <a:custGeom>
              <a:avLst/>
              <a:gdLst/>
              <a:ahLst/>
              <a:cxnLst/>
              <a:rect l="l" t="t" r="r" b="b"/>
              <a:pathLst>
                <a:path w="2537" h="2526" extrusionOk="0">
                  <a:moveTo>
                    <a:pt x="1263" y="1"/>
                  </a:moveTo>
                  <a:cubicBezTo>
                    <a:pt x="572" y="1"/>
                    <a:pt x="1" y="561"/>
                    <a:pt x="1" y="1263"/>
                  </a:cubicBezTo>
                  <a:cubicBezTo>
                    <a:pt x="1" y="1965"/>
                    <a:pt x="572" y="2525"/>
                    <a:pt x="1263" y="2525"/>
                  </a:cubicBezTo>
                  <a:cubicBezTo>
                    <a:pt x="1965" y="2525"/>
                    <a:pt x="2537" y="1965"/>
                    <a:pt x="2537" y="1263"/>
                  </a:cubicBezTo>
                  <a:cubicBezTo>
                    <a:pt x="2537" y="1168"/>
                    <a:pt x="2453" y="1096"/>
                    <a:pt x="2370" y="1096"/>
                  </a:cubicBezTo>
                  <a:cubicBezTo>
                    <a:pt x="2275" y="1096"/>
                    <a:pt x="2203" y="1168"/>
                    <a:pt x="2203" y="1263"/>
                  </a:cubicBezTo>
                  <a:cubicBezTo>
                    <a:pt x="2203" y="1787"/>
                    <a:pt x="1787" y="2204"/>
                    <a:pt x="1263" y="2204"/>
                  </a:cubicBezTo>
                  <a:cubicBezTo>
                    <a:pt x="751" y="2204"/>
                    <a:pt x="334" y="1787"/>
                    <a:pt x="334" y="1263"/>
                  </a:cubicBezTo>
                  <a:cubicBezTo>
                    <a:pt x="334" y="739"/>
                    <a:pt x="751" y="322"/>
                    <a:pt x="1263" y="322"/>
                  </a:cubicBezTo>
                  <a:cubicBezTo>
                    <a:pt x="1358" y="322"/>
                    <a:pt x="1429" y="251"/>
                    <a:pt x="1429" y="156"/>
                  </a:cubicBezTo>
                  <a:cubicBezTo>
                    <a:pt x="1429" y="72"/>
                    <a:pt x="1358" y="1"/>
                    <a:pt x="126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0" name="Google Shape;10354;p56"/>
            <p:cNvSpPr/>
            <p:nvPr/>
          </p:nvSpPr>
          <p:spPr>
            <a:xfrm>
              <a:off x="8164749" y="2447377"/>
              <a:ext cx="24610" cy="24610"/>
            </a:xfrm>
            <a:custGeom>
              <a:avLst/>
              <a:gdLst/>
              <a:ahLst/>
              <a:cxnLst/>
              <a:rect l="l" t="t" r="r" b="b"/>
              <a:pathLst>
                <a:path w="775" h="775" extrusionOk="0">
                  <a:moveTo>
                    <a:pt x="382" y="0"/>
                  </a:moveTo>
                  <a:cubicBezTo>
                    <a:pt x="179" y="0"/>
                    <a:pt x="1" y="179"/>
                    <a:pt x="1" y="393"/>
                  </a:cubicBezTo>
                  <a:cubicBezTo>
                    <a:pt x="1" y="596"/>
                    <a:pt x="179" y="774"/>
                    <a:pt x="382" y="774"/>
                  </a:cubicBezTo>
                  <a:cubicBezTo>
                    <a:pt x="596" y="774"/>
                    <a:pt x="774" y="596"/>
                    <a:pt x="774" y="393"/>
                  </a:cubicBezTo>
                  <a:cubicBezTo>
                    <a:pt x="774" y="179"/>
                    <a:pt x="608" y="0"/>
                    <a:pt x="38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71" name="Google Shape;10355;p56"/>
          <p:cNvGrpSpPr/>
          <p:nvPr/>
        </p:nvGrpSpPr>
        <p:grpSpPr>
          <a:xfrm>
            <a:off x="6896639" y="2577339"/>
            <a:ext cx="458369" cy="450038"/>
            <a:chOff x="5823294" y="2309751"/>
            <a:chExt cx="315327" cy="314978"/>
          </a:xfrm>
          <a:solidFill>
            <a:srgbClr val="0D4D98"/>
          </a:solidFill>
        </p:grpSpPr>
        <p:sp>
          <p:nvSpPr>
            <p:cNvPr id="72" name="Google Shape;10356;p56"/>
            <p:cNvSpPr/>
            <p:nvPr/>
          </p:nvSpPr>
          <p:spPr>
            <a:xfrm>
              <a:off x="5823294" y="2309751"/>
              <a:ext cx="315327" cy="314978"/>
            </a:xfrm>
            <a:custGeom>
              <a:avLst/>
              <a:gdLst/>
              <a:ahLst/>
              <a:cxnLst/>
              <a:rect l="l" t="t" r="r" b="b"/>
              <a:pathLst>
                <a:path w="9930" h="9919" extrusionOk="0">
                  <a:moveTo>
                    <a:pt x="4953" y="0"/>
                  </a:moveTo>
                  <a:cubicBezTo>
                    <a:pt x="3632" y="0"/>
                    <a:pt x="2381" y="524"/>
                    <a:pt x="1465" y="1465"/>
                  </a:cubicBezTo>
                  <a:cubicBezTo>
                    <a:pt x="524" y="2405"/>
                    <a:pt x="0" y="3656"/>
                    <a:pt x="0" y="4965"/>
                  </a:cubicBezTo>
                  <a:cubicBezTo>
                    <a:pt x="0" y="6275"/>
                    <a:pt x="524" y="7537"/>
                    <a:pt x="1465" y="8466"/>
                  </a:cubicBezTo>
                  <a:cubicBezTo>
                    <a:pt x="2393" y="9394"/>
                    <a:pt x="3643" y="9918"/>
                    <a:pt x="4953" y="9918"/>
                  </a:cubicBezTo>
                  <a:cubicBezTo>
                    <a:pt x="6263" y="9918"/>
                    <a:pt x="7537" y="9394"/>
                    <a:pt x="8454" y="8466"/>
                  </a:cubicBezTo>
                  <a:cubicBezTo>
                    <a:pt x="9394" y="7525"/>
                    <a:pt x="9918" y="6275"/>
                    <a:pt x="9918" y="4965"/>
                  </a:cubicBezTo>
                  <a:cubicBezTo>
                    <a:pt x="9930" y="4858"/>
                    <a:pt x="9930" y="4775"/>
                    <a:pt x="9930" y="4680"/>
                  </a:cubicBezTo>
                  <a:cubicBezTo>
                    <a:pt x="9930" y="4613"/>
                    <a:pt x="9869" y="4547"/>
                    <a:pt x="9803" y="4547"/>
                  </a:cubicBezTo>
                  <a:cubicBezTo>
                    <a:pt x="9798" y="4547"/>
                    <a:pt x="9792" y="4548"/>
                    <a:pt x="9787" y="4549"/>
                  </a:cubicBezTo>
                  <a:cubicBezTo>
                    <a:pt x="9704" y="4549"/>
                    <a:pt x="9632" y="4620"/>
                    <a:pt x="9644" y="4691"/>
                  </a:cubicBezTo>
                  <a:lnTo>
                    <a:pt x="9644" y="4953"/>
                  </a:lnTo>
                  <a:cubicBezTo>
                    <a:pt x="9644" y="6204"/>
                    <a:pt x="9156" y="7358"/>
                    <a:pt x="8275" y="8251"/>
                  </a:cubicBezTo>
                  <a:cubicBezTo>
                    <a:pt x="7394" y="9144"/>
                    <a:pt x="6227" y="9621"/>
                    <a:pt x="4977" y="9621"/>
                  </a:cubicBezTo>
                  <a:cubicBezTo>
                    <a:pt x="3727" y="9621"/>
                    <a:pt x="2560" y="9132"/>
                    <a:pt x="1667" y="8251"/>
                  </a:cubicBezTo>
                  <a:cubicBezTo>
                    <a:pt x="774" y="7370"/>
                    <a:pt x="298" y="6204"/>
                    <a:pt x="298" y="4953"/>
                  </a:cubicBezTo>
                  <a:cubicBezTo>
                    <a:pt x="298" y="3703"/>
                    <a:pt x="786" y="2536"/>
                    <a:pt x="1667" y="1643"/>
                  </a:cubicBezTo>
                  <a:cubicBezTo>
                    <a:pt x="2548" y="750"/>
                    <a:pt x="3727" y="274"/>
                    <a:pt x="4977" y="274"/>
                  </a:cubicBezTo>
                  <a:cubicBezTo>
                    <a:pt x="6072" y="274"/>
                    <a:pt x="7144" y="667"/>
                    <a:pt x="7977" y="1382"/>
                  </a:cubicBezTo>
                  <a:cubicBezTo>
                    <a:pt x="8811" y="2072"/>
                    <a:pt x="9382" y="3048"/>
                    <a:pt x="9561" y="4120"/>
                  </a:cubicBezTo>
                  <a:cubicBezTo>
                    <a:pt x="9572" y="4185"/>
                    <a:pt x="9632" y="4241"/>
                    <a:pt x="9697" y="4241"/>
                  </a:cubicBezTo>
                  <a:cubicBezTo>
                    <a:pt x="9703" y="4241"/>
                    <a:pt x="9709" y="4240"/>
                    <a:pt x="9716" y="4239"/>
                  </a:cubicBezTo>
                  <a:cubicBezTo>
                    <a:pt x="9799" y="4215"/>
                    <a:pt x="9858" y="4144"/>
                    <a:pt x="9835" y="4072"/>
                  </a:cubicBezTo>
                  <a:cubicBezTo>
                    <a:pt x="9632" y="2941"/>
                    <a:pt x="9037" y="1917"/>
                    <a:pt x="8156" y="1167"/>
                  </a:cubicBezTo>
                  <a:cubicBezTo>
                    <a:pt x="7263" y="405"/>
                    <a:pt x="6132" y="0"/>
                    <a:pt x="495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3" name="Google Shape;10357;p56"/>
            <p:cNvSpPr/>
            <p:nvPr/>
          </p:nvSpPr>
          <p:spPr>
            <a:xfrm>
              <a:off x="5846348" y="2332805"/>
              <a:ext cx="268457" cy="268489"/>
            </a:xfrm>
            <a:custGeom>
              <a:avLst/>
              <a:gdLst/>
              <a:ahLst/>
              <a:cxnLst/>
              <a:rect l="l" t="t" r="r" b="b"/>
              <a:pathLst>
                <a:path w="8454" h="8455" extrusionOk="0">
                  <a:moveTo>
                    <a:pt x="4227" y="1"/>
                  </a:moveTo>
                  <a:cubicBezTo>
                    <a:pt x="3632" y="1"/>
                    <a:pt x="3060" y="120"/>
                    <a:pt x="2501" y="370"/>
                  </a:cubicBezTo>
                  <a:cubicBezTo>
                    <a:pt x="1989" y="608"/>
                    <a:pt x="1512" y="929"/>
                    <a:pt x="1120" y="1358"/>
                  </a:cubicBezTo>
                  <a:cubicBezTo>
                    <a:pt x="1060" y="1418"/>
                    <a:pt x="1072" y="1513"/>
                    <a:pt x="1131" y="1572"/>
                  </a:cubicBezTo>
                  <a:cubicBezTo>
                    <a:pt x="1158" y="1599"/>
                    <a:pt x="1192" y="1611"/>
                    <a:pt x="1227" y="1611"/>
                  </a:cubicBezTo>
                  <a:cubicBezTo>
                    <a:pt x="1270" y="1611"/>
                    <a:pt x="1313" y="1593"/>
                    <a:pt x="1346" y="1560"/>
                  </a:cubicBezTo>
                  <a:cubicBezTo>
                    <a:pt x="1715" y="1156"/>
                    <a:pt x="2155" y="846"/>
                    <a:pt x="2644" y="632"/>
                  </a:cubicBezTo>
                  <a:cubicBezTo>
                    <a:pt x="3144" y="405"/>
                    <a:pt x="3679" y="286"/>
                    <a:pt x="4251" y="286"/>
                  </a:cubicBezTo>
                  <a:cubicBezTo>
                    <a:pt x="6418" y="286"/>
                    <a:pt x="8192" y="2060"/>
                    <a:pt x="8192" y="4239"/>
                  </a:cubicBezTo>
                  <a:cubicBezTo>
                    <a:pt x="8192" y="6406"/>
                    <a:pt x="6418" y="8180"/>
                    <a:pt x="4251" y="8180"/>
                  </a:cubicBezTo>
                  <a:cubicBezTo>
                    <a:pt x="2072" y="8180"/>
                    <a:pt x="298" y="6406"/>
                    <a:pt x="298" y="4239"/>
                  </a:cubicBezTo>
                  <a:cubicBezTo>
                    <a:pt x="298" y="3465"/>
                    <a:pt x="524" y="2703"/>
                    <a:pt x="965" y="2060"/>
                  </a:cubicBezTo>
                  <a:cubicBezTo>
                    <a:pt x="1001" y="1989"/>
                    <a:pt x="989" y="1882"/>
                    <a:pt x="917" y="1846"/>
                  </a:cubicBezTo>
                  <a:cubicBezTo>
                    <a:pt x="893" y="1827"/>
                    <a:pt x="862" y="1818"/>
                    <a:pt x="830" y="1818"/>
                  </a:cubicBezTo>
                  <a:cubicBezTo>
                    <a:pt x="781" y="1818"/>
                    <a:pt x="731" y="1839"/>
                    <a:pt x="703" y="1882"/>
                  </a:cubicBezTo>
                  <a:cubicBezTo>
                    <a:pt x="250" y="2584"/>
                    <a:pt x="0" y="3394"/>
                    <a:pt x="0" y="4227"/>
                  </a:cubicBezTo>
                  <a:cubicBezTo>
                    <a:pt x="0" y="5358"/>
                    <a:pt x="453" y="6406"/>
                    <a:pt x="1239" y="7216"/>
                  </a:cubicBezTo>
                  <a:cubicBezTo>
                    <a:pt x="2048" y="8014"/>
                    <a:pt x="3096" y="8454"/>
                    <a:pt x="4227" y="8454"/>
                  </a:cubicBezTo>
                  <a:cubicBezTo>
                    <a:pt x="5358" y="8454"/>
                    <a:pt x="6418" y="8002"/>
                    <a:pt x="7227" y="7216"/>
                  </a:cubicBezTo>
                  <a:cubicBezTo>
                    <a:pt x="8025" y="6430"/>
                    <a:pt x="8454" y="5358"/>
                    <a:pt x="8454" y="4227"/>
                  </a:cubicBezTo>
                  <a:cubicBezTo>
                    <a:pt x="8454" y="3096"/>
                    <a:pt x="8013" y="2037"/>
                    <a:pt x="7227" y="1227"/>
                  </a:cubicBezTo>
                  <a:cubicBezTo>
                    <a:pt x="6418" y="429"/>
                    <a:pt x="5358" y="1"/>
                    <a:pt x="42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4" name="Google Shape;10358;p56"/>
            <p:cNvSpPr/>
            <p:nvPr/>
          </p:nvSpPr>
          <p:spPr>
            <a:xfrm>
              <a:off x="5869402" y="2462111"/>
              <a:ext cx="15909" cy="9495"/>
            </a:xfrm>
            <a:custGeom>
              <a:avLst/>
              <a:gdLst/>
              <a:ahLst/>
              <a:cxnLst/>
              <a:rect l="l" t="t" r="r" b="b"/>
              <a:pathLst>
                <a:path w="501" h="299" extrusionOk="0">
                  <a:moveTo>
                    <a:pt x="144" y="1"/>
                  </a:moveTo>
                  <a:cubicBezTo>
                    <a:pt x="72" y="1"/>
                    <a:pt x="1" y="72"/>
                    <a:pt x="1" y="155"/>
                  </a:cubicBezTo>
                  <a:cubicBezTo>
                    <a:pt x="1" y="227"/>
                    <a:pt x="60" y="298"/>
                    <a:pt x="144" y="298"/>
                  </a:cubicBezTo>
                  <a:lnTo>
                    <a:pt x="358" y="298"/>
                  </a:lnTo>
                  <a:cubicBezTo>
                    <a:pt x="429" y="298"/>
                    <a:pt x="501" y="239"/>
                    <a:pt x="501" y="155"/>
                  </a:cubicBezTo>
                  <a:cubicBezTo>
                    <a:pt x="501" y="60"/>
                    <a:pt x="441" y="1"/>
                    <a:pt x="35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5" name="Google Shape;10359;p56"/>
            <p:cNvSpPr/>
            <p:nvPr/>
          </p:nvSpPr>
          <p:spPr>
            <a:xfrm>
              <a:off x="5976416" y="2354748"/>
              <a:ext cx="116858" cy="116858"/>
            </a:xfrm>
            <a:custGeom>
              <a:avLst/>
              <a:gdLst/>
              <a:ahLst/>
              <a:cxnLst/>
              <a:rect l="l" t="t" r="r" b="b"/>
              <a:pathLst>
                <a:path w="3680" h="3680" extrusionOk="0">
                  <a:moveTo>
                    <a:pt x="155" y="0"/>
                  </a:moveTo>
                  <a:cubicBezTo>
                    <a:pt x="60" y="0"/>
                    <a:pt x="0" y="60"/>
                    <a:pt x="0" y="155"/>
                  </a:cubicBezTo>
                  <a:lnTo>
                    <a:pt x="0" y="3536"/>
                  </a:lnTo>
                  <a:cubicBezTo>
                    <a:pt x="0" y="3608"/>
                    <a:pt x="60" y="3679"/>
                    <a:pt x="155" y="3679"/>
                  </a:cubicBezTo>
                  <a:lnTo>
                    <a:pt x="3536" y="3679"/>
                  </a:lnTo>
                  <a:cubicBezTo>
                    <a:pt x="3608" y="3679"/>
                    <a:pt x="3679" y="3620"/>
                    <a:pt x="3679" y="3536"/>
                  </a:cubicBezTo>
                  <a:cubicBezTo>
                    <a:pt x="3679" y="3441"/>
                    <a:pt x="3620" y="3382"/>
                    <a:pt x="3536" y="3382"/>
                  </a:cubicBezTo>
                  <a:lnTo>
                    <a:pt x="298" y="3382"/>
                  </a:lnTo>
                  <a:lnTo>
                    <a:pt x="298" y="155"/>
                  </a:lnTo>
                  <a:cubicBezTo>
                    <a:pt x="298" y="84"/>
                    <a:pt x="238" y="0"/>
                    <a:pt x="15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6" name="Google Shape;10360;p56"/>
            <p:cNvSpPr/>
            <p:nvPr/>
          </p:nvSpPr>
          <p:spPr>
            <a:xfrm>
              <a:off x="5976416" y="2562679"/>
              <a:ext cx="9463" cy="16290"/>
            </a:xfrm>
            <a:custGeom>
              <a:avLst/>
              <a:gdLst/>
              <a:ahLst/>
              <a:cxnLst/>
              <a:rect l="l" t="t" r="r" b="b"/>
              <a:pathLst>
                <a:path w="298" h="513" extrusionOk="0">
                  <a:moveTo>
                    <a:pt x="155" y="1"/>
                  </a:moveTo>
                  <a:cubicBezTo>
                    <a:pt x="60" y="1"/>
                    <a:pt x="0" y="60"/>
                    <a:pt x="0" y="155"/>
                  </a:cubicBezTo>
                  <a:lnTo>
                    <a:pt x="0" y="358"/>
                  </a:lnTo>
                  <a:cubicBezTo>
                    <a:pt x="0" y="441"/>
                    <a:pt x="60" y="513"/>
                    <a:pt x="155" y="513"/>
                  </a:cubicBezTo>
                  <a:cubicBezTo>
                    <a:pt x="238" y="513"/>
                    <a:pt x="298" y="453"/>
                    <a:pt x="298" y="358"/>
                  </a:cubicBezTo>
                  <a:lnTo>
                    <a:pt x="298" y="155"/>
                  </a:lnTo>
                  <a:cubicBezTo>
                    <a:pt x="298" y="84"/>
                    <a:pt x="238" y="1"/>
                    <a:pt x="15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8" name="Google Shape;10361;p56"/>
            <p:cNvSpPr/>
            <p:nvPr/>
          </p:nvSpPr>
          <p:spPr>
            <a:xfrm>
              <a:off x="5900395" y="2386217"/>
              <a:ext cx="15179" cy="13909"/>
            </a:xfrm>
            <a:custGeom>
              <a:avLst/>
              <a:gdLst/>
              <a:ahLst/>
              <a:cxnLst/>
              <a:rect l="l" t="t" r="r" b="b"/>
              <a:pathLst>
                <a:path w="478" h="438" extrusionOk="0">
                  <a:moveTo>
                    <a:pt x="168" y="0"/>
                  </a:moveTo>
                  <a:cubicBezTo>
                    <a:pt x="129" y="0"/>
                    <a:pt x="90" y="15"/>
                    <a:pt x="61" y="45"/>
                  </a:cubicBezTo>
                  <a:cubicBezTo>
                    <a:pt x="1" y="105"/>
                    <a:pt x="1" y="188"/>
                    <a:pt x="61" y="247"/>
                  </a:cubicBezTo>
                  <a:lnTo>
                    <a:pt x="215" y="402"/>
                  </a:lnTo>
                  <a:cubicBezTo>
                    <a:pt x="239" y="426"/>
                    <a:pt x="275" y="438"/>
                    <a:pt x="311" y="438"/>
                  </a:cubicBezTo>
                  <a:cubicBezTo>
                    <a:pt x="358" y="438"/>
                    <a:pt x="394" y="426"/>
                    <a:pt x="418" y="402"/>
                  </a:cubicBezTo>
                  <a:cubicBezTo>
                    <a:pt x="477" y="343"/>
                    <a:pt x="477" y="247"/>
                    <a:pt x="418" y="188"/>
                  </a:cubicBezTo>
                  <a:lnTo>
                    <a:pt x="275" y="45"/>
                  </a:lnTo>
                  <a:cubicBezTo>
                    <a:pt x="245" y="15"/>
                    <a:pt x="206" y="0"/>
                    <a:pt x="16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9" name="Google Shape;10362;p56"/>
            <p:cNvSpPr/>
            <p:nvPr/>
          </p:nvSpPr>
          <p:spPr>
            <a:xfrm>
              <a:off x="6047484" y="2533655"/>
              <a:ext cx="15147" cy="13940"/>
            </a:xfrm>
            <a:custGeom>
              <a:avLst/>
              <a:gdLst/>
              <a:ahLst/>
              <a:cxnLst/>
              <a:rect l="l" t="t" r="r" b="b"/>
              <a:pathLst>
                <a:path w="477" h="439" extrusionOk="0">
                  <a:moveTo>
                    <a:pt x="161" y="1"/>
                  </a:moveTo>
                  <a:cubicBezTo>
                    <a:pt x="126" y="1"/>
                    <a:pt x="90" y="16"/>
                    <a:pt x="60" y="46"/>
                  </a:cubicBezTo>
                  <a:cubicBezTo>
                    <a:pt x="1" y="93"/>
                    <a:pt x="1" y="188"/>
                    <a:pt x="60" y="248"/>
                  </a:cubicBezTo>
                  <a:lnTo>
                    <a:pt x="203" y="391"/>
                  </a:lnTo>
                  <a:cubicBezTo>
                    <a:pt x="239" y="427"/>
                    <a:pt x="262" y="438"/>
                    <a:pt x="310" y="438"/>
                  </a:cubicBezTo>
                  <a:cubicBezTo>
                    <a:pt x="358" y="438"/>
                    <a:pt x="382" y="427"/>
                    <a:pt x="417" y="391"/>
                  </a:cubicBezTo>
                  <a:cubicBezTo>
                    <a:pt x="477" y="343"/>
                    <a:pt x="477" y="248"/>
                    <a:pt x="417" y="188"/>
                  </a:cubicBezTo>
                  <a:lnTo>
                    <a:pt x="262" y="46"/>
                  </a:lnTo>
                  <a:cubicBezTo>
                    <a:pt x="233" y="16"/>
                    <a:pt x="197" y="1"/>
                    <a:pt x="16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0" name="Google Shape;10363;p56"/>
            <p:cNvSpPr/>
            <p:nvPr/>
          </p:nvSpPr>
          <p:spPr>
            <a:xfrm>
              <a:off x="6047484" y="2386217"/>
              <a:ext cx="15147" cy="13909"/>
            </a:xfrm>
            <a:custGeom>
              <a:avLst/>
              <a:gdLst/>
              <a:ahLst/>
              <a:cxnLst/>
              <a:rect l="l" t="t" r="r" b="b"/>
              <a:pathLst>
                <a:path w="477" h="438" extrusionOk="0">
                  <a:moveTo>
                    <a:pt x="310" y="0"/>
                  </a:moveTo>
                  <a:cubicBezTo>
                    <a:pt x="271" y="0"/>
                    <a:pt x="233" y="15"/>
                    <a:pt x="203" y="45"/>
                  </a:cubicBezTo>
                  <a:lnTo>
                    <a:pt x="60" y="188"/>
                  </a:lnTo>
                  <a:cubicBezTo>
                    <a:pt x="1" y="247"/>
                    <a:pt x="1" y="343"/>
                    <a:pt x="60" y="402"/>
                  </a:cubicBezTo>
                  <a:cubicBezTo>
                    <a:pt x="84" y="426"/>
                    <a:pt x="120" y="438"/>
                    <a:pt x="167" y="438"/>
                  </a:cubicBezTo>
                  <a:cubicBezTo>
                    <a:pt x="203" y="438"/>
                    <a:pt x="239" y="426"/>
                    <a:pt x="262" y="402"/>
                  </a:cubicBezTo>
                  <a:lnTo>
                    <a:pt x="417" y="247"/>
                  </a:lnTo>
                  <a:cubicBezTo>
                    <a:pt x="477" y="188"/>
                    <a:pt x="477" y="105"/>
                    <a:pt x="417" y="45"/>
                  </a:cubicBezTo>
                  <a:cubicBezTo>
                    <a:pt x="387" y="15"/>
                    <a:pt x="349" y="0"/>
                    <a:pt x="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1" name="Google Shape;10364;p56"/>
            <p:cNvSpPr/>
            <p:nvPr/>
          </p:nvSpPr>
          <p:spPr>
            <a:xfrm>
              <a:off x="5900395" y="2533655"/>
              <a:ext cx="15179" cy="13940"/>
            </a:xfrm>
            <a:custGeom>
              <a:avLst/>
              <a:gdLst/>
              <a:ahLst/>
              <a:cxnLst/>
              <a:rect l="l" t="t" r="r" b="b"/>
              <a:pathLst>
                <a:path w="478" h="439" extrusionOk="0">
                  <a:moveTo>
                    <a:pt x="316" y="1"/>
                  </a:moveTo>
                  <a:cubicBezTo>
                    <a:pt x="281" y="1"/>
                    <a:pt x="245" y="16"/>
                    <a:pt x="215" y="46"/>
                  </a:cubicBezTo>
                  <a:lnTo>
                    <a:pt x="61" y="188"/>
                  </a:lnTo>
                  <a:cubicBezTo>
                    <a:pt x="1" y="248"/>
                    <a:pt x="1" y="343"/>
                    <a:pt x="61" y="403"/>
                  </a:cubicBezTo>
                  <a:cubicBezTo>
                    <a:pt x="96" y="427"/>
                    <a:pt x="120" y="438"/>
                    <a:pt x="168" y="438"/>
                  </a:cubicBezTo>
                  <a:cubicBezTo>
                    <a:pt x="215" y="438"/>
                    <a:pt x="239" y="427"/>
                    <a:pt x="275" y="403"/>
                  </a:cubicBezTo>
                  <a:lnTo>
                    <a:pt x="418" y="248"/>
                  </a:lnTo>
                  <a:cubicBezTo>
                    <a:pt x="477" y="188"/>
                    <a:pt x="477" y="105"/>
                    <a:pt x="418" y="46"/>
                  </a:cubicBezTo>
                  <a:cubicBezTo>
                    <a:pt x="388" y="16"/>
                    <a:pt x="352" y="1"/>
                    <a:pt x="31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2" name="Google Shape;10365;p56"/>
            <p:cNvSpPr/>
            <p:nvPr/>
          </p:nvSpPr>
          <p:spPr>
            <a:xfrm>
              <a:off x="5877341" y="2420639"/>
              <a:ext cx="16671" cy="11654"/>
            </a:xfrm>
            <a:custGeom>
              <a:avLst/>
              <a:gdLst/>
              <a:ahLst/>
              <a:cxnLst/>
              <a:rect l="l" t="t" r="r" b="b"/>
              <a:pathLst>
                <a:path w="525" h="367" extrusionOk="0">
                  <a:moveTo>
                    <a:pt x="167" y="0"/>
                  </a:moveTo>
                  <a:cubicBezTo>
                    <a:pt x="106" y="0"/>
                    <a:pt x="52" y="29"/>
                    <a:pt x="25" y="92"/>
                  </a:cubicBezTo>
                  <a:cubicBezTo>
                    <a:pt x="1" y="164"/>
                    <a:pt x="25" y="247"/>
                    <a:pt x="108" y="283"/>
                  </a:cubicBezTo>
                  <a:lnTo>
                    <a:pt x="298" y="354"/>
                  </a:lnTo>
                  <a:cubicBezTo>
                    <a:pt x="310" y="366"/>
                    <a:pt x="346" y="366"/>
                    <a:pt x="358" y="366"/>
                  </a:cubicBezTo>
                  <a:cubicBezTo>
                    <a:pt x="417" y="366"/>
                    <a:pt x="465" y="342"/>
                    <a:pt x="489" y="283"/>
                  </a:cubicBezTo>
                  <a:cubicBezTo>
                    <a:pt x="525" y="187"/>
                    <a:pt x="489" y="116"/>
                    <a:pt x="417" y="92"/>
                  </a:cubicBezTo>
                  <a:lnTo>
                    <a:pt x="227" y="9"/>
                  </a:lnTo>
                  <a:cubicBezTo>
                    <a:pt x="207" y="3"/>
                    <a:pt x="186" y="0"/>
                    <a:pt x="16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3" name="Google Shape;10366;p56"/>
            <p:cNvSpPr/>
            <p:nvPr/>
          </p:nvSpPr>
          <p:spPr>
            <a:xfrm>
              <a:off x="6068665" y="2501519"/>
              <a:ext cx="16671" cy="11654"/>
            </a:xfrm>
            <a:custGeom>
              <a:avLst/>
              <a:gdLst/>
              <a:ahLst/>
              <a:cxnLst/>
              <a:rect l="l" t="t" r="r" b="b"/>
              <a:pathLst>
                <a:path w="525" h="367" extrusionOk="0">
                  <a:moveTo>
                    <a:pt x="170" y="1"/>
                  </a:moveTo>
                  <a:cubicBezTo>
                    <a:pt x="112" y="1"/>
                    <a:pt x="54" y="28"/>
                    <a:pt x="36" y="81"/>
                  </a:cubicBezTo>
                  <a:cubicBezTo>
                    <a:pt x="0" y="165"/>
                    <a:pt x="36" y="248"/>
                    <a:pt x="107" y="284"/>
                  </a:cubicBezTo>
                  <a:lnTo>
                    <a:pt x="298" y="355"/>
                  </a:lnTo>
                  <a:cubicBezTo>
                    <a:pt x="310" y="367"/>
                    <a:pt x="346" y="367"/>
                    <a:pt x="357" y="367"/>
                  </a:cubicBezTo>
                  <a:cubicBezTo>
                    <a:pt x="417" y="367"/>
                    <a:pt x="465" y="343"/>
                    <a:pt x="488" y="284"/>
                  </a:cubicBezTo>
                  <a:cubicBezTo>
                    <a:pt x="524" y="200"/>
                    <a:pt x="488" y="117"/>
                    <a:pt x="417" y="81"/>
                  </a:cubicBezTo>
                  <a:lnTo>
                    <a:pt x="226" y="10"/>
                  </a:lnTo>
                  <a:cubicBezTo>
                    <a:pt x="209" y="4"/>
                    <a:pt x="189" y="1"/>
                    <a:pt x="17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4" name="Google Shape;10367;p56"/>
            <p:cNvSpPr/>
            <p:nvPr/>
          </p:nvSpPr>
          <p:spPr>
            <a:xfrm>
              <a:off x="6015729" y="2363353"/>
              <a:ext cx="12893" cy="15623"/>
            </a:xfrm>
            <a:custGeom>
              <a:avLst/>
              <a:gdLst/>
              <a:ahLst/>
              <a:cxnLst/>
              <a:rect l="l" t="t" r="r" b="b"/>
              <a:pathLst>
                <a:path w="406" h="492" extrusionOk="0">
                  <a:moveTo>
                    <a:pt x="237" y="1"/>
                  </a:moveTo>
                  <a:cubicBezTo>
                    <a:pt x="181" y="1"/>
                    <a:pt x="125" y="34"/>
                    <a:pt x="108" y="86"/>
                  </a:cubicBezTo>
                  <a:lnTo>
                    <a:pt x="36" y="277"/>
                  </a:lnTo>
                  <a:cubicBezTo>
                    <a:pt x="0" y="360"/>
                    <a:pt x="36" y="444"/>
                    <a:pt x="108" y="479"/>
                  </a:cubicBezTo>
                  <a:cubicBezTo>
                    <a:pt x="119" y="479"/>
                    <a:pt x="131" y="491"/>
                    <a:pt x="167" y="491"/>
                  </a:cubicBezTo>
                  <a:cubicBezTo>
                    <a:pt x="227" y="491"/>
                    <a:pt x="274" y="467"/>
                    <a:pt x="298" y="396"/>
                  </a:cubicBezTo>
                  <a:lnTo>
                    <a:pt x="369" y="205"/>
                  </a:lnTo>
                  <a:cubicBezTo>
                    <a:pt x="405" y="134"/>
                    <a:pt x="369" y="39"/>
                    <a:pt x="298" y="15"/>
                  </a:cubicBezTo>
                  <a:cubicBezTo>
                    <a:pt x="279" y="5"/>
                    <a:pt x="258" y="1"/>
                    <a:pt x="23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5" name="Google Shape;10368;p56"/>
            <p:cNvSpPr/>
            <p:nvPr/>
          </p:nvSpPr>
          <p:spPr>
            <a:xfrm>
              <a:off x="5934055" y="2554836"/>
              <a:ext cx="13274" cy="15433"/>
            </a:xfrm>
            <a:custGeom>
              <a:avLst/>
              <a:gdLst/>
              <a:ahLst/>
              <a:cxnLst/>
              <a:rect l="l" t="t" r="r" b="b"/>
              <a:pathLst>
                <a:path w="418" h="486" extrusionOk="0">
                  <a:moveTo>
                    <a:pt x="255" y="1"/>
                  </a:moveTo>
                  <a:cubicBezTo>
                    <a:pt x="197" y="1"/>
                    <a:pt x="138" y="30"/>
                    <a:pt x="120" y="93"/>
                  </a:cubicBezTo>
                  <a:lnTo>
                    <a:pt x="48" y="283"/>
                  </a:lnTo>
                  <a:cubicBezTo>
                    <a:pt x="1" y="355"/>
                    <a:pt x="48" y="450"/>
                    <a:pt x="120" y="474"/>
                  </a:cubicBezTo>
                  <a:cubicBezTo>
                    <a:pt x="132" y="486"/>
                    <a:pt x="167" y="486"/>
                    <a:pt x="179" y="486"/>
                  </a:cubicBezTo>
                  <a:cubicBezTo>
                    <a:pt x="239" y="486"/>
                    <a:pt x="286" y="462"/>
                    <a:pt x="310" y="402"/>
                  </a:cubicBezTo>
                  <a:lnTo>
                    <a:pt x="382" y="212"/>
                  </a:lnTo>
                  <a:cubicBezTo>
                    <a:pt x="417" y="129"/>
                    <a:pt x="382" y="45"/>
                    <a:pt x="310" y="10"/>
                  </a:cubicBezTo>
                  <a:cubicBezTo>
                    <a:pt x="293" y="4"/>
                    <a:pt x="274" y="1"/>
                    <a:pt x="25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6" name="Google Shape;10369;p56"/>
            <p:cNvSpPr/>
            <p:nvPr/>
          </p:nvSpPr>
          <p:spPr>
            <a:xfrm>
              <a:off x="5935960" y="2362401"/>
              <a:ext cx="12861" cy="15814"/>
            </a:xfrm>
            <a:custGeom>
              <a:avLst/>
              <a:gdLst/>
              <a:ahLst/>
              <a:cxnLst/>
              <a:rect l="l" t="t" r="r" b="b"/>
              <a:pathLst>
                <a:path w="405" h="498" extrusionOk="0">
                  <a:moveTo>
                    <a:pt x="161" y="1"/>
                  </a:moveTo>
                  <a:cubicBezTo>
                    <a:pt x="143" y="1"/>
                    <a:pt x="125" y="3"/>
                    <a:pt x="107" y="9"/>
                  </a:cubicBezTo>
                  <a:cubicBezTo>
                    <a:pt x="24" y="45"/>
                    <a:pt x="0" y="128"/>
                    <a:pt x="24" y="212"/>
                  </a:cubicBezTo>
                  <a:lnTo>
                    <a:pt x="107" y="402"/>
                  </a:lnTo>
                  <a:cubicBezTo>
                    <a:pt x="131" y="462"/>
                    <a:pt x="191" y="497"/>
                    <a:pt x="238" y="497"/>
                  </a:cubicBezTo>
                  <a:cubicBezTo>
                    <a:pt x="250" y="497"/>
                    <a:pt x="262" y="497"/>
                    <a:pt x="298" y="474"/>
                  </a:cubicBezTo>
                  <a:cubicBezTo>
                    <a:pt x="369" y="450"/>
                    <a:pt x="405" y="355"/>
                    <a:pt x="369" y="283"/>
                  </a:cubicBezTo>
                  <a:lnTo>
                    <a:pt x="298" y="93"/>
                  </a:lnTo>
                  <a:cubicBezTo>
                    <a:pt x="271" y="29"/>
                    <a:pt x="216" y="1"/>
                    <a:pt x="16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" name="Google Shape;10370;p56"/>
            <p:cNvSpPr/>
            <p:nvPr/>
          </p:nvSpPr>
          <p:spPr>
            <a:xfrm>
              <a:off x="6013824" y="2555820"/>
              <a:ext cx="12893" cy="15592"/>
            </a:xfrm>
            <a:custGeom>
              <a:avLst/>
              <a:gdLst/>
              <a:ahLst/>
              <a:cxnLst/>
              <a:rect l="l" t="t" r="r" b="b"/>
              <a:pathLst>
                <a:path w="406" h="491" extrusionOk="0">
                  <a:moveTo>
                    <a:pt x="167" y="0"/>
                  </a:moveTo>
                  <a:cubicBezTo>
                    <a:pt x="147" y="0"/>
                    <a:pt x="127" y="5"/>
                    <a:pt x="108" y="14"/>
                  </a:cubicBezTo>
                  <a:cubicBezTo>
                    <a:pt x="37" y="38"/>
                    <a:pt x="1" y="133"/>
                    <a:pt x="37" y="205"/>
                  </a:cubicBezTo>
                  <a:lnTo>
                    <a:pt x="108" y="395"/>
                  </a:lnTo>
                  <a:cubicBezTo>
                    <a:pt x="132" y="455"/>
                    <a:pt x="179" y="491"/>
                    <a:pt x="239" y="491"/>
                  </a:cubicBezTo>
                  <a:cubicBezTo>
                    <a:pt x="251" y="491"/>
                    <a:pt x="275" y="491"/>
                    <a:pt x="299" y="479"/>
                  </a:cubicBezTo>
                  <a:cubicBezTo>
                    <a:pt x="370" y="443"/>
                    <a:pt x="406" y="360"/>
                    <a:pt x="370" y="276"/>
                  </a:cubicBezTo>
                  <a:lnTo>
                    <a:pt x="299" y="86"/>
                  </a:lnTo>
                  <a:cubicBezTo>
                    <a:pt x="272" y="33"/>
                    <a:pt x="221" y="0"/>
                    <a:pt x="16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8" name="Google Shape;10371;p56"/>
            <p:cNvSpPr/>
            <p:nvPr/>
          </p:nvSpPr>
          <p:spPr>
            <a:xfrm>
              <a:off x="6069776" y="2422132"/>
              <a:ext cx="16290" cy="11654"/>
            </a:xfrm>
            <a:custGeom>
              <a:avLst/>
              <a:gdLst/>
              <a:ahLst/>
              <a:cxnLst/>
              <a:rect l="l" t="t" r="r" b="b"/>
              <a:pathLst>
                <a:path w="513" h="367" extrusionOk="0">
                  <a:moveTo>
                    <a:pt x="354" y="1"/>
                  </a:moveTo>
                  <a:cubicBezTo>
                    <a:pt x="335" y="1"/>
                    <a:pt x="316" y="3"/>
                    <a:pt x="299" y="9"/>
                  </a:cubicBezTo>
                  <a:lnTo>
                    <a:pt x="96" y="81"/>
                  </a:lnTo>
                  <a:cubicBezTo>
                    <a:pt x="25" y="117"/>
                    <a:pt x="1" y="200"/>
                    <a:pt x="25" y="283"/>
                  </a:cubicBezTo>
                  <a:cubicBezTo>
                    <a:pt x="37" y="343"/>
                    <a:pt x="96" y="367"/>
                    <a:pt x="156" y="367"/>
                  </a:cubicBezTo>
                  <a:cubicBezTo>
                    <a:pt x="180" y="367"/>
                    <a:pt x="191" y="367"/>
                    <a:pt x="215" y="355"/>
                  </a:cubicBezTo>
                  <a:lnTo>
                    <a:pt x="418" y="283"/>
                  </a:lnTo>
                  <a:cubicBezTo>
                    <a:pt x="489" y="248"/>
                    <a:pt x="513" y="164"/>
                    <a:pt x="489" y="81"/>
                  </a:cubicBezTo>
                  <a:cubicBezTo>
                    <a:pt x="462" y="27"/>
                    <a:pt x="409" y="1"/>
                    <a:pt x="35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9" name="Google Shape;10372;p56"/>
            <p:cNvSpPr/>
            <p:nvPr/>
          </p:nvSpPr>
          <p:spPr>
            <a:xfrm>
              <a:off x="5876960" y="2500027"/>
              <a:ext cx="16290" cy="11654"/>
            </a:xfrm>
            <a:custGeom>
              <a:avLst/>
              <a:gdLst/>
              <a:ahLst/>
              <a:cxnLst/>
              <a:rect l="l" t="t" r="r" b="b"/>
              <a:pathLst>
                <a:path w="513" h="367" extrusionOk="0">
                  <a:moveTo>
                    <a:pt x="352" y="0"/>
                  </a:moveTo>
                  <a:cubicBezTo>
                    <a:pt x="334" y="0"/>
                    <a:pt x="316" y="3"/>
                    <a:pt x="298" y="9"/>
                  </a:cubicBezTo>
                  <a:lnTo>
                    <a:pt x="96" y="92"/>
                  </a:lnTo>
                  <a:cubicBezTo>
                    <a:pt x="25" y="116"/>
                    <a:pt x="1" y="212"/>
                    <a:pt x="25" y="283"/>
                  </a:cubicBezTo>
                  <a:cubicBezTo>
                    <a:pt x="60" y="343"/>
                    <a:pt x="96" y="366"/>
                    <a:pt x="156" y="366"/>
                  </a:cubicBezTo>
                  <a:cubicBezTo>
                    <a:pt x="179" y="366"/>
                    <a:pt x="191" y="366"/>
                    <a:pt x="215" y="354"/>
                  </a:cubicBezTo>
                  <a:lnTo>
                    <a:pt x="418" y="283"/>
                  </a:lnTo>
                  <a:cubicBezTo>
                    <a:pt x="489" y="247"/>
                    <a:pt x="513" y="164"/>
                    <a:pt x="489" y="92"/>
                  </a:cubicBezTo>
                  <a:cubicBezTo>
                    <a:pt x="462" y="29"/>
                    <a:pt x="408" y="0"/>
                    <a:pt x="35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90" name="Google Shape;10373;p56"/>
          <p:cNvGrpSpPr/>
          <p:nvPr/>
        </p:nvGrpSpPr>
        <p:grpSpPr>
          <a:xfrm>
            <a:off x="3037396" y="3240347"/>
            <a:ext cx="539196" cy="529438"/>
            <a:chOff x="2497275" y="2744159"/>
            <a:chExt cx="370930" cy="370549"/>
          </a:xfrm>
          <a:solidFill>
            <a:srgbClr val="0D4D98"/>
          </a:solidFill>
        </p:grpSpPr>
        <p:sp>
          <p:nvSpPr>
            <p:cNvPr id="91" name="Google Shape;10374;p56"/>
            <p:cNvSpPr/>
            <p:nvPr/>
          </p:nvSpPr>
          <p:spPr>
            <a:xfrm>
              <a:off x="2497275" y="2744159"/>
              <a:ext cx="284366" cy="284747"/>
            </a:xfrm>
            <a:custGeom>
              <a:avLst/>
              <a:gdLst/>
              <a:ahLst/>
              <a:cxnLst/>
              <a:rect l="l" t="t" r="r" b="b"/>
              <a:pathLst>
                <a:path w="8955" h="8967" extrusionOk="0">
                  <a:moveTo>
                    <a:pt x="4204" y="1"/>
                  </a:moveTo>
                  <a:cubicBezTo>
                    <a:pt x="3942" y="1"/>
                    <a:pt x="3704" y="203"/>
                    <a:pt x="3644" y="465"/>
                  </a:cubicBezTo>
                  <a:lnTo>
                    <a:pt x="3466" y="1334"/>
                  </a:lnTo>
                  <a:cubicBezTo>
                    <a:pt x="3287" y="1394"/>
                    <a:pt x="3108" y="1465"/>
                    <a:pt x="2942" y="1537"/>
                  </a:cubicBezTo>
                  <a:lnTo>
                    <a:pt x="2215" y="1048"/>
                  </a:lnTo>
                  <a:cubicBezTo>
                    <a:pt x="2120" y="983"/>
                    <a:pt x="2009" y="952"/>
                    <a:pt x="1899" y="952"/>
                  </a:cubicBezTo>
                  <a:cubicBezTo>
                    <a:pt x="1749" y="952"/>
                    <a:pt x="1599" y="1010"/>
                    <a:pt x="1489" y="1120"/>
                  </a:cubicBezTo>
                  <a:lnTo>
                    <a:pt x="1108" y="1489"/>
                  </a:lnTo>
                  <a:cubicBezTo>
                    <a:pt x="918" y="1691"/>
                    <a:pt x="894" y="1989"/>
                    <a:pt x="1037" y="2227"/>
                  </a:cubicBezTo>
                  <a:lnTo>
                    <a:pt x="1525" y="2953"/>
                  </a:lnTo>
                  <a:cubicBezTo>
                    <a:pt x="1441" y="3120"/>
                    <a:pt x="1370" y="3287"/>
                    <a:pt x="1322" y="3465"/>
                  </a:cubicBezTo>
                  <a:lnTo>
                    <a:pt x="453" y="3644"/>
                  </a:lnTo>
                  <a:cubicBezTo>
                    <a:pt x="191" y="3703"/>
                    <a:pt x="1" y="3930"/>
                    <a:pt x="1" y="4215"/>
                  </a:cubicBezTo>
                  <a:lnTo>
                    <a:pt x="1" y="4751"/>
                  </a:lnTo>
                  <a:cubicBezTo>
                    <a:pt x="1" y="5025"/>
                    <a:pt x="191" y="5251"/>
                    <a:pt x="453" y="5323"/>
                  </a:cubicBezTo>
                  <a:lnTo>
                    <a:pt x="1322" y="5501"/>
                  </a:lnTo>
                  <a:cubicBezTo>
                    <a:pt x="1382" y="5668"/>
                    <a:pt x="1453" y="5847"/>
                    <a:pt x="1525" y="6013"/>
                  </a:cubicBezTo>
                  <a:lnTo>
                    <a:pt x="1037" y="6740"/>
                  </a:lnTo>
                  <a:cubicBezTo>
                    <a:pt x="894" y="6966"/>
                    <a:pt x="918" y="7287"/>
                    <a:pt x="1108" y="7478"/>
                  </a:cubicBezTo>
                  <a:lnTo>
                    <a:pt x="1489" y="7847"/>
                  </a:lnTo>
                  <a:cubicBezTo>
                    <a:pt x="1599" y="7957"/>
                    <a:pt x="1745" y="8015"/>
                    <a:pt x="1894" y="8015"/>
                  </a:cubicBezTo>
                  <a:cubicBezTo>
                    <a:pt x="2003" y="8015"/>
                    <a:pt x="2115" y="7984"/>
                    <a:pt x="2215" y="7918"/>
                  </a:cubicBezTo>
                  <a:lnTo>
                    <a:pt x="2942" y="7430"/>
                  </a:lnTo>
                  <a:cubicBezTo>
                    <a:pt x="3108" y="7513"/>
                    <a:pt x="3287" y="7597"/>
                    <a:pt x="3466" y="7633"/>
                  </a:cubicBezTo>
                  <a:lnTo>
                    <a:pt x="3644" y="8502"/>
                  </a:lnTo>
                  <a:cubicBezTo>
                    <a:pt x="3704" y="8764"/>
                    <a:pt x="3930" y="8966"/>
                    <a:pt x="4204" y="8966"/>
                  </a:cubicBezTo>
                  <a:lnTo>
                    <a:pt x="4740" y="8966"/>
                  </a:lnTo>
                  <a:cubicBezTo>
                    <a:pt x="5013" y="8966"/>
                    <a:pt x="5251" y="8764"/>
                    <a:pt x="5311" y="8502"/>
                  </a:cubicBezTo>
                  <a:lnTo>
                    <a:pt x="5490" y="7633"/>
                  </a:lnTo>
                  <a:cubicBezTo>
                    <a:pt x="5621" y="7597"/>
                    <a:pt x="5775" y="7537"/>
                    <a:pt x="5906" y="7478"/>
                  </a:cubicBezTo>
                  <a:cubicBezTo>
                    <a:pt x="6002" y="7442"/>
                    <a:pt x="6037" y="7323"/>
                    <a:pt x="6002" y="7240"/>
                  </a:cubicBezTo>
                  <a:cubicBezTo>
                    <a:pt x="5966" y="7169"/>
                    <a:pt x="5898" y="7131"/>
                    <a:pt x="5831" y="7131"/>
                  </a:cubicBezTo>
                  <a:cubicBezTo>
                    <a:pt x="5808" y="7131"/>
                    <a:pt x="5785" y="7135"/>
                    <a:pt x="5763" y="7144"/>
                  </a:cubicBezTo>
                  <a:cubicBezTo>
                    <a:pt x="5609" y="7228"/>
                    <a:pt x="5466" y="7287"/>
                    <a:pt x="5299" y="7323"/>
                  </a:cubicBezTo>
                  <a:cubicBezTo>
                    <a:pt x="5240" y="7347"/>
                    <a:pt x="5180" y="7406"/>
                    <a:pt x="5168" y="7454"/>
                  </a:cubicBezTo>
                  <a:lnTo>
                    <a:pt x="4966" y="8430"/>
                  </a:lnTo>
                  <a:cubicBezTo>
                    <a:pt x="4954" y="8514"/>
                    <a:pt x="4870" y="8597"/>
                    <a:pt x="4763" y="8597"/>
                  </a:cubicBezTo>
                  <a:lnTo>
                    <a:pt x="4228" y="8597"/>
                  </a:lnTo>
                  <a:cubicBezTo>
                    <a:pt x="4120" y="8597"/>
                    <a:pt x="4049" y="8514"/>
                    <a:pt x="4013" y="8430"/>
                  </a:cubicBezTo>
                  <a:lnTo>
                    <a:pt x="3823" y="7454"/>
                  </a:lnTo>
                  <a:cubicBezTo>
                    <a:pt x="3811" y="7383"/>
                    <a:pt x="3763" y="7335"/>
                    <a:pt x="3692" y="7323"/>
                  </a:cubicBezTo>
                  <a:cubicBezTo>
                    <a:pt x="3466" y="7263"/>
                    <a:pt x="3239" y="7180"/>
                    <a:pt x="3049" y="7061"/>
                  </a:cubicBezTo>
                  <a:cubicBezTo>
                    <a:pt x="3019" y="7043"/>
                    <a:pt x="2986" y="7034"/>
                    <a:pt x="2954" y="7034"/>
                  </a:cubicBezTo>
                  <a:cubicBezTo>
                    <a:pt x="2921" y="7034"/>
                    <a:pt x="2888" y="7043"/>
                    <a:pt x="2858" y="7061"/>
                  </a:cubicBezTo>
                  <a:lnTo>
                    <a:pt x="2037" y="7609"/>
                  </a:lnTo>
                  <a:cubicBezTo>
                    <a:pt x="2006" y="7634"/>
                    <a:pt x="1966" y="7647"/>
                    <a:pt x="1926" y="7647"/>
                  </a:cubicBezTo>
                  <a:cubicBezTo>
                    <a:pt x="1874" y="7647"/>
                    <a:pt x="1821" y="7625"/>
                    <a:pt x="1787" y="7585"/>
                  </a:cubicBezTo>
                  <a:lnTo>
                    <a:pt x="1418" y="7204"/>
                  </a:lnTo>
                  <a:cubicBezTo>
                    <a:pt x="1334" y="7132"/>
                    <a:pt x="1334" y="7025"/>
                    <a:pt x="1382" y="6954"/>
                  </a:cubicBezTo>
                  <a:lnTo>
                    <a:pt x="1930" y="6132"/>
                  </a:lnTo>
                  <a:cubicBezTo>
                    <a:pt x="1977" y="6073"/>
                    <a:pt x="1977" y="6001"/>
                    <a:pt x="1930" y="5942"/>
                  </a:cubicBezTo>
                  <a:cubicBezTo>
                    <a:pt x="1811" y="5739"/>
                    <a:pt x="1727" y="5525"/>
                    <a:pt x="1668" y="5299"/>
                  </a:cubicBezTo>
                  <a:cubicBezTo>
                    <a:pt x="1656" y="5239"/>
                    <a:pt x="1596" y="5180"/>
                    <a:pt x="1537" y="5168"/>
                  </a:cubicBezTo>
                  <a:lnTo>
                    <a:pt x="560" y="4977"/>
                  </a:lnTo>
                  <a:cubicBezTo>
                    <a:pt x="477" y="4954"/>
                    <a:pt x="406" y="4870"/>
                    <a:pt x="406" y="4763"/>
                  </a:cubicBezTo>
                  <a:lnTo>
                    <a:pt x="406" y="4227"/>
                  </a:lnTo>
                  <a:cubicBezTo>
                    <a:pt x="406" y="4132"/>
                    <a:pt x="477" y="4049"/>
                    <a:pt x="560" y="4025"/>
                  </a:cubicBezTo>
                  <a:lnTo>
                    <a:pt x="1537" y="3834"/>
                  </a:lnTo>
                  <a:cubicBezTo>
                    <a:pt x="1608" y="3811"/>
                    <a:pt x="1656" y="3775"/>
                    <a:pt x="1668" y="3692"/>
                  </a:cubicBezTo>
                  <a:cubicBezTo>
                    <a:pt x="1727" y="3477"/>
                    <a:pt x="1811" y="3251"/>
                    <a:pt x="1930" y="3061"/>
                  </a:cubicBezTo>
                  <a:cubicBezTo>
                    <a:pt x="1965" y="3001"/>
                    <a:pt x="1965" y="2918"/>
                    <a:pt x="1930" y="2858"/>
                  </a:cubicBezTo>
                  <a:lnTo>
                    <a:pt x="1382" y="2049"/>
                  </a:lnTo>
                  <a:cubicBezTo>
                    <a:pt x="1322" y="1965"/>
                    <a:pt x="1334" y="1846"/>
                    <a:pt x="1418" y="1787"/>
                  </a:cubicBezTo>
                  <a:lnTo>
                    <a:pt x="1787" y="1417"/>
                  </a:lnTo>
                  <a:cubicBezTo>
                    <a:pt x="1826" y="1378"/>
                    <a:pt x="1876" y="1360"/>
                    <a:pt x="1925" y="1360"/>
                  </a:cubicBezTo>
                  <a:cubicBezTo>
                    <a:pt x="1965" y="1360"/>
                    <a:pt x="2005" y="1372"/>
                    <a:pt x="2037" y="1394"/>
                  </a:cubicBezTo>
                  <a:lnTo>
                    <a:pt x="2858" y="1941"/>
                  </a:lnTo>
                  <a:cubicBezTo>
                    <a:pt x="2888" y="1965"/>
                    <a:pt x="2921" y="1977"/>
                    <a:pt x="2954" y="1977"/>
                  </a:cubicBezTo>
                  <a:cubicBezTo>
                    <a:pt x="2986" y="1977"/>
                    <a:pt x="3019" y="1965"/>
                    <a:pt x="3049" y="1941"/>
                  </a:cubicBezTo>
                  <a:cubicBezTo>
                    <a:pt x="3263" y="1822"/>
                    <a:pt x="3466" y="1727"/>
                    <a:pt x="3692" y="1668"/>
                  </a:cubicBezTo>
                  <a:cubicBezTo>
                    <a:pt x="3751" y="1656"/>
                    <a:pt x="3811" y="1596"/>
                    <a:pt x="3823" y="1537"/>
                  </a:cubicBezTo>
                  <a:lnTo>
                    <a:pt x="4013" y="572"/>
                  </a:lnTo>
                  <a:cubicBezTo>
                    <a:pt x="4037" y="477"/>
                    <a:pt x="4120" y="405"/>
                    <a:pt x="4228" y="405"/>
                  </a:cubicBezTo>
                  <a:lnTo>
                    <a:pt x="4763" y="405"/>
                  </a:lnTo>
                  <a:cubicBezTo>
                    <a:pt x="4870" y="405"/>
                    <a:pt x="4942" y="477"/>
                    <a:pt x="4966" y="572"/>
                  </a:cubicBezTo>
                  <a:lnTo>
                    <a:pt x="5168" y="1537"/>
                  </a:lnTo>
                  <a:cubicBezTo>
                    <a:pt x="5180" y="1608"/>
                    <a:pt x="5216" y="1656"/>
                    <a:pt x="5299" y="1668"/>
                  </a:cubicBezTo>
                  <a:cubicBezTo>
                    <a:pt x="5513" y="1727"/>
                    <a:pt x="5740" y="1822"/>
                    <a:pt x="5930" y="1941"/>
                  </a:cubicBezTo>
                  <a:cubicBezTo>
                    <a:pt x="5960" y="1953"/>
                    <a:pt x="5996" y="1959"/>
                    <a:pt x="6031" y="1959"/>
                  </a:cubicBezTo>
                  <a:cubicBezTo>
                    <a:pt x="6067" y="1959"/>
                    <a:pt x="6103" y="1953"/>
                    <a:pt x="6133" y="1941"/>
                  </a:cubicBezTo>
                  <a:lnTo>
                    <a:pt x="6942" y="1394"/>
                  </a:lnTo>
                  <a:cubicBezTo>
                    <a:pt x="6978" y="1368"/>
                    <a:pt x="7021" y="1356"/>
                    <a:pt x="7063" y="1356"/>
                  </a:cubicBezTo>
                  <a:cubicBezTo>
                    <a:pt x="7117" y="1356"/>
                    <a:pt x="7170" y="1377"/>
                    <a:pt x="7204" y="1417"/>
                  </a:cubicBezTo>
                  <a:lnTo>
                    <a:pt x="7573" y="1787"/>
                  </a:lnTo>
                  <a:cubicBezTo>
                    <a:pt x="7645" y="1870"/>
                    <a:pt x="7645" y="1965"/>
                    <a:pt x="7597" y="2049"/>
                  </a:cubicBezTo>
                  <a:lnTo>
                    <a:pt x="7049" y="2858"/>
                  </a:lnTo>
                  <a:cubicBezTo>
                    <a:pt x="7002" y="2918"/>
                    <a:pt x="7002" y="2989"/>
                    <a:pt x="7049" y="3061"/>
                  </a:cubicBezTo>
                  <a:cubicBezTo>
                    <a:pt x="7168" y="3263"/>
                    <a:pt x="7264" y="3477"/>
                    <a:pt x="7323" y="3692"/>
                  </a:cubicBezTo>
                  <a:cubicBezTo>
                    <a:pt x="7335" y="3751"/>
                    <a:pt x="7395" y="3811"/>
                    <a:pt x="7454" y="3834"/>
                  </a:cubicBezTo>
                  <a:lnTo>
                    <a:pt x="8419" y="4025"/>
                  </a:lnTo>
                  <a:cubicBezTo>
                    <a:pt x="8514" y="4037"/>
                    <a:pt x="8585" y="4132"/>
                    <a:pt x="8585" y="4227"/>
                  </a:cubicBezTo>
                  <a:lnTo>
                    <a:pt x="8585" y="4763"/>
                  </a:lnTo>
                  <a:cubicBezTo>
                    <a:pt x="8585" y="4870"/>
                    <a:pt x="8514" y="4942"/>
                    <a:pt x="8419" y="4977"/>
                  </a:cubicBezTo>
                  <a:lnTo>
                    <a:pt x="7454" y="5168"/>
                  </a:lnTo>
                  <a:cubicBezTo>
                    <a:pt x="7383" y="5180"/>
                    <a:pt x="7335" y="5227"/>
                    <a:pt x="7323" y="5299"/>
                  </a:cubicBezTo>
                  <a:cubicBezTo>
                    <a:pt x="7276" y="5466"/>
                    <a:pt x="7216" y="5632"/>
                    <a:pt x="7145" y="5775"/>
                  </a:cubicBezTo>
                  <a:cubicBezTo>
                    <a:pt x="7097" y="5870"/>
                    <a:pt x="7145" y="5966"/>
                    <a:pt x="7228" y="6013"/>
                  </a:cubicBezTo>
                  <a:cubicBezTo>
                    <a:pt x="7254" y="6026"/>
                    <a:pt x="7280" y="6032"/>
                    <a:pt x="7305" y="6032"/>
                  </a:cubicBezTo>
                  <a:cubicBezTo>
                    <a:pt x="7372" y="6032"/>
                    <a:pt x="7431" y="5991"/>
                    <a:pt x="7466" y="5930"/>
                  </a:cubicBezTo>
                  <a:cubicBezTo>
                    <a:pt x="7526" y="5799"/>
                    <a:pt x="7585" y="5644"/>
                    <a:pt x="7633" y="5501"/>
                  </a:cubicBezTo>
                  <a:lnTo>
                    <a:pt x="8490" y="5323"/>
                  </a:lnTo>
                  <a:cubicBezTo>
                    <a:pt x="8764" y="5263"/>
                    <a:pt x="8954" y="5037"/>
                    <a:pt x="8954" y="4751"/>
                  </a:cubicBezTo>
                  <a:lnTo>
                    <a:pt x="8954" y="4215"/>
                  </a:lnTo>
                  <a:cubicBezTo>
                    <a:pt x="8954" y="3942"/>
                    <a:pt x="8764" y="3715"/>
                    <a:pt x="8490" y="3644"/>
                  </a:cubicBezTo>
                  <a:lnTo>
                    <a:pt x="7633" y="3465"/>
                  </a:lnTo>
                  <a:cubicBezTo>
                    <a:pt x="7573" y="3287"/>
                    <a:pt x="7502" y="3120"/>
                    <a:pt x="7418" y="2953"/>
                  </a:cubicBezTo>
                  <a:lnTo>
                    <a:pt x="7918" y="2227"/>
                  </a:lnTo>
                  <a:cubicBezTo>
                    <a:pt x="8061" y="2001"/>
                    <a:pt x="8038" y="1679"/>
                    <a:pt x="7835" y="1489"/>
                  </a:cubicBezTo>
                  <a:lnTo>
                    <a:pt x="7466" y="1120"/>
                  </a:lnTo>
                  <a:cubicBezTo>
                    <a:pt x="7356" y="1010"/>
                    <a:pt x="7211" y="952"/>
                    <a:pt x="7061" y="952"/>
                  </a:cubicBezTo>
                  <a:cubicBezTo>
                    <a:pt x="6952" y="952"/>
                    <a:pt x="6840" y="983"/>
                    <a:pt x="6740" y="1048"/>
                  </a:cubicBezTo>
                  <a:lnTo>
                    <a:pt x="6013" y="1537"/>
                  </a:lnTo>
                  <a:cubicBezTo>
                    <a:pt x="5847" y="1453"/>
                    <a:pt x="5668" y="1370"/>
                    <a:pt x="5490" y="1334"/>
                  </a:cubicBezTo>
                  <a:lnTo>
                    <a:pt x="5311" y="465"/>
                  </a:lnTo>
                  <a:cubicBezTo>
                    <a:pt x="5251" y="203"/>
                    <a:pt x="5025" y="1"/>
                    <a:pt x="474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2" name="Google Shape;10375;p56"/>
            <p:cNvSpPr/>
            <p:nvPr/>
          </p:nvSpPr>
          <p:spPr>
            <a:xfrm>
              <a:off x="2592191" y="2821673"/>
              <a:ext cx="113461" cy="98345"/>
            </a:xfrm>
            <a:custGeom>
              <a:avLst/>
              <a:gdLst/>
              <a:ahLst/>
              <a:cxnLst/>
              <a:rect l="l" t="t" r="r" b="b"/>
              <a:pathLst>
                <a:path w="3573" h="3097" extrusionOk="0">
                  <a:moveTo>
                    <a:pt x="1524" y="0"/>
                  </a:moveTo>
                  <a:cubicBezTo>
                    <a:pt x="989" y="0"/>
                    <a:pt x="465" y="215"/>
                    <a:pt x="72" y="584"/>
                  </a:cubicBezTo>
                  <a:cubicBezTo>
                    <a:pt x="0" y="655"/>
                    <a:pt x="0" y="774"/>
                    <a:pt x="72" y="834"/>
                  </a:cubicBezTo>
                  <a:cubicBezTo>
                    <a:pt x="113" y="876"/>
                    <a:pt x="164" y="896"/>
                    <a:pt x="212" y="896"/>
                  </a:cubicBezTo>
                  <a:cubicBezTo>
                    <a:pt x="259" y="896"/>
                    <a:pt x="304" y="876"/>
                    <a:pt x="334" y="834"/>
                  </a:cubicBezTo>
                  <a:cubicBezTo>
                    <a:pt x="643" y="524"/>
                    <a:pt x="1072" y="358"/>
                    <a:pt x="1500" y="358"/>
                  </a:cubicBezTo>
                  <a:cubicBezTo>
                    <a:pt x="2441" y="358"/>
                    <a:pt x="3203" y="1120"/>
                    <a:pt x="3203" y="2060"/>
                  </a:cubicBezTo>
                  <a:cubicBezTo>
                    <a:pt x="3203" y="2322"/>
                    <a:pt x="3144" y="2596"/>
                    <a:pt x="3024" y="2834"/>
                  </a:cubicBezTo>
                  <a:cubicBezTo>
                    <a:pt x="2965" y="2941"/>
                    <a:pt x="3013" y="3037"/>
                    <a:pt x="3096" y="3084"/>
                  </a:cubicBezTo>
                  <a:cubicBezTo>
                    <a:pt x="3132" y="3096"/>
                    <a:pt x="3155" y="3096"/>
                    <a:pt x="3191" y="3096"/>
                  </a:cubicBezTo>
                  <a:cubicBezTo>
                    <a:pt x="3251" y="3096"/>
                    <a:pt x="3322" y="3072"/>
                    <a:pt x="3346" y="3001"/>
                  </a:cubicBezTo>
                  <a:cubicBezTo>
                    <a:pt x="3501" y="2715"/>
                    <a:pt x="3572" y="2382"/>
                    <a:pt x="3572" y="2060"/>
                  </a:cubicBezTo>
                  <a:cubicBezTo>
                    <a:pt x="3572" y="929"/>
                    <a:pt x="2655" y="0"/>
                    <a:pt x="15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3" name="Google Shape;10376;p56"/>
            <p:cNvSpPr/>
            <p:nvPr/>
          </p:nvSpPr>
          <p:spPr>
            <a:xfrm>
              <a:off x="2574408" y="2862129"/>
              <a:ext cx="106665" cy="90756"/>
            </a:xfrm>
            <a:custGeom>
              <a:avLst/>
              <a:gdLst/>
              <a:ahLst/>
              <a:cxnLst/>
              <a:rect l="l" t="t" r="r" b="b"/>
              <a:pathLst>
                <a:path w="3359" h="2858" extrusionOk="0">
                  <a:moveTo>
                    <a:pt x="294" y="1"/>
                  </a:moveTo>
                  <a:cubicBezTo>
                    <a:pt x="218" y="1"/>
                    <a:pt x="145" y="48"/>
                    <a:pt x="108" y="131"/>
                  </a:cubicBezTo>
                  <a:cubicBezTo>
                    <a:pt x="36" y="334"/>
                    <a:pt x="1" y="572"/>
                    <a:pt x="1" y="798"/>
                  </a:cubicBezTo>
                  <a:cubicBezTo>
                    <a:pt x="1" y="1929"/>
                    <a:pt x="917" y="2858"/>
                    <a:pt x="2049" y="2858"/>
                  </a:cubicBezTo>
                  <a:cubicBezTo>
                    <a:pt x="2477" y="2858"/>
                    <a:pt x="2894" y="2715"/>
                    <a:pt x="3251" y="2465"/>
                  </a:cubicBezTo>
                  <a:cubicBezTo>
                    <a:pt x="3346" y="2405"/>
                    <a:pt x="3358" y="2286"/>
                    <a:pt x="3299" y="2215"/>
                  </a:cubicBezTo>
                  <a:cubicBezTo>
                    <a:pt x="3263" y="2158"/>
                    <a:pt x="3206" y="2131"/>
                    <a:pt x="3151" y="2131"/>
                  </a:cubicBezTo>
                  <a:cubicBezTo>
                    <a:pt x="3114" y="2131"/>
                    <a:pt x="3077" y="2143"/>
                    <a:pt x="3049" y="2167"/>
                  </a:cubicBezTo>
                  <a:cubicBezTo>
                    <a:pt x="2763" y="2382"/>
                    <a:pt x="2406" y="2501"/>
                    <a:pt x="2049" y="2501"/>
                  </a:cubicBezTo>
                  <a:cubicBezTo>
                    <a:pt x="1108" y="2501"/>
                    <a:pt x="346" y="1739"/>
                    <a:pt x="346" y="798"/>
                  </a:cubicBezTo>
                  <a:cubicBezTo>
                    <a:pt x="346" y="608"/>
                    <a:pt x="382" y="429"/>
                    <a:pt x="441" y="250"/>
                  </a:cubicBezTo>
                  <a:cubicBezTo>
                    <a:pt x="501" y="143"/>
                    <a:pt x="441" y="36"/>
                    <a:pt x="358" y="12"/>
                  </a:cubicBezTo>
                  <a:cubicBezTo>
                    <a:pt x="337" y="4"/>
                    <a:pt x="315" y="1"/>
                    <a:pt x="29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4" name="Google Shape;10377;p56"/>
            <p:cNvSpPr/>
            <p:nvPr/>
          </p:nvSpPr>
          <p:spPr>
            <a:xfrm>
              <a:off x="2676881" y="2923385"/>
              <a:ext cx="191324" cy="191324"/>
            </a:xfrm>
            <a:custGeom>
              <a:avLst/>
              <a:gdLst/>
              <a:ahLst/>
              <a:cxnLst/>
              <a:rect l="l" t="t" r="r" b="b"/>
              <a:pathLst>
                <a:path w="6025" h="6025" extrusionOk="0">
                  <a:moveTo>
                    <a:pt x="2810" y="0"/>
                  </a:moveTo>
                  <a:cubicBezTo>
                    <a:pt x="2608" y="0"/>
                    <a:pt x="2429" y="155"/>
                    <a:pt x="2382" y="357"/>
                  </a:cubicBezTo>
                  <a:lnTo>
                    <a:pt x="2274" y="893"/>
                  </a:lnTo>
                  <a:cubicBezTo>
                    <a:pt x="2191" y="929"/>
                    <a:pt x="2084" y="965"/>
                    <a:pt x="1989" y="1012"/>
                  </a:cubicBezTo>
                  <a:lnTo>
                    <a:pt x="1548" y="715"/>
                  </a:lnTo>
                  <a:cubicBezTo>
                    <a:pt x="1475" y="666"/>
                    <a:pt x="1393" y="643"/>
                    <a:pt x="1313" y="643"/>
                  </a:cubicBezTo>
                  <a:cubicBezTo>
                    <a:pt x="1198" y="643"/>
                    <a:pt x="1085" y="690"/>
                    <a:pt x="1000" y="774"/>
                  </a:cubicBezTo>
                  <a:lnTo>
                    <a:pt x="738" y="1024"/>
                  </a:lnTo>
                  <a:cubicBezTo>
                    <a:pt x="596" y="1179"/>
                    <a:pt x="572" y="1417"/>
                    <a:pt x="679" y="1584"/>
                  </a:cubicBezTo>
                  <a:lnTo>
                    <a:pt x="977" y="2024"/>
                  </a:lnTo>
                  <a:cubicBezTo>
                    <a:pt x="917" y="2143"/>
                    <a:pt x="858" y="2274"/>
                    <a:pt x="834" y="2417"/>
                  </a:cubicBezTo>
                  <a:cubicBezTo>
                    <a:pt x="798" y="2512"/>
                    <a:pt x="858" y="2608"/>
                    <a:pt x="965" y="2631"/>
                  </a:cubicBezTo>
                  <a:cubicBezTo>
                    <a:pt x="986" y="2639"/>
                    <a:pt x="1006" y="2642"/>
                    <a:pt x="1025" y="2642"/>
                  </a:cubicBezTo>
                  <a:cubicBezTo>
                    <a:pt x="1103" y="2642"/>
                    <a:pt x="1162" y="2587"/>
                    <a:pt x="1191" y="2501"/>
                  </a:cubicBezTo>
                  <a:cubicBezTo>
                    <a:pt x="1227" y="2358"/>
                    <a:pt x="1298" y="2215"/>
                    <a:pt x="1346" y="2096"/>
                  </a:cubicBezTo>
                  <a:cubicBezTo>
                    <a:pt x="1381" y="2036"/>
                    <a:pt x="1381" y="1965"/>
                    <a:pt x="1346" y="1905"/>
                  </a:cubicBezTo>
                  <a:lnTo>
                    <a:pt x="1000" y="1369"/>
                  </a:lnTo>
                  <a:cubicBezTo>
                    <a:pt x="977" y="1346"/>
                    <a:pt x="977" y="1310"/>
                    <a:pt x="1012" y="1286"/>
                  </a:cubicBezTo>
                  <a:lnTo>
                    <a:pt x="1262" y="1024"/>
                  </a:lnTo>
                  <a:cubicBezTo>
                    <a:pt x="1283" y="1010"/>
                    <a:pt x="1300" y="1004"/>
                    <a:pt x="1318" y="1004"/>
                  </a:cubicBezTo>
                  <a:cubicBezTo>
                    <a:pt x="1330" y="1004"/>
                    <a:pt x="1343" y="1007"/>
                    <a:pt x="1358" y="1012"/>
                  </a:cubicBezTo>
                  <a:lnTo>
                    <a:pt x="1893" y="1369"/>
                  </a:lnTo>
                  <a:cubicBezTo>
                    <a:pt x="1923" y="1393"/>
                    <a:pt x="1956" y="1405"/>
                    <a:pt x="1989" y="1405"/>
                  </a:cubicBezTo>
                  <a:cubicBezTo>
                    <a:pt x="2021" y="1405"/>
                    <a:pt x="2054" y="1393"/>
                    <a:pt x="2084" y="1369"/>
                  </a:cubicBezTo>
                  <a:cubicBezTo>
                    <a:pt x="2215" y="1298"/>
                    <a:pt x="2346" y="1238"/>
                    <a:pt x="2489" y="1203"/>
                  </a:cubicBezTo>
                  <a:cubicBezTo>
                    <a:pt x="2548" y="1191"/>
                    <a:pt x="2608" y="1131"/>
                    <a:pt x="2620" y="1072"/>
                  </a:cubicBezTo>
                  <a:lnTo>
                    <a:pt x="2751" y="429"/>
                  </a:lnTo>
                  <a:cubicBezTo>
                    <a:pt x="2751" y="405"/>
                    <a:pt x="2786" y="369"/>
                    <a:pt x="2822" y="369"/>
                  </a:cubicBezTo>
                  <a:lnTo>
                    <a:pt x="3167" y="369"/>
                  </a:lnTo>
                  <a:cubicBezTo>
                    <a:pt x="3203" y="369"/>
                    <a:pt x="3227" y="405"/>
                    <a:pt x="3239" y="429"/>
                  </a:cubicBezTo>
                  <a:lnTo>
                    <a:pt x="3382" y="1072"/>
                  </a:lnTo>
                  <a:cubicBezTo>
                    <a:pt x="3394" y="1143"/>
                    <a:pt x="3429" y="1191"/>
                    <a:pt x="3513" y="1203"/>
                  </a:cubicBezTo>
                  <a:cubicBezTo>
                    <a:pt x="3656" y="1250"/>
                    <a:pt x="3786" y="1310"/>
                    <a:pt x="3917" y="1369"/>
                  </a:cubicBezTo>
                  <a:cubicBezTo>
                    <a:pt x="3947" y="1387"/>
                    <a:pt x="3980" y="1396"/>
                    <a:pt x="4013" y="1396"/>
                  </a:cubicBezTo>
                  <a:cubicBezTo>
                    <a:pt x="4045" y="1396"/>
                    <a:pt x="4078" y="1387"/>
                    <a:pt x="4108" y="1369"/>
                  </a:cubicBezTo>
                  <a:lnTo>
                    <a:pt x="4644" y="1012"/>
                  </a:lnTo>
                  <a:cubicBezTo>
                    <a:pt x="4654" y="1007"/>
                    <a:pt x="4665" y="1004"/>
                    <a:pt x="4678" y="1004"/>
                  </a:cubicBezTo>
                  <a:cubicBezTo>
                    <a:pt x="4695" y="1004"/>
                    <a:pt x="4713" y="1010"/>
                    <a:pt x="4727" y="1024"/>
                  </a:cubicBezTo>
                  <a:lnTo>
                    <a:pt x="4989" y="1286"/>
                  </a:lnTo>
                  <a:cubicBezTo>
                    <a:pt x="5013" y="1310"/>
                    <a:pt x="5013" y="1346"/>
                    <a:pt x="5001" y="1369"/>
                  </a:cubicBezTo>
                  <a:lnTo>
                    <a:pt x="4644" y="1905"/>
                  </a:lnTo>
                  <a:cubicBezTo>
                    <a:pt x="4596" y="1965"/>
                    <a:pt x="4596" y="2036"/>
                    <a:pt x="4644" y="2096"/>
                  </a:cubicBezTo>
                  <a:cubicBezTo>
                    <a:pt x="4715" y="2239"/>
                    <a:pt x="4775" y="2370"/>
                    <a:pt x="4810" y="2501"/>
                  </a:cubicBezTo>
                  <a:cubicBezTo>
                    <a:pt x="4822" y="2560"/>
                    <a:pt x="4882" y="2620"/>
                    <a:pt x="4941" y="2631"/>
                  </a:cubicBezTo>
                  <a:lnTo>
                    <a:pt x="5584" y="2774"/>
                  </a:lnTo>
                  <a:cubicBezTo>
                    <a:pt x="5608" y="2774"/>
                    <a:pt x="5644" y="2798"/>
                    <a:pt x="5644" y="2846"/>
                  </a:cubicBezTo>
                  <a:lnTo>
                    <a:pt x="5644" y="3191"/>
                  </a:lnTo>
                  <a:cubicBezTo>
                    <a:pt x="5644" y="3215"/>
                    <a:pt x="5608" y="3251"/>
                    <a:pt x="5584" y="3263"/>
                  </a:cubicBezTo>
                  <a:lnTo>
                    <a:pt x="4941" y="3393"/>
                  </a:lnTo>
                  <a:cubicBezTo>
                    <a:pt x="4870" y="3405"/>
                    <a:pt x="4822" y="3453"/>
                    <a:pt x="4810" y="3524"/>
                  </a:cubicBezTo>
                  <a:cubicBezTo>
                    <a:pt x="4763" y="3679"/>
                    <a:pt x="4703" y="3810"/>
                    <a:pt x="4644" y="3929"/>
                  </a:cubicBezTo>
                  <a:cubicBezTo>
                    <a:pt x="4608" y="3989"/>
                    <a:pt x="4608" y="4060"/>
                    <a:pt x="4644" y="4120"/>
                  </a:cubicBezTo>
                  <a:lnTo>
                    <a:pt x="5001" y="4656"/>
                  </a:lnTo>
                  <a:cubicBezTo>
                    <a:pt x="5013" y="4691"/>
                    <a:pt x="5013" y="4715"/>
                    <a:pt x="4989" y="4751"/>
                  </a:cubicBezTo>
                  <a:lnTo>
                    <a:pt x="4727" y="5001"/>
                  </a:lnTo>
                  <a:cubicBezTo>
                    <a:pt x="4714" y="5020"/>
                    <a:pt x="4697" y="5029"/>
                    <a:pt x="4681" y="5029"/>
                  </a:cubicBezTo>
                  <a:cubicBezTo>
                    <a:pt x="4668" y="5029"/>
                    <a:pt x="4654" y="5023"/>
                    <a:pt x="4644" y="5013"/>
                  </a:cubicBezTo>
                  <a:lnTo>
                    <a:pt x="4108" y="4656"/>
                  </a:lnTo>
                  <a:cubicBezTo>
                    <a:pt x="4078" y="4638"/>
                    <a:pt x="4045" y="4629"/>
                    <a:pt x="4013" y="4629"/>
                  </a:cubicBezTo>
                  <a:cubicBezTo>
                    <a:pt x="3980" y="4629"/>
                    <a:pt x="3947" y="4638"/>
                    <a:pt x="3917" y="4656"/>
                  </a:cubicBezTo>
                  <a:cubicBezTo>
                    <a:pt x="3775" y="4739"/>
                    <a:pt x="3644" y="4798"/>
                    <a:pt x="3513" y="4822"/>
                  </a:cubicBezTo>
                  <a:cubicBezTo>
                    <a:pt x="3453" y="4834"/>
                    <a:pt x="3394" y="4894"/>
                    <a:pt x="3382" y="4953"/>
                  </a:cubicBezTo>
                  <a:lnTo>
                    <a:pt x="3239" y="5596"/>
                  </a:lnTo>
                  <a:cubicBezTo>
                    <a:pt x="3239" y="5632"/>
                    <a:pt x="3215" y="5656"/>
                    <a:pt x="3167" y="5656"/>
                  </a:cubicBezTo>
                  <a:lnTo>
                    <a:pt x="2822" y="5656"/>
                  </a:lnTo>
                  <a:cubicBezTo>
                    <a:pt x="2798" y="5656"/>
                    <a:pt x="2763" y="5632"/>
                    <a:pt x="2751" y="5596"/>
                  </a:cubicBezTo>
                  <a:lnTo>
                    <a:pt x="2620" y="4953"/>
                  </a:lnTo>
                  <a:cubicBezTo>
                    <a:pt x="2608" y="4882"/>
                    <a:pt x="2560" y="4834"/>
                    <a:pt x="2489" y="4822"/>
                  </a:cubicBezTo>
                  <a:cubicBezTo>
                    <a:pt x="2334" y="4775"/>
                    <a:pt x="2203" y="4715"/>
                    <a:pt x="2084" y="4656"/>
                  </a:cubicBezTo>
                  <a:cubicBezTo>
                    <a:pt x="2054" y="4644"/>
                    <a:pt x="2021" y="4638"/>
                    <a:pt x="1989" y="4638"/>
                  </a:cubicBezTo>
                  <a:cubicBezTo>
                    <a:pt x="1956" y="4638"/>
                    <a:pt x="1923" y="4644"/>
                    <a:pt x="1893" y="4656"/>
                  </a:cubicBezTo>
                  <a:lnTo>
                    <a:pt x="1358" y="5013"/>
                  </a:lnTo>
                  <a:cubicBezTo>
                    <a:pt x="1342" y="5023"/>
                    <a:pt x="1328" y="5029"/>
                    <a:pt x="1314" y="5029"/>
                  </a:cubicBezTo>
                  <a:cubicBezTo>
                    <a:pt x="1298" y="5029"/>
                    <a:pt x="1282" y="5020"/>
                    <a:pt x="1262" y="5001"/>
                  </a:cubicBezTo>
                  <a:lnTo>
                    <a:pt x="1012" y="4751"/>
                  </a:lnTo>
                  <a:cubicBezTo>
                    <a:pt x="977" y="4715"/>
                    <a:pt x="977" y="4691"/>
                    <a:pt x="1000" y="4656"/>
                  </a:cubicBezTo>
                  <a:lnTo>
                    <a:pt x="1346" y="4120"/>
                  </a:lnTo>
                  <a:cubicBezTo>
                    <a:pt x="1393" y="4060"/>
                    <a:pt x="1393" y="3989"/>
                    <a:pt x="1346" y="3929"/>
                  </a:cubicBezTo>
                  <a:cubicBezTo>
                    <a:pt x="1274" y="3798"/>
                    <a:pt x="1215" y="3667"/>
                    <a:pt x="1191" y="3524"/>
                  </a:cubicBezTo>
                  <a:cubicBezTo>
                    <a:pt x="1167" y="3465"/>
                    <a:pt x="1108" y="3405"/>
                    <a:pt x="1048" y="3393"/>
                  </a:cubicBezTo>
                  <a:lnTo>
                    <a:pt x="417" y="3263"/>
                  </a:lnTo>
                  <a:cubicBezTo>
                    <a:pt x="381" y="3263"/>
                    <a:pt x="357" y="3227"/>
                    <a:pt x="357" y="3191"/>
                  </a:cubicBezTo>
                  <a:lnTo>
                    <a:pt x="357" y="2846"/>
                  </a:lnTo>
                  <a:cubicBezTo>
                    <a:pt x="357" y="2810"/>
                    <a:pt x="381" y="2786"/>
                    <a:pt x="417" y="2774"/>
                  </a:cubicBezTo>
                  <a:lnTo>
                    <a:pt x="453" y="2751"/>
                  </a:lnTo>
                  <a:cubicBezTo>
                    <a:pt x="560" y="2739"/>
                    <a:pt x="619" y="2631"/>
                    <a:pt x="608" y="2548"/>
                  </a:cubicBezTo>
                  <a:cubicBezTo>
                    <a:pt x="597" y="2450"/>
                    <a:pt x="506" y="2392"/>
                    <a:pt x="427" y="2392"/>
                  </a:cubicBezTo>
                  <a:cubicBezTo>
                    <a:pt x="419" y="2392"/>
                    <a:pt x="412" y="2392"/>
                    <a:pt x="405" y="2393"/>
                  </a:cubicBezTo>
                  <a:lnTo>
                    <a:pt x="357" y="2417"/>
                  </a:lnTo>
                  <a:cubicBezTo>
                    <a:pt x="143" y="2453"/>
                    <a:pt x="0" y="2631"/>
                    <a:pt x="0" y="2846"/>
                  </a:cubicBezTo>
                  <a:lnTo>
                    <a:pt x="0" y="3191"/>
                  </a:lnTo>
                  <a:cubicBezTo>
                    <a:pt x="0" y="3393"/>
                    <a:pt x="143" y="3572"/>
                    <a:pt x="357" y="3620"/>
                  </a:cubicBezTo>
                  <a:lnTo>
                    <a:pt x="893" y="3727"/>
                  </a:lnTo>
                  <a:cubicBezTo>
                    <a:pt x="917" y="3810"/>
                    <a:pt x="965" y="3917"/>
                    <a:pt x="1012" y="4001"/>
                  </a:cubicBezTo>
                  <a:lnTo>
                    <a:pt x="715" y="4453"/>
                  </a:lnTo>
                  <a:cubicBezTo>
                    <a:pt x="596" y="4632"/>
                    <a:pt x="619" y="4858"/>
                    <a:pt x="774" y="5001"/>
                  </a:cubicBezTo>
                  <a:lnTo>
                    <a:pt x="1024" y="5251"/>
                  </a:lnTo>
                  <a:cubicBezTo>
                    <a:pt x="1112" y="5339"/>
                    <a:pt x="1227" y="5381"/>
                    <a:pt x="1338" y="5381"/>
                  </a:cubicBezTo>
                  <a:cubicBezTo>
                    <a:pt x="1423" y="5381"/>
                    <a:pt x="1505" y="5357"/>
                    <a:pt x="1572" y="5310"/>
                  </a:cubicBezTo>
                  <a:lnTo>
                    <a:pt x="2024" y="5013"/>
                  </a:lnTo>
                  <a:cubicBezTo>
                    <a:pt x="2108" y="5060"/>
                    <a:pt x="2203" y="5108"/>
                    <a:pt x="2310" y="5132"/>
                  </a:cubicBezTo>
                  <a:lnTo>
                    <a:pt x="2405" y="5668"/>
                  </a:lnTo>
                  <a:cubicBezTo>
                    <a:pt x="2453" y="5882"/>
                    <a:pt x="2632" y="6025"/>
                    <a:pt x="2846" y="6025"/>
                  </a:cubicBezTo>
                  <a:lnTo>
                    <a:pt x="3179" y="6025"/>
                  </a:lnTo>
                  <a:cubicBezTo>
                    <a:pt x="3394" y="6025"/>
                    <a:pt x="3572" y="5882"/>
                    <a:pt x="3620" y="5668"/>
                  </a:cubicBezTo>
                  <a:lnTo>
                    <a:pt x="3715" y="5132"/>
                  </a:lnTo>
                  <a:cubicBezTo>
                    <a:pt x="3810" y="5108"/>
                    <a:pt x="3917" y="5060"/>
                    <a:pt x="4001" y="5013"/>
                  </a:cubicBezTo>
                  <a:lnTo>
                    <a:pt x="4453" y="5310"/>
                  </a:lnTo>
                  <a:cubicBezTo>
                    <a:pt x="4529" y="5361"/>
                    <a:pt x="4611" y="5386"/>
                    <a:pt x="4692" y="5386"/>
                  </a:cubicBezTo>
                  <a:cubicBezTo>
                    <a:pt x="4803" y="5386"/>
                    <a:pt x="4912" y="5340"/>
                    <a:pt x="5001" y="5251"/>
                  </a:cubicBezTo>
                  <a:lnTo>
                    <a:pt x="5251" y="5001"/>
                  </a:lnTo>
                  <a:cubicBezTo>
                    <a:pt x="5406" y="4858"/>
                    <a:pt x="5418" y="4620"/>
                    <a:pt x="5310" y="4453"/>
                  </a:cubicBezTo>
                  <a:lnTo>
                    <a:pt x="5013" y="4001"/>
                  </a:lnTo>
                  <a:cubicBezTo>
                    <a:pt x="5060" y="3917"/>
                    <a:pt x="5108" y="3822"/>
                    <a:pt x="5132" y="3727"/>
                  </a:cubicBezTo>
                  <a:lnTo>
                    <a:pt x="5668" y="3620"/>
                  </a:lnTo>
                  <a:cubicBezTo>
                    <a:pt x="5882" y="3572"/>
                    <a:pt x="6025" y="3393"/>
                    <a:pt x="6025" y="3191"/>
                  </a:cubicBezTo>
                  <a:lnTo>
                    <a:pt x="6025" y="2846"/>
                  </a:lnTo>
                  <a:cubicBezTo>
                    <a:pt x="6001" y="2631"/>
                    <a:pt x="5846" y="2453"/>
                    <a:pt x="5644" y="2417"/>
                  </a:cubicBezTo>
                  <a:lnTo>
                    <a:pt x="5108" y="2310"/>
                  </a:lnTo>
                  <a:cubicBezTo>
                    <a:pt x="5072" y="2215"/>
                    <a:pt x="5025" y="2120"/>
                    <a:pt x="4989" y="2024"/>
                  </a:cubicBezTo>
                  <a:lnTo>
                    <a:pt x="5287" y="1584"/>
                  </a:lnTo>
                  <a:cubicBezTo>
                    <a:pt x="5406" y="1405"/>
                    <a:pt x="5370" y="1179"/>
                    <a:pt x="5227" y="1024"/>
                  </a:cubicBezTo>
                  <a:lnTo>
                    <a:pt x="4965" y="774"/>
                  </a:lnTo>
                  <a:cubicBezTo>
                    <a:pt x="4882" y="691"/>
                    <a:pt x="4766" y="648"/>
                    <a:pt x="4651" y="648"/>
                  </a:cubicBezTo>
                  <a:cubicBezTo>
                    <a:pt x="4569" y="648"/>
                    <a:pt x="4487" y="670"/>
                    <a:pt x="4418" y="715"/>
                  </a:cubicBezTo>
                  <a:lnTo>
                    <a:pt x="3977" y="1012"/>
                  </a:lnTo>
                  <a:cubicBezTo>
                    <a:pt x="3882" y="965"/>
                    <a:pt x="3786" y="929"/>
                    <a:pt x="3691" y="893"/>
                  </a:cubicBezTo>
                  <a:lnTo>
                    <a:pt x="3584" y="357"/>
                  </a:lnTo>
                  <a:cubicBezTo>
                    <a:pt x="3536" y="155"/>
                    <a:pt x="3358" y="0"/>
                    <a:pt x="315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5" name="Google Shape;10378;p56"/>
            <p:cNvSpPr/>
            <p:nvPr/>
          </p:nvSpPr>
          <p:spPr>
            <a:xfrm>
              <a:off x="2738867" y="2986895"/>
              <a:ext cx="65066" cy="65066"/>
            </a:xfrm>
            <a:custGeom>
              <a:avLst/>
              <a:gdLst/>
              <a:ahLst/>
              <a:cxnLst/>
              <a:rect l="l" t="t" r="r" b="b"/>
              <a:pathLst>
                <a:path w="2049" h="2049" extrusionOk="0">
                  <a:moveTo>
                    <a:pt x="1025" y="0"/>
                  </a:moveTo>
                  <a:cubicBezTo>
                    <a:pt x="453" y="0"/>
                    <a:pt x="1" y="453"/>
                    <a:pt x="1" y="1024"/>
                  </a:cubicBezTo>
                  <a:cubicBezTo>
                    <a:pt x="1" y="1584"/>
                    <a:pt x="453" y="2048"/>
                    <a:pt x="1025" y="2048"/>
                  </a:cubicBezTo>
                  <a:cubicBezTo>
                    <a:pt x="1251" y="2048"/>
                    <a:pt x="1465" y="1977"/>
                    <a:pt x="1644" y="1846"/>
                  </a:cubicBezTo>
                  <a:cubicBezTo>
                    <a:pt x="1727" y="1786"/>
                    <a:pt x="1739" y="1667"/>
                    <a:pt x="1680" y="1584"/>
                  </a:cubicBezTo>
                  <a:cubicBezTo>
                    <a:pt x="1646" y="1543"/>
                    <a:pt x="1593" y="1522"/>
                    <a:pt x="1540" y="1522"/>
                  </a:cubicBezTo>
                  <a:cubicBezTo>
                    <a:pt x="1500" y="1522"/>
                    <a:pt x="1461" y="1534"/>
                    <a:pt x="1430" y="1560"/>
                  </a:cubicBezTo>
                  <a:cubicBezTo>
                    <a:pt x="1311" y="1644"/>
                    <a:pt x="1168" y="1691"/>
                    <a:pt x="1025" y="1691"/>
                  </a:cubicBezTo>
                  <a:cubicBezTo>
                    <a:pt x="668" y="1691"/>
                    <a:pt x="370" y="1393"/>
                    <a:pt x="370" y="1036"/>
                  </a:cubicBezTo>
                  <a:cubicBezTo>
                    <a:pt x="382" y="655"/>
                    <a:pt x="680" y="370"/>
                    <a:pt x="1037" y="370"/>
                  </a:cubicBezTo>
                  <a:cubicBezTo>
                    <a:pt x="1394" y="370"/>
                    <a:pt x="1692" y="667"/>
                    <a:pt x="1692" y="1024"/>
                  </a:cubicBezTo>
                  <a:cubicBezTo>
                    <a:pt x="1692" y="1132"/>
                    <a:pt x="1775" y="1203"/>
                    <a:pt x="1870" y="1203"/>
                  </a:cubicBezTo>
                  <a:cubicBezTo>
                    <a:pt x="1965" y="1203"/>
                    <a:pt x="2049" y="1108"/>
                    <a:pt x="2049" y="1024"/>
                  </a:cubicBezTo>
                  <a:cubicBezTo>
                    <a:pt x="2049" y="453"/>
                    <a:pt x="1584" y="0"/>
                    <a:pt x="10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6" name="Google Shape;10379;p56"/>
            <p:cNvSpPr/>
            <p:nvPr/>
          </p:nvSpPr>
          <p:spPr>
            <a:xfrm>
              <a:off x="2604670" y="2851904"/>
              <a:ext cx="70718" cy="71131"/>
            </a:xfrm>
            <a:custGeom>
              <a:avLst/>
              <a:gdLst/>
              <a:ahLst/>
              <a:cxnLst/>
              <a:rect l="l" t="t" r="r" b="b"/>
              <a:pathLst>
                <a:path w="2227" h="2240" extrusionOk="0">
                  <a:moveTo>
                    <a:pt x="1107" y="382"/>
                  </a:moveTo>
                  <a:cubicBezTo>
                    <a:pt x="1512" y="382"/>
                    <a:pt x="1858" y="715"/>
                    <a:pt x="1858" y="1120"/>
                  </a:cubicBezTo>
                  <a:cubicBezTo>
                    <a:pt x="1858" y="1525"/>
                    <a:pt x="1512" y="1870"/>
                    <a:pt x="1107" y="1870"/>
                  </a:cubicBezTo>
                  <a:cubicBezTo>
                    <a:pt x="691" y="1870"/>
                    <a:pt x="369" y="1525"/>
                    <a:pt x="369" y="1120"/>
                  </a:cubicBezTo>
                  <a:cubicBezTo>
                    <a:pt x="369" y="703"/>
                    <a:pt x="703" y="382"/>
                    <a:pt x="1107" y="382"/>
                  </a:cubicBezTo>
                  <a:close/>
                  <a:moveTo>
                    <a:pt x="1107" y="1"/>
                  </a:moveTo>
                  <a:cubicBezTo>
                    <a:pt x="500" y="1"/>
                    <a:pt x="0" y="513"/>
                    <a:pt x="0" y="1120"/>
                  </a:cubicBezTo>
                  <a:cubicBezTo>
                    <a:pt x="0" y="1727"/>
                    <a:pt x="500" y="2239"/>
                    <a:pt x="1107" y="2239"/>
                  </a:cubicBezTo>
                  <a:cubicBezTo>
                    <a:pt x="1727" y="2239"/>
                    <a:pt x="2227" y="1727"/>
                    <a:pt x="2227" y="1120"/>
                  </a:cubicBezTo>
                  <a:cubicBezTo>
                    <a:pt x="2227" y="513"/>
                    <a:pt x="1727" y="1"/>
                    <a:pt x="110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97" name="Google Shape;10380;p56"/>
          <p:cNvGrpSpPr/>
          <p:nvPr/>
        </p:nvGrpSpPr>
        <p:grpSpPr>
          <a:xfrm>
            <a:off x="1121229" y="3242665"/>
            <a:ext cx="540581" cy="522497"/>
            <a:chOff x="860940" y="2746477"/>
            <a:chExt cx="371883" cy="365691"/>
          </a:xfrm>
          <a:solidFill>
            <a:srgbClr val="0D4D98"/>
          </a:solidFill>
        </p:grpSpPr>
        <p:sp>
          <p:nvSpPr>
            <p:cNvPr id="98" name="Google Shape;10381;p56"/>
            <p:cNvSpPr/>
            <p:nvPr/>
          </p:nvSpPr>
          <p:spPr>
            <a:xfrm>
              <a:off x="908191" y="3026302"/>
              <a:ext cx="30294" cy="28961"/>
            </a:xfrm>
            <a:custGeom>
              <a:avLst/>
              <a:gdLst/>
              <a:ahLst/>
              <a:cxnLst/>
              <a:rect l="l" t="t" r="r" b="b"/>
              <a:pathLst>
                <a:path w="954" h="912" extrusionOk="0">
                  <a:moveTo>
                    <a:pt x="763" y="1"/>
                  </a:moveTo>
                  <a:cubicBezTo>
                    <a:pt x="718" y="1"/>
                    <a:pt x="674" y="16"/>
                    <a:pt x="644" y="45"/>
                  </a:cubicBezTo>
                  <a:lnTo>
                    <a:pt x="60" y="629"/>
                  </a:lnTo>
                  <a:cubicBezTo>
                    <a:pt x="1" y="688"/>
                    <a:pt x="1" y="807"/>
                    <a:pt x="60" y="867"/>
                  </a:cubicBezTo>
                  <a:cubicBezTo>
                    <a:pt x="90" y="897"/>
                    <a:pt x="135" y="911"/>
                    <a:pt x="179" y="911"/>
                  </a:cubicBezTo>
                  <a:cubicBezTo>
                    <a:pt x="224" y="911"/>
                    <a:pt x="269" y="897"/>
                    <a:pt x="299" y="867"/>
                  </a:cubicBezTo>
                  <a:lnTo>
                    <a:pt x="882" y="283"/>
                  </a:lnTo>
                  <a:cubicBezTo>
                    <a:pt x="953" y="224"/>
                    <a:pt x="953" y="105"/>
                    <a:pt x="882" y="45"/>
                  </a:cubicBezTo>
                  <a:cubicBezTo>
                    <a:pt x="852" y="16"/>
                    <a:pt x="807" y="1"/>
                    <a:pt x="76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9" name="Google Shape;10382;p56"/>
            <p:cNvSpPr/>
            <p:nvPr/>
          </p:nvSpPr>
          <p:spPr>
            <a:xfrm>
              <a:off x="943757" y="3061836"/>
              <a:ext cx="30263" cy="28961"/>
            </a:xfrm>
            <a:custGeom>
              <a:avLst/>
              <a:gdLst/>
              <a:ahLst/>
              <a:cxnLst/>
              <a:rect l="l" t="t" r="r" b="b"/>
              <a:pathLst>
                <a:path w="953" h="912" extrusionOk="0">
                  <a:moveTo>
                    <a:pt x="762" y="1"/>
                  </a:moveTo>
                  <a:cubicBezTo>
                    <a:pt x="717" y="1"/>
                    <a:pt x="673" y="16"/>
                    <a:pt x="643" y="46"/>
                  </a:cubicBezTo>
                  <a:lnTo>
                    <a:pt x="60" y="629"/>
                  </a:lnTo>
                  <a:cubicBezTo>
                    <a:pt x="0" y="688"/>
                    <a:pt x="0" y="807"/>
                    <a:pt x="60" y="867"/>
                  </a:cubicBezTo>
                  <a:cubicBezTo>
                    <a:pt x="89" y="897"/>
                    <a:pt x="134" y="912"/>
                    <a:pt x="179" y="912"/>
                  </a:cubicBezTo>
                  <a:cubicBezTo>
                    <a:pt x="223" y="912"/>
                    <a:pt x="268" y="897"/>
                    <a:pt x="298" y="867"/>
                  </a:cubicBezTo>
                  <a:lnTo>
                    <a:pt x="881" y="284"/>
                  </a:lnTo>
                  <a:cubicBezTo>
                    <a:pt x="953" y="224"/>
                    <a:pt x="953" y="105"/>
                    <a:pt x="881" y="46"/>
                  </a:cubicBezTo>
                  <a:cubicBezTo>
                    <a:pt x="851" y="16"/>
                    <a:pt x="807" y="1"/>
                    <a:pt x="76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0" name="Google Shape;10383;p56"/>
            <p:cNvSpPr/>
            <p:nvPr/>
          </p:nvSpPr>
          <p:spPr>
            <a:xfrm>
              <a:off x="926355" y="3044085"/>
              <a:ext cx="29881" cy="28579"/>
            </a:xfrm>
            <a:custGeom>
              <a:avLst/>
              <a:gdLst/>
              <a:ahLst/>
              <a:cxnLst/>
              <a:rect l="l" t="t" r="r" b="b"/>
              <a:pathLst>
                <a:path w="941" h="900" extrusionOk="0">
                  <a:moveTo>
                    <a:pt x="762" y="0"/>
                  </a:moveTo>
                  <a:cubicBezTo>
                    <a:pt x="718" y="0"/>
                    <a:pt x="673" y="15"/>
                    <a:pt x="643" y="45"/>
                  </a:cubicBezTo>
                  <a:lnTo>
                    <a:pt x="60" y="616"/>
                  </a:lnTo>
                  <a:cubicBezTo>
                    <a:pt x="0" y="676"/>
                    <a:pt x="0" y="795"/>
                    <a:pt x="60" y="855"/>
                  </a:cubicBezTo>
                  <a:cubicBezTo>
                    <a:pt x="90" y="884"/>
                    <a:pt x="134" y="899"/>
                    <a:pt x="179" y="899"/>
                  </a:cubicBezTo>
                  <a:cubicBezTo>
                    <a:pt x="224" y="899"/>
                    <a:pt x="268" y="884"/>
                    <a:pt x="298" y="855"/>
                  </a:cubicBezTo>
                  <a:lnTo>
                    <a:pt x="881" y="283"/>
                  </a:lnTo>
                  <a:cubicBezTo>
                    <a:pt x="941" y="224"/>
                    <a:pt x="941" y="116"/>
                    <a:pt x="881" y="45"/>
                  </a:cubicBezTo>
                  <a:cubicBezTo>
                    <a:pt x="852" y="15"/>
                    <a:pt x="807" y="0"/>
                    <a:pt x="7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1" name="Google Shape;10384;p56"/>
            <p:cNvSpPr/>
            <p:nvPr/>
          </p:nvSpPr>
          <p:spPr>
            <a:xfrm>
              <a:off x="860940" y="2746477"/>
              <a:ext cx="371883" cy="365691"/>
            </a:xfrm>
            <a:custGeom>
              <a:avLst/>
              <a:gdLst/>
              <a:ahLst/>
              <a:cxnLst/>
              <a:rect l="l" t="t" r="r" b="b"/>
              <a:pathLst>
                <a:path w="11711" h="11516" extrusionOk="0">
                  <a:moveTo>
                    <a:pt x="11312" y="344"/>
                  </a:moveTo>
                  <a:lnTo>
                    <a:pt x="10835" y="1987"/>
                  </a:lnTo>
                  <a:lnTo>
                    <a:pt x="9680" y="821"/>
                  </a:lnTo>
                  <a:lnTo>
                    <a:pt x="11312" y="344"/>
                  </a:lnTo>
                  <a:close/>
                  <a:moveTo>
                    <a:pt x="4882" y="3821"/>
                  </a:moveTo>
                  <a:lnTo>
                    <a:pt x="2822" y="5881"/>
                  </a:lnTo>
                  <a:lnTo>
                    <a:pt x="477" y="5690"/>
                  </a:lnTo>
                  <a:cubicBezTo>
                    <a:pt x="453" y="5690"/>
                    <a:pt x="429" y="5643"/>
                    <a:pt x="465" y="5631"/>
                  </a:cubicBezTo>
                  <a:cubicBezTo>
                    <a:pt x="1477" y="4619"/>
                    <a:pt x="2822" y="4000"/>
                    <a:pt x="4227" y="3881"/>
                  </a:cubicBezTo>
                  <a:lnTo>
                    <a:pt x="4882" y="3821"/>
                  </a:lnTo>
                  <a:close/>
                  <a:moveTo>
                    <a:pt x="2894" y="6297"/>
                  </a:moveTo>
                  <a:lnTo>
                    <a:pt x="3811" y="7226"/>
                  </a:lnTo>
                  <a:lnTo>
                    <a:pt x="3477" y="7571"/>
                  </a:lnTo>
                  <a:lnTo>
                    <a:pt x="2549" y="6643"/>
                  </a:lnTo>
                  <a:lnTo>
                    <a:pt x="2894" y="6297"/>
                  </a:lnTo>
                  <a:close/>
                  <a:moveTo>
                    <a:pt x="2727" y="7333"/>
                  </a:moveTo>
                  <a:lnTo>
                    <a:pt x="3203" y="7810"/>
                  </a:lnTo>
                  <a:lnTo>
                    <a:pt x="2799" y="8226"/>
                  </a:lnTo>
                  <a:cubicBezTo>
                    <a:pt x="2787" y="8238"/>
                    <a:pt x="2763" y="8262"/>
                    <a:pt x="2739" y="8298"/>
                  </a:cubicBezTo>
                  <a:lnTo>
                    <a:pt x="2310" y="7869"/>
                  </a:lnTo>
                  <a:cubicBezTo>
                    <a:pt x="2287" y="7833"/>
                    <a:pt x="2287" y="7774"/>
                    <a:pt x="2310" y="7750"/>
                  </a:cubicBezTo>
                  <a:lnTo>
                    <a:pt x="2727" y="7333"/>
                  </a:lnTo>
                  <a:close/>
                  <a:moveTo>
                    <a:pt x="9311" y="916"/>
                  </a:moveTo>
                  <a:lnTo>
                    <a:pt x="10740" y="2345"/>
                  </a:lnTo>
                  <a:lnTo>
                    <a:pt x="10299" y="3821"/>
                  </a:lnTo>
                  <a:lnTo>
                    <a:pt x="5597" y="8524"/>
                  </a:lnTo>
                  <a:lnTo>
                    <a:pt x="4680" y="7595"/>
                  </a:lnTo>
                  <a:lnTo>
                    <a:pt x="6823" y="5452"/>
                  </a:lnTo>
                  <a:cubicBezTo>
                    <a:pt x="6966" y="5309"/>
                    <a:pt x="7001" y="5035"/>
                    <a:pt x="6811" y="4833"/>
                  </a:cubicBezTo>
                  <a:cubicBezTo>
                    <a:pt x="6728" y="4750"/>
                    <a:pt x="6617" y="4708"/>
                    <a:pt x="6506" y="4708"/>
                  </a:cubicBezTo>
                  <a:cubicBezTo>
                    <a:pt x="6394" y="4708"/>
                    <a:pt x="6281" y="4750"/>
                    <a:pt x="6192" y="4833"/>
                  </a:cubicBezTo>
                  <a:lnTo>
                    <a:pt x="4049" y="6976"/>
                  </a:lnTo>
                  <a:lnTo>
                    <a:pt x="3132" y="6047"/>
                  </a:lnTo>
                  <a:lnTo>
                    <a:pt x="7835" y="1344"/>
                  </a:lnTo>
                  <a:lnTo>
                    <a:pt x="9311" y="916"/>
                  </a:lnTo>
                  <a:close/>
                  <a:moveTo>
                    <a:pt x="6495" y="5047"/>
                  </a:moveTo>
                  <a:cubicBezTo>
                    <a:pt x="6522" y="5047"/>
                    <a:pt x="6549" y="5059"/>
                    <a:pt x="6573" y="5083"/>
                  </a:cubicBezTo>
                  <a:cubicBezTo>
                    <a:pt x="6609" y="5131"/>
                    <a:pt x="6609" y="5178"/>
                    <a:pt x="6573" y="5226"/>
                  </a:cubicBezTo>
                  <a:lnTo>
                    <a:pt x="4311" y="7488"/>
                  </a:lnTo>
                  <a:lnTo>
                    <a:pt x="3203" y="8595"/>
                  </a:lnTo>
                  <a:cubicBezTo>
                    <a:pt x="3180" y="8619"/>
                    <a:pt x="3153" y="8631"/>
                    <a:pt x="3127" y="8631"/>
                  </a:cubicBezTo>
                  <a:cubicBezTo>
                    <a:pt x="3102" y="8631"/>
                    <a:pt x="3078" y="8619"/>
                    <a:pt x="3060" y="8595"/>
                  </a:cubicBezTo>
                  <a:cubicBezTo>
                    <a:pt x="3013" y="8548"/>
                    <a:pt x="3013" y="8488"/>
                    <a:pt x="3060" y="8441"/>
                  </a:cubicBezTo>
                  <a:lnTo>
                    <a:pt x="6418" y="5083"/>
                  </a:lnTo>
                  <a:cubicBezTo>
                    <a:pt x="6442" y="5059"/>
                    <a:pt x="6469" y="5047"/>
                    <a:pt x="6495" y="5047"/>
                  </a:cubicBezTo>
                  <a:close/>
                  <a:moveTo>
                    <a:pt x="4430" y="7857"/>
                  </a:moveTo>
                  <a:lnTo>
                    <a:pt x="5346" y="8786"/>
                  </a:lnTo>
                  <a:lnTo>
                    <a:pt x="5001" y="9119"/>
                  </a:lnTo>
                  <a:lnTo>
                    <a:pt x="4989" y="9119"/>
                  </a:lnTo>
                  <a:lnTo>
                    <a:pt x="4084" y="8202"/>
                  </a:lnTo>
                  <a:lnTo>
                    <a:pt x="4430" y="7857"/>
                  </a:lnTo>
                  <a:close/>
                  <a:moveTo>
                    <a:pt x="3846" y="8429"/>
                  </a:moveTo>
                  <a:lnTo>
                    <a:pt x="4323" y="8905"/>
                  </a:lnTo>
                  <a:lnTo>
                    <a:pt x="3906" y="9322"/>
                  </a:lnTo>
                  <a:cubicBezTo>
                    <a:pt x="3894" y="9334"/>
                    <a:pt x="3858" y="9357"/>
                    <a:pt x="3846" y="9357"/>
                  </a:cubicBezTo>
                  <a:cubicBezTo>
                    <a:pt x="3834" y="9357"/>
                    <a:pt x="3811" y="9357"/>
                    <a:pt x="3787" y="9322"/>
                  </a:cubicBezTo>
                  <a:lnTo>
                    <a:pt x="3358" y="8905"/>
                  </a:lnTo>
                  <a:cubicBezTo>
                    <a:pt x="3382" y="8893"/>
                    <a:pt x="3394" y="8881"/>
                    <a:pt x="3430" y="8845"/>
                  </a:cubicBezTo>
                  <a:lnTo>
                    <a:pt x="3846" y="8429"/>
                  </a:lnTo>
                  <a:close/>
                  <a:moveTo>
                    <a:pt x="11322" y="1"/>
                  </a:moveTo>
                  <a:cubicBezTo>
                    <a:pt x="11295" y="1"/>
                    <a:pt x="11267" y="4"/>
                    <a:pt x="11240" y="11"/>
                  </a:cubicBezTo>
                  <a:cubicBezTo>
                    <a:pt x="10514" y="213"/>
                    <a:pt x="8394" y="844"/>
                    <a:pt x="7704" y="1035"/>
                  </a:cubicBezTo>
                  <a:cubicBezTo>
                    <a:pt x="7668" y="1047"/>
                    <a:pt x="7656" y="1059"/>
                    <a:pt x="7621" y="1083"/>
                  </a:cubicBezTo>
                  <a:lnTo>
                    <a:pt x="5263" y="3440"/>
                  </a:lnTo>
                  <a:lnTo>
                    <a:pt x="4203" y="3535"/>
                  </a:lnTo>
                  <a:cubicBezTo>
                    <a:pt x="2703" y="3654"/>
                    <a:pt x="1286" y="4321"/>
                    <a:pt x="227" y="5381"/>
                  </a:cubicBezTo>
                  <a:cubicBezTo>
                    <a:pt x="1" y="5595"/>
                    <a:pt x="143" y="5988"/>
                    <a:pt x="465" y="6024"/>
                  </a:cubicBezTo>
                  <a:lnTo>
                    <a:pt x="2525" y="6190"/>
                  </a:lnTo>
                  <a:lnTo>
                    <a:pt x="2310" y="6405"/>
                  </a:lnTo>
                  <a:cubicBezTo>
                    <a:pt x="2179" y="6536"/>
                    <a:pt x="2179" y="6750"/>
                    <a:pt x="2310" y="6881"/>
                  </a:cubicBezTo>
                  <a:lnTo>
                    <a:pt x="2525" y="7083"/>
                  </a:lnTo>
                  <a:lnTo>
                    <a:pt x="2108" y="7500"/>
                  </a:lnTo>
                  <a:cubicBezTo>
                    <a:pt x="1941" y="7667"/>
                    <a:pt x="1941" y="7941"/>
                    <a:pt x="2108" y="8095"/>
                  </a:cubicBezTo>
                  <a:lnTo>
                    <a:pt x="3561" y="9560"/>
                  </a:lnTo>
                  <a:cubicBezTo>
                    <a:pt x="3644" y="9643"/>
                    <a:pt x="3751" y="9685"/>
                    <a:pt x="3858" y="9685"/>
                  </a:cubicBezTo>
                  <a:cubicBezTo>
                    <a:pt x="3965" y="9685"/>
                    <a:pt x="4073" y="9643"/>
                    <a:pt x="4156" y="9560"/>
                  </a:cubicBezTo>
                  <a:lnTo>
                    <a:pt x="4573" y="9143"/>
                  </a:lnTo>
                  <a:lnTo>
                    <a:pt x="4763" y="9334"/>
                  </a:lnTo>
                  <a:cubicBezTo>
                    <a:pt x="4835" y="9399"/>
                    <a:pt x="4924" y="9432"/>
                    <a:pt x="5015" y="9432"/>
                  </a:cubicBezTo>
                  <a:cubicBezTo>
                    <a:pt x="5105" y="9432"/>
                    <a:pt x="5198" y="9399"/>
                    <a:pt x="5275" y="9334"/>
                  </a:cubicBezTo>
                  <a:lnTo>
                    <a:pt x="5477" y="9131"/>
                  </a:lnTo>
                  <a:lnTo>
                    <a:pt x="5656" y="11179"/>
                  </a:lnTo>
                  <a:cubicBezTo>
                    <a:pt x="5680" y="11334"/>
                    <a:pt x="5763" y="11453"/>
                    <a:pt x="5894" y="11500"/>
                  </a:cubicBezTo>
                  <a:cubicBezTo>
                    <a:pt x="5935" y="11511"/>
                    <a:pt x="5975" y="11516"/>
                    <a:pt x="6015" y="11516"/>
                  </a:cubicBezTo>
                  <a:cubicBezTo>
                    <a:pt x="6115" y="11516"/>
                    <a:pt x="6210" y="11482"/>
                    <a:pt x="6287" y="11405"/>
                  </a:cubicBezTo>
                  <a:cubicBezTo>
                    <a:pt x="6942" y="10750"/>
                    <a:pt x="7430" y="9977"/>
                    <a:pt x="7763" y="9119"/>
                  </a:cubicBezTo>
                  <a:cubicBezTo>
                    <a:pt x="7787" y="9024"/>
                    <a:pt x="7740" y="8941"/>
                    <a:pt x="7656" y="8893"/>
                  </a:cubicBezTo>
                  <a:cubicBezTo>
                    <a:pt x="7635" y="8885"/>
                    <a:pt x="7614" y="8881"/>
                    <a:pt x="7594" y="8881"/>
                  </a:cubicBezTo>
                  <a:cubicBezTo>
                    <a:pt x="7525" y="8881"/>
                    <a:pt x="7467" y="8926"/>
                    <a:pt x="7430" y="9000"/>
                  </a:cubicBezTo>
                  <a:cubicBezTo>
                    <a:pt x="7132" y="9810"/>
                    <a:pt x="6656" y="10560"/>
                    <a:pt x="6037" y="11167"/>
                  </a:cubicBezTo>
                  <a:cubicBezTo>
                    <a:pt x="6027" y="11172"/>
                    <a:pt x="6015" y="11175"/>
                    <a:pt x="6005" y="11175"/>
                  </a:cubicBezTo>
                  <a:cubicBezTo>
                    <a:pt x="5990" y="11175"/>
                    <a:pt x="5978" y="11169"/>
                    <a:pt x="5978" y="11155"/>
                  </a:cubicBezTo>
                  <a:lnTo>
                    <a:pt x="5763" y="8822"/>
                  </a:lnTo>
                  <a:lnTo>
                    <a:pt x="7835" y="6750"/>
                  </a:lnTo>
                  <a:lnTo>
                    <a:pt x="7835" y="6750"/>
                  </a:lnTo>
                  <a:cubicBezTo>
                    <a:pt x="7763" y="7583"/>
                    <a:pt x="7740" y="7810"/>
                    <a:pt x="7656" y="8238"/>
                  </a:cubicBezTo>
                  <a:cubicBezTo>
                    <a:pt x="7644" y="8322"/>
                    <a:pt x="7680" y="8417"/>
                    <a:pt x="7787" y="8441"/>
                  </a:cubicBezTo>
                  <a:cubicBezTo>
                    <a:pt x="7803" y="8445"/>
                    <a:pt x="7819" y="8447"/>
                    <a:pt x="7834" y="8447"/>
                  </a:cubicBezTo>
                  <a:cubicBezTo>
                    <a:pt x="7909" y="8447"/>
                    <a:pt x="7972" y="8399"/>
                    <a:pt x="8002" y="8310"/>
                  </a:cubicBezTo>
                  <a:cubicBezTo>
                    <a:pt x="8121" y="7786"/>
                    <a:pt x="8121" y="7548"/>
                    <a:pt x="8216" y="6393"/>
                  </a:cubicBezTo>
                  <a:lnTo>
                    <a:pt x="10585" y="4023"/>
                  </a:lnTo>
                  <a:cubicBezTo>
                    <a:pt x="10597" y="4011"/>
                    <a:pt x="10621" y="3976"/>
                    <a:pt x="10633" y="3952"/>
                  </a:cubicBezTo>
                  <a:lnTo>
                    <a:pt x="11109" y="2345"/>
                  </a:lnTo>
                  <a:lnTo>
                    <a:pt x="11669" y="404"/>
                  </a:lnTo>
                  <a:cubicBezTo>
                    <a:pt x="11711" y="193"/>
                    <a:pt x="11529" y="1"/>
                    <a:pt x="1132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" name="Google Shape;10385;p56"/>
            <p:cNvSpPr/>
            <p:nvPr/>
          </p:nvSpPr>
          <p:spPr>
            <a:xfrm>
              <a:off x="1070396" y="2832057"/>
              <a:ext cx="90406" cy="69035"/>
            </a:xfrm>
            <a:custGeom>
              <a:avLst/>
              <a:gdLst/>
              <a:ahLst/>
              <a:cxnLst/>
              <a:rect l="l" t="t" r="r" b="b"/>
              <a:pathLst>
                <a:path w="2847" h="2174" extrusionOk="0">
                  <a:moveTo>
                    <a:pt x="1730" y="0"/>
                  </a:moveTo>
                  <a:cubicBezTo>
                    <a:pt x="1668" y="0"/>
                    <a:pt x="1610" y="44"/>
                    <a:pt x="1584" y="114"/>
                  </a:cubicBezTo>
                  <a:cubicBezTo>
                    <a:pt x="1537" y="197"/>
                    <a:pt x="1584" y="293"/>
                    <a:pt x="1668" y="328"/>
                  </a:cubicBezTo>
                  <a:cubicBezTo>
                    <a:pt x="2179" y="554"/>
                    <a:pt x="2299" y="1221"/>
                    <a:pt x="1906" y="1614"/>
                  </a:cubicBezTo>
                  <a:cubicBezTo>
                    <a:pt x="1751" y="1769"/>
                    <a:pt x="1551" y="1846"/>
                    <a:pt x="1350" y="1846"/>
                  </a:cubicBezTo>
                  <a:cubicBezTo>
                    <a:pt x="1150" y="1846"/>
                    <a:pt x="947" y="1769"/>
                    <a:pt x="786" y="1614"/>
                  </a:cubicBezTo>
                  <a:cubicBezTo>
                    <a:pt x="405" y="1221"/>
                    <a:pt x="525" y="566"/>
                    <a:pt x="1025" y="328"/>
                  </a:cubicBezTo>
                  <a:cubicBezTo>
                    <a:pt x="1120" y="293"/>
                    <a:pt x="1144" y="197"/>
                    <a:pt x="1120" y="114"/>
                  </a:cubicBezTo>
                  <a:cubicBezTo>
                    <a:pt x="1083" y="41"/>
                    <a:pt x="1019" y="10"/>
                    <a:pt x="954" y="10"/>
                  </a:cubicBezTo>
                  <a:cubicBezTo>
                    <a:pt x="934" y="10"/>
                    <a:pt x="913" y="13"/>
                    <a:pt x="894" y="19"/>
                  </a:cubicBezTo>
                  <a:cubicBezTo>
                    <a:pt x="179" y="352"/>
                    <a:pt x="1" y="1281"/>
                    <a:pt x="572" y="1852"/>
                  </a:cubicBezTo>
                  <a:cubicBezTo>
                    <a:pt x="786" y="2078"/>
                    <a:pt x="1072" y="2174"/>
                    <a:pt x="1370" y="2174"/>
                  </a:cubicBezTo>
                  <a:cubicBezTo>
                    <a:pt x="2334" y="2162"/>
                    <a:pt x="2846" y="947"/>
                    <a:pt x="2132" y="245"/>
                  </a:cubicBezTo>
                  <a:cubicBezTo>
                    <a:pt x="2037" y="150"/>
                    <a:pt x="1918" y="66"/>
                    <a:pt x="1798" y="19"/>
                  </a:cubicBezTo>
                  <a:cubicBezTo>
                    <a:pt x="1776" y="6"/>
                    <a:pt x="1753" y="0"/>
                    <a:pt x="173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03" name="Google Shape;10386;p56"/>
          <p:cNvGrpSpPr/>
          <p:nvPr/>
        </p:nvGrpSpPr>
        <p:grpSpPr>
          <a:xfrm>
            <a:off x="1933712" y="3271720"/>
            <a:ext cx="412810" cy="487333"/>
            <a:chOff x="1493849" y="2775533"/>
            <a:chExt cx="283985" cy="341080"/>
          </a:xfrm>
          <a:solidFill>
            <a:srgbClr val="0D4D98"/>
          </a:solidFill>
        </p:grpSpPr>
        <p:sp>
          <p:nvSpPr>
            <p:cNvPr id="104" name="Google Shape;10387;p56"/>
            <p:cNvSpPr/>
            <p:nvPr/>
          </p:nvSpPr>
          <p:spPr>
            <a:xfrm>
              <a:off x="1493849" y="2775533"/>
              <a:ext cx="283985" cy="341080"/>
            </a:xfrm>
            <a:custGeom>
              <a:avLst/>
              <a:gdLst/>
              <a:ahLst/>
              <a:cxnLst/>
              <a:rect l="l" t="t" r="r" b="b"/>
              <a:pathLst>
                <a:path w="8943" h="10741" extrusionOk="0">
                  <a:moveTo>
                    <a:pt x="8430" y="1013"/>
                  </a:moveTo>
                  <a:cubicBezTo>
                    <a:pt x="8466" y="1013"/>
                    <a:pt x="8514" y="1025"/>
                    <a:pt x="8549" y="1061"/>
                  </a:cubicBezTo>
                  <a:cubicBezTo>
                    <a:pt x="8573" y="1084"/>
                    <a:pt x="8585" y="1132"/>
                    <a:pt x="8585" y="1180"/>
                  </a:cubicBezTo>
                  <a:lnTo>
                    <a:pt x="8585" y="1846"/>
                  </a:lnTo>
                  <a:cubicBezTo>
                    <a:pt x="8585" y="2454"/>
                    <a:pt x="8454" y="2906"/>
                    <a:pt x="8192" y="3204"/>
                  </a:cubicBezTo>
                  <a:cubicBezTo>
                    <a:pt x="7954" y="3466"/>
                    <a:pt x="7633" y="3585"/>
                    <a:pt x="7323" y="3716"/>
                  </a:cubicBezTo>
                  <a:cubicBezTo>
                    <a:pt x="7180" y="3775"/>
                    <a:pt x="7025" y="3835"/>
                    <a:pt x="6894" y="3918"/>
                  </a:cubicBezTo>
                  <a:cubicBezTo>
                    <a:pt x="7037" y="3466"/>
                    <a:pt x="7121" y="2989"/>
                    <a:pt x="7121" y="2501"/>
                  </a:cubicBezTo>
                  <a:lnTo>
                    <a:pt x="7121" y="1811"/>
                  </a:lnTo>
                  <a:cubicBezTo>
                    <a:pt x="7335" y="1811"/>
                    <a:pt x="7549" y="1715"/>
                    <a:pt x="7680" y="1513"/>
                  </a:cubicBezTo>
                  <a:lnTo>
                    <a:pt x="7799" y="1334"/>
                  </a:lnTo>
                  <a:cubicBezTo>
                    <a:pt x="7954" y="1132"/>
                    <a:pt x="8168" y="1013"/>
                    <a:pt x="8430" y="1013"/>
                  </a:cubicBezTo>
                  <a:close/>
                  <a:moveTo>
                    <a:pt x="453" y="1025"/>
                  </a:moveTo>
                  <a:cubicBezTo>
                    <a:pt x="703" y="1025"/>
                    <a:pt x="929" y="1144"/>
                    <a:pt x="1072" y="1358"/>
                  </a:cubicBezTo>
                  <a:lnTo>
                    <a:pt x="1191" y="1537"/>
                  </a:lnTo>
                  <a:cubicBezTo>
                    <a:pt x="1322" y="1703"/>
                    <a:pt x="1537" y="1834"/>
                    <a:pt x="1763" y="1834"/>
                  </a:cubicBezTo>
                  <a:lnTo>
                    <a:pt x="1763" y="2513"/>
                  </a:lnTo>
                  <a:cubicBezTo>
                    <a:pt x="1763" y="2989"/>
                    <a:pt x="1834" y="3466"/>
                    <a:pt x="1977" y="3930"/>
                  </a:cubicBezTo>
                  <a:cubicBezTo>
                    <a:pt x="1846" y="3835"/>
                    <a:pt x="1703" y="3775"/>
                    <a:pt x="1548" y="3716"/>
                  </a:cubicBezTo>
                  <a:cubicBezTo>
                    <a:pt x="1239" y="3597"/>
                    <a:pt x="929" y="3466"/>
                    <a:pt x="691" y="3204"/>
                  </a:cubicBezTo>
                  <a:cubicBezTo>
                    <a:pt x="417" y="2906"/>
                    <a:pt x="286" y="2454"/>
                    <a:pt x="286" y="1846"/>
                  </a:cubicBezTo>
                  <a:lnTo>
                    <a:pt x="286" y="1191"/>
                  </a:lnTo>
                  <a:cubicBezTo>
                    <a:pt x="286" y="1144"/>
                    <a:pt x="298" y="1096"/>
                    <a:pt x="334" y="1072"/>
                  </a:cubicBezTo>
                  <a:cubicBezTo>
                    <a:pt x="358" y="1037"/>
                    <a:pt x="405" y="1025"/>
                    <a:pt x="453" y="1025"/>
                  </a:cubicBezTo>
                  <a:close/>
                  <a:moveTo>
                    <a:pt x="7097" y="299"/>
                  </a:moveTo>
                  <a:lnTo>
                    <a:pt x="7097" y="668"/>
                  </a:lnTo>
                  <a:lnTo>
                    <a:pt x="5739" y="668"/>
                  </a:lnTo>
                  <a:cubicBezTo>
                    <a:pt x="5656" y="668"/>
                    <a:pt x="5585" y="739"/>
                    <a:pt x="5585" y="834"/>
                  </a:cubicBezTo>
                  <a:cubicBezTo>
                    <a:pt x="5585" y="918"/>
                    <a:pt x="5656" y="1001"/>
                    <a:pt x="5739" y="1001"/>
                  </a:cubicBezTo>
                  <a:lnTo>
                    <a:pt x="6775" y="1001"/>
                  </a:lnTo>
                  <a:lnTo>
                    <a:pt x="6775" y="2513"/>
                  </a:lnTo>
                  <a:cubicBezTo>
                    <a:pt x="6787" y="3882"/>
                    <a:pt x="6132" y="5192"/>
                    <a:pt x="5013" y="6014"/>
                  </a:cubicBezTo>
                  <a:lnTo>
                    <a:pt x="4894" y="6097"/>
                  </a:lnTo>
                  <a:cubicBezTo>
                    <a:pt x="4870" y="6097"/>
                    <a:pt x="4835" y="6085"/>
                    <a:pt x="4811" y="6085"/>
                  </a:cubicBezTo>
                  <a:lnTo>
                    <a:pt x="4037" y="6085"/>
                  </a:lnTo>
                  <a:cubicBezTo>
                    <a:pt x="4001" y="6085"/>
                    <a:pt x="3977" y="6085"/>
                    <a:pt x="3942" y="6097"/>
                  </a:cubicBezTo>
                  <a:lnTo>
                    <a:pt x="3823" y="6014"/>
                  </a:lnTo>
                  <a:cubicBezTo>
                    <a:pt x="2727" y="5192"/>
                    <a:pt x="2060" y="3882"/>
                    <a:pt x="2060" y="2513"/>
                  </a:cubicBezTo>
                  <a:lnTo>
                    <a:pt x="2060" y="1001"/>
                  </a:lnTo>
                  <a:lnTo>
                    <a:pt x="5013" y="1001"/>
                  </a:lnTo>
                  <a:cubicBezTo>
                    <a:pt x="5108" y="1001"/>
                    <a:pt x="5180" y="918"/>
                    <a:pt x="5180" y="834"/>
                  </a:cubicBezTo>
                  <a:cubicBezTo>
                    <a:pt x="5180" y="739"/>
                    <a:pt x="5108" y="668"/>
                    <a:pt x="5013" y="668"/>
                  </a:cubicBezTo>
                  <a:lnTo>
                    <a:pt x="1727" y="668"/>
                  </a:lnTo>
                  <a:lnTo>
                    <a:pt x="1727" y="299"/>
                  </a:lnTo>
                  <a:close/>
                  <a:moveTo>
                    <a:pt x="4823" y="6395"/>
                  </a:moveTo>
                  <a:cubicBezTo>
                    <a:pt x="4882" y="6395"/>
                    <a:pt x="4930" y="6442"/>
                    <a:pt x="4930" y="6502"/>
                  </a:cubicBezTo>
                  <a:lnTo>
                    <a:pt x="4930" y="6621"/>
                  </a:lnTo>
                  <a:cubicBezTo>
                    <a:pt x="4930" y="6680"/>
                    <a:pt x="4882" y="6728"/>
                    <a:pt x="4823" y="6728"/>
                  </a:cubicBezTo>
                  <a:lnTo>
                    <a:pt x="4049" y="6728"/>
                  </a:lnTo>
                  <a:cubicBezTo>
                    <a:pt x="3989" y="6728"/>
                    <a:pt x="3942" y="6680"/>
                    <a:pt x="3942" y="6621"/>
                  </a:cubicBezTo>
                  <a:lnTo>
                    <a:pt x="3942" y="6502"/>
                  </a:lnTo>
                  <a:cubicBezTo>
                    <a:pt x="3942" y="6442"/>
                    <a:pt x="3989" y="6395"/>
                    <a:pt x="4049" y="6395"/>
                  </a:cubicBezTo>
                  <a:close/>
                  <a:moveTo>
                    <a:pt x="4620" y="7037"/>
                  </a:moveTo>
                  <a:lnTo>
                    <a:pt x="4620" y="8573"/>
                  </a:lnTo>
                  <a:lnTo>
                    <a:pt x="4239" y="8573"/>
                  </a:lnTo>
                  <a:lnTo>
                    <a:pt x="4239" y="7037"/>
                  </a:lnTo>
                  <a:close/>
                  <a:moveTo>
                    <a:pt x="5418" y="8883"/>
                  </a:moveTo>
                  <a:cubicBezTo>
                    <a:pt x="5525" y="8883"/>
                    <a:pt x="5608" y="8978"/>
                    <a:pt x="5608" y="9073"/>
                  </a:cubicBezTo>
                  <a:lnTo>
                    <a:pt x="5608" y="9252"/>
                  </a:lnTo>
                  <a:lnTo>
                    <a:pt x="4215" y="9252"/>
                  </a:lnTo>
                  <a:cubicBezTo>
                    <a:pt x="4120" y="9252"/>
                    <a:pt x="4049" y="9335"/>
                    <a:pt x="4049" y="9419"/>
                  </a:cubicBezTo>
                  <a:cubicBezTo>
                    <a:pt x="4049" y="9514"/>
                    <a:pt x="4120" y="9585"/>
                    <a:pt x="4215" y="9585"/>
                  </a:cubicBezTo>
                  <a:lnTo>
                    <a:pt x="6370" y="9585"/>
                  </a:lnTo>
                  <a:cubicBezTo>
                    <a:pt x="6382" y="9585"/>
                    <a:pt x="6406" y="9597"/>
                    <a:pt x="6418" y="9609"/>
                  </a:cubicBezTo>
                  <a:lnTo>
                    <a:pt x="6561" y="10371"/>
                  </a:lnTo>
                  <a:cubicBezTo>
                    <a:pt x="6561" y="10383"/>
                    <a:pt x="6561" y="10407"/>
                    <a:pt x="6549" y="10407"/>
                  </a:cubicBezTo>
                  <a:cubicBezTo>
                    <a:pt x="6549" y="10407"/>
                    <a:pt x="6537" y="10419"/>
                    <a:pt x="6525" y="10419"/>
                  </a:cubicBezTo>
                  <a:lnTo>
                    <a:pt x="2370" y="10419"/>
                  </a:lnTo>
                  <a:cubicBezTo>
                    <a:pt x="2358" y="10419"/>
                    <a:pt x="2334" y="10407"/>
                    <a:pt x="2334" y="10407"/>
                  </a:cubicBezTo>
                  <a:cubicBezTo>
                    <a:pt x="2334" y="10407"/>
                    <a:pt x="2322" y="10383"/>
                    <a:pt x="2322" y="10371"/>
                  </a:cubicBezTo>
                  <a:lnTo>
                    <a:pt x="2477" y="9609"/>
                  </a:lnTo>
                  <a:cubicBezTo>
                    <a:pt x="2477" y="9597"/>
                    <a:pt x="2489" y="9585"/>
                    <a:pt x="2513" y="9585"/>
                  </a:cubicBezTo>
                  <a:lnTo>
                    <a:pt x="3489" y="9585"/>
                  </a:lnTo>
                  <a:cubicBezTo>
                    <a:pt x="3573" y="9585"/>
                    <a:pt x="3644" y="9514"/>
                    <a:pt x="3644" y="9419"/>
                  </a:cubicBezTo>
                  <a:cubicBezTo>
                    <a:pt x="3644" y="9335"/>
                    <a:pt x="3573" y="9252"/>
                    <a:pt x="3489" y="9252"/>
                  </a:cubicBezTo>
                  <a:lnTo>
                    <a:pt x="3263" y="9252"/>
                  </a:lnTo>
                  <a:lnTo>
                    <a:pt x="3263" y="9073"/>
                  </a:lnTo>
                  <a:cubicBezTo>
                    <a:pt x="3263" y="8978"/>
                    <a:pt x="3346" y="8883"/>
                    <a:pt x="3453" y="8883"/>
                  </a:cubicBezTo>
                  <a:close/>
                  <a:moveTo>
                    <a:pt x="1739" y="1"/>
                  </a:moveTo>
                  <a:cubicBezTo>
                    <a:pt x="1572" y="1"/>
                    <a:pt x="1441" y="132"/>
                    <a:pt x="1441" y="299"/>
                  </a:cubicBezTo>
                  <a:lnTo>
                    <a:pt x="1441" y="703"/>
                  </a:lnTo>
                  <a:cubicBezTo>
                    <a:pt x="1441" y="858"/>
                    <a:pt x="1572" y="1001"/>
                    <a:pt x="1739" y="1001"/>
                  </a:cubicBezTo>
                  <a:lnTo>
                    <a:pt x="1775" y="1001"/>
                  </a:lnTo>
                  <a:lnTo>
                    <a:pt x="1775" y="1513"/>
                  </a:lnTo>
                  <a:cubicBezTo>
                    <a:pt x="1656" y="1513"/>
                    <a:pt x="1537" y="1453"/>
                    <a:pt x="1477" y="1358"/>
                  </a:cubicBezTo>
                  <a:lnTo>
                    <a:pt x="1358" y="1180"/>
                  </a:lnTo>
                  <a:cubicBezTo>
                    <a:pt x="1156" y="882"/>
                    <a:pt x="822" y="715"/>
                    <a:pt x="477" y="715"/>
                  </a:cubicBezTo>
                  <a:cubicBezTo>
                    <a:pt x="346" y="715"/>
                    <a:pt x="227" y="763"/>
                    <a:pt x="132" y="846"/>
                  </a:cubicBezTo>
                  <a:cubicBezTo>
                    <a:pt x="48" y="941"/>
                    <a:pt x="1" y="1049"/>
                    <a:pt x="1" y="1191"/>
                  </a:cubicBezTo>
                  <a:lnTo>
                    <a:pt x="1" y="1846"/>
                  </a:lnTo>
                  <a:cubicBezTo>
                    <a:pt x="1" y="3418"/>
                    <a:pt x="798" y="3751"/>
                    <a:pt x="1465" y="4013"/>
                  </a:cubicBezTo>
                  <a:cubicBezTo>
                    <a:pt x="1810" y="4168"/>
                    <a:pt x="2144" y="4299"/>
                    <a:pt x="2299" y="4609"/>
                  </a:cubicBezTo>
                  <a:cubicBezTo>
                    <a:pt x="2334" y="4704"/>
                    <a:pt x="2322" y="4775"/>
                    <a:pt x="2263" y="4847"/>
                  </a:cubicBezTo>
                  <a:cubicBezTo>
                    <a:pt x="2212" y="4914"/>
                    <a:pt x="2120" y="4946"/>
                    <a:pt x="2041" y="4946"/>
                  </a:cubicBezTo>
                  <a:cubicBezTo>
                    <a:pt x="2008" y="4946"/>
                    <a:pt x="1978" y="4940"/>
                    <a:pt x="1953" y="4930"/>
                  </a:cubicBezTo>
                  <a:cubicBezTo>
                    <a:pt x="1834" y="4882"/>
                    <a:pt x="1822" y="4728"/>
                    <a:pt x="1834" y="4632"/>
                  </a:cubicBezTo>
                  <a:cubicBezTo>
                    <a:pt x="1834" y="4537"/>
                    <a:pt x="1775" y="4466"/>
                    <a:pt x="1679" y="4466"/>
                  </a:cubicBezTo>
                  <a:cubicBezTo>
                    <a:pt x="1596" y="4466"/>
                    <a:pt x="1513" y="4525"/>
                    <a:pt x="1513" y="4609"/>
                  </a:cubicBezTo>
                  <a:cubicBezTo>
                    <a:pt x="1513" y="4740"/>
                    <a:pt x="1537" y="5085"/>
                    <a:pt x="1834" y="5228"/>
                  </a:cubicBezTo>
                  <a:cubicBezTo>
                    <a:pt x="1906" y="5252"/>
                    <a:pt x="1965" y="5263"/>
                    <a:pt x="2037" y="5263"/>
                  </a:cubicBezTo>
                  <a:cubicBezTo>
                    <a:pt x="2203" y="5263"/>
                    <a:pt x="2382" y="5192"/>
                    <a:pt x="2489" y="5073"/>
                  </a:cubicBezTo>
                  <a:cubicBezTo>
                    <a:pt x="2501" y="5061"/>
                    <a:pt x="2513" y="5049"/>
                    <a:pt x="2513" y="5025"/>
                  </a:cubicBezTo>
                  <a:cubicBezTo>
                    <a:pt x="2811" y="5502"/>
                    <a:pt x="3215" y="5942"/>
                    <a:pt x="3680" y="6275"/>
                  </a:cubicBezTo>
                  <a:lnTo>
                    <a:pt x="3703" y="6299"/>
                  </a:lnTo>
                  <a:cubicBezTo>
                    <a:pt x="3656" y="6347"/>
                    <a:pt x="3644" y="6430"/>
                    <a:pt x="3644" y="6514"/>
                  </a:cubicBezTo>
                  <a:lnTo>
                    <a:pt x="3644" y="6633"/>
                  </a:lnTo>
                  <a:cubicBezTo>
                    <a:pt x="3644" y="6835"/>
                    <a:pt x="3775" y="6990"/>
                    <a:pt x="3965" y="7037"/>
                  </a:cubicBezTo>
                  <a:lnTo>
                    <a:pt x="3965" y="8585"/>
                  </a:lnTo>
                  <a:lnTo>
                    <a:pt x="3489" y="8585"/>
                  </a:lnTo>
                  <a:cubicBezTo>
                    <a:pt x="3203" y="8585"/>
                    <a:pt x="2977" y="8811"/>
                    <a:pt x="2977" y="9085"/>
                  </a:cubicBezTo>
                  <a:lnTo>
                    <a:pt x="2977" y="9264"/>
                  </a:lnTo>
                  <a:lnTo>
                    <a:pt x="2549" y="9264"/>
                  </a:lnTo>
                  <a:cubicBezTo>
                    <a:pt x="2382" y="9264"/>
                    <a:pt x="2239" y="9383"/>
                    <a:pt x="2203" y="9550"/>
                  </a:cubicBezTo>
                  <a:lnTo>
                    <a:pt x="2060" y="10312"/>
                  </a:lnTo>
                  <a:cubicBezTo>
                    <a:pt x="2037" y="10419"/>
                    <a:pt x="2060" y="10514"/>
                    <a:pt x="2132" y="10609"/>
                  </a:cubicBezTo>
                  <a:cubicBezTo>
                    <a:pt x="2203" y="10693"/>
                    <a:pt x="2299" y="10740"/>
                    <a:pt x="2394" y="10740"/>
                  </a:cubicBezTo>
                  <a:lnTo>
                    <a:pt x="6549" y="10740"/>
                  </a:lnTo>
                  <a:cubicBezTo>
                    <a:pt x="6656" y="10740"/>
                    <a:pt x="6763" y="10693"/>
                    <a:pt x="6823" y="10609"/>
                  </a:cubicBezTo>
                  <a:cubicBezTo>
                    <a:pt x="6894" y="10514"/>
                    <a:pt x="6906" y="10419"/>
                    <a:pt x="6894" y="10312"/>
                  </a:cubicBezTo>
                  <a:lnTo>
                    <a:pt x="6740" y="9550"/>
                  </a:lnTo>
                  <a:cubicBezTo>
                    <a:pt x="6716" y="9383"/>
                    <a:pt x="6561" y="9264"/>
                    <a:pt x="6406" y="9264"/>
                  </a:cubicBezTo>
                  <a:lnTo>
                    <a:pt x="5966" y="9264"/>
                  </a:lnTo>
                  <a:lnTo>
                    <a:pt x="5966" y="9085"/>
                  </a:lnTo>
                  <a:cubicBezTo>
                    <a:pt x="5966" y="8811"/>
                    <a:pt x="5751" y="8585"/>
                    <a:pt x="5466" y="8585"/>
                  </a:cubicBezTo>
                  <a:lnTo>
                    <a:pt x="4989" y="8585"/>
                  </a:lnTo>
                  <a:lnTo>
                    <a:pt x="4989" y="7037"/>
                  </a:lnTo>
                  <a:cubicBezTo>
                    <a:pt x="5168" y="6990"/>
                    <a:pt x="5299" y="6835"/>
                    <a:pt x="5299" y="6633"/>
                  </a:cubicBezTo>
                  <a:lnTo>
                    <a:pt x="5299" y="6502"/>
                  </a:lnTo>
                  <a:cubicBezTo>
                    <a:pt x="5299" y="6430"/>
                    <a:pt x="5275" y="6359"/>
                    <a:pt x="5239" y="6275"/>
                  </a:cubicBezTo>
                  <a:lnTo>
                    <a:pt x="5275" y="6264"/>
                  </a:lnTo>
                  <a:cubicBezTo>
                    <a:pt x="5728" y="5918"/>
                    <a:pt x="6132" y="5490"/>
                    <a:pt x="6430" y="5013"/>
                  </a:cubicBezTo>
                  <a:cubicBezTo>
                    <a:pt x="6442" y="5025"/>
                    <a:pt x="6466" y="5049"/>
                    <a:pt x="6466" y="5061"/>
                  </a:cubicBezTo>
                  <a:cubicBezTo>
                    <a:pt x="6585" y="5180"/>
                    <a:pt x="6740" y="5252"/>
                    <a:pt x="6906" y="5252"/>
                  </a:cubicBezTo>
                  <a:cubicBezTo>
                    <a:pt x="6978" y="5252"/>
                    <a:pt x="7061" y="5240"/>
                    <a:pt x="7121" y="5204"/>
                  </a:cubicBezTo>
                  <a:cubicBezTo>
                    <a:pt x="7418" y="5073"/>
                    <a:pt x="7442" y="4751"/>
                    <a:pt x="7430" y="4597"/>
                  </a:cubicBezTo>
                  <a:cubicBezTo>
                    <a:pt x="7430" y="4513"/>
                    <a:pt x="7359" y="4454"/>
                    <a:pt x="7263" y="4454"/>
                  </a:cubicBezTo>
                  <a:cubicBezTo>
                    <a:pt x="7180" y="4454"/>
                    <a:pt x="7121" y="4525"/>
                    <a:pt x="7121" y="4609"/>
                  </a:cubicBezTo>
                  <a:cubicBezTo>
                    <a:pt x="7121" y="4716"/>
                    <a:pt x="7097" y="4871"/>
                    <a:pt x="7002" y="4906"/>
                  </a:cubicBezTo>
                  <a:cubicBezTo>
                    <a:pt x="6975" y="4920"/>
                    <a:pt x="6945" y="4925"/>
                    <a:pt x="6913" y="4925"/>
                  </a:cubicBezTo>
                  <a:cubicBezTo>
                    <a:pt x="6831" y="4925"/>
                    <a:pt x="6740" y="4886"/>
                    <a:pt x="6680" y="4835"/>
                  </a:cubicBezTo>
                  <a:cubicBezTo>
                    <a:pt x="6621" y="4775"/>
                    <a:pt x="6609" y="4692"/>
                    <a:pt x="6656" y="4597"/>
                  </a:cubicBezTo>
                  <a:cubicBezTo>
                    <a:pt x="6799" y="4287"/>
                    <a:pt x="7121" y="4156"/>
                    <a:pt x="7490" y="4001"/>
                  </a:cubicBezTo>
                  <a:cubicBezTo>
                    <a:pt x="8145" y="3739"/>
                    <a:pt x="8942" y="3406"/>
                    <a:pt x="8942" y="1834"/>
                  </a:cubicBezTo>
                  <a:lnTo>
                    <a:pt x="8942" y="1180"/>
                  </a:lnTo>
                  <a:cubicBezTo>
                    <a:pt x="8907" y="1061"/>
                    <a:pt x="8847" y="941"/>
                    <a:pt x="8752" y="846"/>
                  </a:cubicBezTo>
                  <a:cubicBezTo>
                    <a:pt x="8668" y="763"/>
                    <a:pt x="8549" y="715"/>
                    <a:pt x="8406" y="715"/>
                  </a:cubicBezTo>
                  <a:cubicBezTo>
                    <a:pt x="8049" y="715"/>
                    <a:pt x="7728" y="894"/>
                    <a:pt x="7537" y="1180"/>
                  </a:cubicBezTo>
                  <a:lnTo>
                    <a:pt x="7418" y="1358"/>
                  </a:lnTo>
                  <a:cubicBezTo>
                    <a:pt x="7335" y="1453"/>
                    <a:pt x="7240" y="1513"/>
                    <a:pt x="7121" y="1513"/>
                  </a:cubicBezTo>
                  <a:lnTo>
                    <a:pt x="7121" y="1001"/>
                  </a:lnTo>
                  <a:lnTo>
                    <a:pt x="7144" y="1001"/>
                  </a:lnTo>
                  <a:cubicBezTo>
                    <a:pt x="7311" y="1001"/>
                    <a:pt x="7442" y="858"/>
                    <a:pt x="7442" y="703"/>
                  </a:cubicBezTo>
                  <a:lnTo>
                    <a:pt x="7442" y="299"/>
                  </a:lnTo>
                  <a:cubicBezTo>
                    <a:pt x="7442" y="132"/>
                    <a:pt x="7311" y="1"/>
                    <a:pt x="714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5" name="Google Shape;10388;p56"/>
            <p:cNvSpPr/>
            <p:nvPr/>
          </p:nvSpPr>
          <p:spPr>
            <a:xfrm>
              <a:off x="1590638" y="2834153"/>
              <a:ext cx="88501" cy="84754"/>
            </a:xfrm>
            <a:custGeom>
              <a:avLst/>
              <a:gdLst/>
              <a:ahLst/>
              <a:cxnLst/>
              <a:rect l="l" t="t" r="r" b="b"/>
              <a:pathLst>
                <a:path w="2787" h="2669" extrusionOk="0">
                  <a:moveTo>
                    <a:pt x="1358" y="488"/>
                  </a:moveTo>
                  <a:lnTo>
                    <a:pt x="1596" y="977"/>
                  </a:lnTo>
                  <a:cubicBezTo>
                    <a:pt x="1632" y="1036"/>
                    <a:pt x="1668" y="1072"/>
                    <a:pt x="1751" y="1084"/>
                  </a:cubicBezTo>
                  <a:lnTo>
                    <a:pt x="2299" y="1155"/>
                  </a:lnTo>
                  <a:lnTo>
                    <a:pt x="1929" y="1548"/>
                  </a:lnTo>
                  <a:cubicBezTo>
                    <a:pt x="1882" y="1596"/>
                    <a:pt x="1870" y="1655"/>
                    <a:pt x="1870" y="1715"/>
                  </a:cubicBezTo>
                  <a:lnTo>
                    <a:pt x="1953" y="2263"/>
                  </a:lnTo>
                  <a:lnTo>
                    <a:pt x="1465" y="2012"/>
                  </a:lnTo>
                  <a:cubicBezTo>
                    <a:pt x="1429" y="1989"/>
                    <a:pt x="1406" y="1989"/>
                    <a:pt x="1370" y="1989"/>
                  </a:cubicBezTo>
                  <a:cubicBezTo>
                    <a:pt x="1346" y="1989"/>
                    <a:pt x="1310" y="1989"/>
                    <a:pt x="1287" y="2012"/>
                  </a:cubicBezTo>
                  <a:lnTo>
                    <a:pt x="798" y="2263"/>
                  </a:lnTo>
                  <a:lnTo>
                    <a:pt x="882" y="1715"/>
                  </a:lnTo>
                  <a:cubicBezTo>
                    <a:pt x="894" y="1655"/>
                    <a:pt x="870" y="1596"/>
                    <a:pt x="822" y="1548"/>
                  </a:cubicBezTo>
                  <a:lnTo>
                    <a:pt x="417" y="1155"/>
                  </a:lnTo>
                  <a:lnTo>
                    <a:pt x="977" y="1084"/>
                  </a:lnTo>
                  <a:cubicBezTo>
                    <a:pt x="1036" y="1072"/>
                    <a:pt x="1096" y="1036"/>
                    <a:pt x="1120" y="977"/>
                  </a:cubicBezTo>
                  <a:lnTo>
                    <a:pt x="1358" y="488"/>
                  </a:lnTo>
                  <a:close/>
                  <a:moveTo>
                    <a:pt x="1406" y="0"/>
                  </a:moveTo>
                  <a:cubicBezTo>
                    <a:pt x="1334" y="0"/>
                    <a:pt x="1275" y="48"/>
                    <a:pt x="1239" y="107"/>
                  </a:cubicBezTo>
                  <a:lnTo>
                    <a:pt x="917" y="774"/>
                  </a:lnTo>
                  <a:lnTo>
                    <a:pt x="179" y="881"/>
                  </a:lnTo>
                  <a:cubicBezTo>
                    <a:pt x="108" y="893"/>
                    <a:pt x="48" y="941"/>
                    <a:pt x="36" y="1012"/>
                  </a:cubicBezTo>
                  <a:cubicBezTo>
                    <a:pt x="1" y="1084"/>
                    <a:pt x="36" y="1155"/>
                    <a:pt x="84" y="1203"/>
                  </a:cubicBezTo>
                  <a:lnTo>
                    <a:pt x="620" y="1727"/>
                  </a:lnTo>
                  <a:lnTo>
                    <a:pt x="501" y="2453"/>
                  </a:lnTo>
                  <a:cubicBezTo>
                    <a:pt x="477" y="2524"/>
                    <a:pt x="513" y="2608"/>
                    <a:pt x="572" y="2632"/>
                  </a:cubicBezTo>
                  <a:cubicBezTo>
                    <a:pt x="604" y="2657"/>
                    <a:pt x="639" y="2669"/>
                    <a:pt x="674" y="2669"/>
                  </a:cubicBezTo>
                  <a:cubicBezTo>
                    <a:pt x="705" y="2669"/>
                    <a:pt x="735" y="2660"/>
                    <a:pt x="763" y="2644"/>
                  </a:cubicBezTo>
                  <a:lnTo>
                    <a:pt x="1417" y="2310"/>
                  </a:lnTo>
                  <a:lnTo>
                    <a:pt x="2072" y="2644"/>
                  </a:lnTo>
                  <a:cubicBezTo>
                    <a:pt x="2108" y="2667"/>
                    <a:pt x="2132" y="2667"/>
                    <a:pt x="2168" y="2667"/>
                  </a:cubicBezTo>
                  <a:cubicBezTo>
                    <a:pt x="2203" y="2667"/>
                    <a:pt x="2239" y="2644"/>
                    <a:pt x="2263" y="2632"/>
                  </a:cubicBezTo>
                  <a:cubicBezTo>
                    <a:pt x="2322" y="2584"/>
                    <a:pt x="2358" y="2513"/>
                    <a:pt x="2346" y="2453"/>
                  </a:cubicBezTo>
                  <a:lnTo>
                    <a:pt x="2227" y="1727"/>
                  </a:lnTo>
                  <a:lnTo>
                    <a:pt x="2763" y="1203"/>
                  </a:lnTo>
                  <a:cubicBezTo>
                    <a:pt x="2775" y="1155"/>
                    <a:pt x="2787" y="1084"/>
                    <a:pt x="2775" y="1012"/>
                  </a:cubicBezTo>
                  <a:cubicBezTo>
                    <a:pt x="2739" y="941"/>
                    <a:pt x="2703" y="893"/>
                    <a:pt x="2620" y="881"/>
                  </a:cubicBezTo>
                  <a:lnTo>
                    <a:pt x="1894" y="774"/>
                  </a:lnTo>
                  <a:lnTo>
                    <a:pt x="1572" y="107"/>
                  </a:lnTo>
                  <a:cubicBezTo>
                    <a:pt x="1537" y="48"/>
                    <a:pt x="1465" y="0"/>
                    <a:pt x="140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06" name="Google Shape;10389;p56"/>
          <p:cNvGrpSpPr/>
          <p:nvPr/>
        </p:nvGrpSpPr>
        <p:grpSpPr>
          <a:xfrm>
            <a:off x="2415893" y="3270610"/>
            <a:ext cx="541965" cy="489466"/>
            <a:chOff x="1952836" y="2774422"/>
            <a:chExt cx="372835" cy="342573"/>
          </a:xfrm>
          <a:solidFill>
            <a:srgbClr val="0D4D98"/>
          </a:solidFill>
        </p:grpSpPr>
        <p:sp>
          <p:nvSpPr>
            <p:cNvPr id="107" name="Google Shape;10390;p56"/>
            <p:cNvSpPr/>
            <p:nvPr/>
          </p:nvSpPr>
          <p:spPr>
            <a:xfrm>
              <a:off x="2076490" y="3057581"/>
              <a:ext cx="40869" cy="40869"/>
            </a:xfrm>
            <a:custGeom>
              <a:avLst/>
              <a:gdLst/>
              <a:ahLst/>
              <a:cxnLst/>
              <a:rect l="l" t="t" r="r" b="b"/>
              <a:pathLst>
                <a:path w="1287" h="1287" extrusionOk="0">
                  <a:moveTo>
                    <a:pt x="643" y="346"/>
                  </a:moveTo>
                  <a:cubicBezTo>
                    <a:pt x="810" y="346"/>
                    <a:pt x="941" y="477"/>
                    <a:pt x="941" y="644"/>
                  </a:cubicBezTo>
                  <a:cubicBezTo>
                    <a:pt x="941" y="811"/>
                    <a:pt x="810" y="941"/>
                    <a:pt x="643" y="941"/>
                  </a:cubicBezTo>
                  <a:cubicBezTo>
                    <a:pt x="476" y="941"/>
                    <a:pt x="345" y="811"/>
                    <a:pt x="345" y="644"/>
                  </a:cubicBezTo>
                  <a:cubicBezTo>
                    <a:pt x="345" y="477"/>
                    <a:pt x="476" y="346"/>
                    <a:pt x="643" y="346"/>
                  </a:cubicBezTo>
                  <a:close/>
                  <a:moveTo>
                    <a:pt x="643" y="1"/>
                  </a:moveTo>
                  <a:cubicBezTo>
                    <a:pt x="286" y="1"/>
                    <a:pt x="0" y="287"/>
                    <a:pt x="0" y="644"/>
                  </a:cubicBezTo>
                  <a:cubicBezTo>
                    <a:pt x="0" y="1001"/>
                    <a:pt x="286" y="1287"/>
                    <a:pt x="643" y="1287"/>
                  </a:cubicBezTo>
                  <a:cubicBezTo>
                    <a:pt x="1000" y="1287"/>
                    <a:pt x="1286" y="1001"/>
                    <a:pt x="1286" y="644"/>
                  </a:cubicBezTo>
                  <a:cubicBezTo>
                    <a:pt x="1286" y="287"/>
                    <a:pt x="1000" y="1"/>
                    <a:pt x="64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8" name="Google Shape;10391;p56"/>
            <p:cNvSpPr/>
            <p:nvPr/>
          </p:nvSpPr>
          <p:spPr>
            <a:xfrm>
              <a:off x="2208432" y="3057581"/>
              <a:ext cx="40869" cy="40869"/>
            </a:xfrm>
            <a:custGeom>
              <a:avLst/>
              <a:gdLst/>
              <a:ahLst/>
              <a:cxnLst/>
              <a:rect l="l" t="t" r="r" b="b"/>
              <a:pathLst>
                <a:path w="1287" h="1287" extrusionOk="0">
                  <a:moveTo>
                    <a:pt x="643" y="346"/>
                  </a:moveTo>
                  <a:cubicBezTo>
                    <a:pt x="810" y="346"/>
                    <a:pt x="941" y="477"/>
                    <a:pt x="941" y="644"/>
                  </a:cubicBezTo>
                  <a:cubicBezTo>
                    <a:pt x="941" y="811"/>
                    <a:pt x="810" y="941"/>
                    <a:pt x="643" y="941"/>
                  </a:cubicBezTo>
                  <a:cubicBezTo>
                    <a:pt x="477" y="941"/>
                    <a:pt x="346" y="811"/>
                    <a:pt x="346" y="644"/>
                  </a:cubicBezTo>
                  <a:cubicBezTo>
                    <a:pt x="346" y="477"/>
                    <a:pt x="477" y="346"/>
                    <a:pt x="643" y="346"/>
                  </a:cubicBezTo>
                  <a:close/>
                  <a:moveTo>
                    <a:pt x="643" y="1"/>
                  </a:moveTo>
                  <a:cubicBezTo>
                    <a:pt x="286" y="1"/>
                    <a:pt x="0" y="287"/>
                    <a:pt x="0" y="644"/>
                  </a:cubicBezTo>
                  <a:cubicBezTo>
                    <a:pt x="0" y="1001"/>
                    <a:pt x="286" y="1287"/>
                    <a:pt x="643" y="1287"/>
                  </a:cubicBezTo>
                  <a:cubicBezTo>
                    <a:pt x="1001" y="1287"/>
                    <a:pt x="1286" y="1001"/>
                    <a:pt x="1286" y="644"/>
                  </a:cubicBezTo>
                  <a:cubicBezTo>
                    <a:pt x="1286" y="287"/>
                    <a:pt x="1001" y="1"/>
                    <a:pt x="64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9" name="Google Shape;10392;p56"/>
            <p:cNvSpPr/>
            <p:nvPr/>
          </p:nvSpPr>
          <p:spPr>
            <a:xfrm>
              <a:off x="1952836" y="2774422"/>
              <a:ext cx="372835" cy="342573"/>
            </a:xfrm>
            <a:custGeom>
              <a:avLst/>
              <a:gdLst/>
              <a:ahLst/>
              <a:cxnLst/>
              <a:rect l="l" t="t" r="r" b="b"/>
              <a:pathLst>
                <a:path w="11741" h="10788" extrusionOk="0">
                  <a:moveTo>
                    <a:pt x="5382" y="1988"/>
                  </a:moveTo>
                  <a:lnTo>
                    <a:pt x="5382" y="3001"/>
                  </a:lnTo>
                  <a:lnTo>
                    <a:pt x="4359" y="3001"/>
                  </a:lnTo>
                  <a:lnTo>
                    <a:pt x="4359" y="1988"/>
                  </a:lnTo>
                  <a:close/>
                  <a:moveTo>
                    <a:pt x="6752" y="1988"/>
                  </a:moveTo>
                  <a:lnTo>
                    <a:pt x="6752" y="3001"/>
                  </a:lnTo>
                  <a:lnTo>
                    <a:pt x="5728" y="3001"/>
                  </a:lnTo>
                  <a:lnTo>
                    <a:pt x="5728" y="1988"/>
                  </a:lnTo>
                  <a:close/>
                  <a:moveTo>
                    <a:pt x="8121" y="1988"/>
                  </a:moveTo>
                  <a:lnTo>
                    <a:pt x="8121" y="3001"/>
                  </a:lnTo>
                  <a:lnTo>
                    <a:pt x="7097" y="3001"/>
                  </a:lnTo>
                  <a:lnTo>
                    <a:pt x="7097" y="1988"/>
                  </a:lnTo>
                  <a:close/>
                  <a:moveTo>
                    <a:pt x="9490" y="1988"/>
                  </a:moveTo>
                  <a:lnTo>
                    <a:pt x="9490" y="3001"/>
                  </a:lnTo>
                  <a:lnTo>
                    <a:pt x="8466" y="3001"/>
                  </a:lnTo>
                  <a:lnTo>
                    <a:pt x="8466" y="1988"/>
                  </a:lnTo>
                  <a:close/>
                  <a:moveTo>
                    <a:pt x="10324" y="1988"/>
                  </a:moveTo>
                  <a:lnTo>
                    <a:pt x="10085" y="3001"/>
                  </a:lnTo>
                  <a:lnTo>
                    <a:pt x="9847" y="3001"/>
                  </a:lnTo>
                  <a:lnTo>
                    <a:pt x="9847" y="1988"/>
                  </a:lnTo>
                  <a:close/>
                  <a:moveTo>
                    <a:pt x="4001" y="2000"/>
                  </a:moveTo>
                  <a:lnTo>
                    <a:pt x="4001" y="3012"/>
                  </a:lnTo>
                  <a:lnTo>
                    <a:pt x="3311" y="3012"/>
                  </a:lnTo>
                  <a:lnTo>
                    <a:pt x="2965" y="2000"/>
                  </a:lnTo>
                  <a:close/>
                  <a:moveTo>
                    <a:pt x="10014" y="3334"/>
                  </a:moveTo>
                  <a:lnTo>
                    <a:pt x="9847" y="4048"/>
                  </a:lnTo>
                  <a:lnTo>
                    <a:pt x="9847" y="3334"/>
                  </a:lnTo>
                  <a:close/>
                  <a:moveTo>
                    <a:pt x="4013" y="3334"/>
                  </a:moveTo>
                  <a:lnTo>
                    <a:pt x="4013" y="4370"/>
                  </a:lnTo>
                  <a:lnTo>
                    <a:pt x="3823" y="4370"/>
                  </a:lnTo>
                  <a:lnTo>
                    <a:pt x="3454" y="3334"/>
                  </a:lnTo>
                  <a:close/>
                  <a:moveTo>
                    <a:pt x="5371" y="3334"/>
                  </a:moveTo>
                  <a:lnTo>
                    <a:pt x="5371" y="4370"/>
                  </a:lnTo>
                  <a:lnTo>
                    <a:pt x="4347" y="4370"/>
                  </a:lnTo>
                  <a:lnTo>
                    <a:pt x="4347" y="3334"/>
                  </a:lnTo>
                  <a:close/>
                  <a:moveTo>
                    <a:pt x="6752" y="3334"/>
                  </a:moveTo>
                  <a:lnTo>
                    <a:pt x="6752" y="4370"/>
                  </a:lnTo>
                  <a:lnTo>
                    <a:pt x="5728" y="4370"/>
                  </a:lnTo>
                  <a:lnTo>
                    <a:pt x="5728" y="3334"/>
                  </a:lnTo>
                  <a:close/>
                  <a:moveTo>
                    <a:pt x="8121" y="3358"/>
                  </a:moveTo>
                  <a:lnTo>
                    <a:pt x="8121" y="4382"/>
                  </a:lnTo>
                  <a:lnTo>
                    <a:pt x="7097" y="4382"/>
                  </a:lnTo>
                  <a:lnTo>
                    <a:pt x="7097" y="3358"/>
                  </a:lnTo>
                  <a:close/>
                  <a:moveTo>
                    <a:pt x="9514" y="3358"/>
                  </a:moveTo>
                  <a:lnTo>
                    <a:pt x="9514" y="4382"/>
                  </a:lnTo>
                  <a:lnTo>
                    <a:pt x="8478" y="4382"/>
                  </a:lnTo>
                  <a:lnTo>
                    <a:pt x="8478" y="3358"/>
                  </a:lnTo>
                  <a:close/>
                  <a:moveTo>
                    <a:pt x="4001" y="4727"/>
                  </a:moveTo>
                  <a:lnTo>
                    <a:pt x="4001" y="4941"/>
                  </a:lnTo>
                  <a:lnTo>
                    <a:pt x="3930" y="4727"/>
                  </a:lnTo>
                  <a:close/>
                  <a:moveTo>
                    <a:pt x="5371" y="4715"/>
                  </a:moveTo>
                  <a:lnTo>
                    <a:pt x="5371" y="5525"/>
                  </a:lnTo>
                  <a:cubicBezTo>
                    <a:pt x="5297" y="5521"/>
                    <a:pt x="5230" y="5520"/>
                    <a:pt x="5167" y="5520"/>
                  </a:cubicBezTo>
                  <a:cubicBezTo>
                    <a:pt x="5049" y="5520"/>
                    <a:pt x="4947" y="5524"/>
                    <a:pt x="4854" y="5524"/>
                  </a:cubicBezTo>
                  <a:cubicBezTo>
                    <a:pt x="4666" y="5524"/>
                    <a:pt x="4516" y="5507"/>
                    <a:pt x="4347" y="5406"/>
                  </a:cubicBezTo>
                  <a:lnTo>
                    <a:pt x="4347" y="4715"/>
                  </a:lnTo>
                  <a:close/>
                  <a:moveTo>
                    <a:pt x="6752" y="4727"/>
                  </a:moveTo>
                  <a:lnTo>
                    <a:pt x="6752" y="5525"/>
                  </a:lnTo>
                  <a:lnTo>
                    <a:pt x="5728" y="5525"/>
                  </a:lnTo>
                  <a:lnTo>
                    <a:pt x="5728" y="4727"/>
                  </a:lnTo>
                  <a:close/>
                  <a:moveTo>
                    <a:pt x="8121" y="4727"/>
                  </a:moveTo>
                  <a:lnTo>
                    <a:pt x="8121" y="5525"/>
                  </a:lnTo>
                  <a:lnTo>
                    <a:pt x="7097" y="5525"/>
                  </a:lnTo>
                  <a:lnTo>
                    <a:pt x="7097" y="4727"/>
                  </a:lnTo>
                  <a:close/>
                  <a:moveTo>
                    <a:pt x="9490" y="4727"/>
                  </a:moveTo>
                  <a:lnTo>
                    <a:pt x="9490" y="5525"/>
                  </a:lnTo>
                  <a:lnTo>
                    <a:pt x="8466" y="5525"/>
                  </a:lnTo>
                  <a:lnTo>
                    <a:pt x="8466" y="4727"/>
                  </a:lnTo>
                  <a:close/>
                  <a:moveTo>
                    <a:pt x="4537" y="8680"/>
                  </a:moveTo>
                  <a:cubicBezTo>
                    <a:pt x="5025" y="8680"/>
                    <a:pt x="5418" y="9085"/>
                    <a:pt x="5418" y="9561"/>
                  </a:cubicBezTo>
                  <a:cubicBezTo>
                    <a:pt x="5418" y="10037"/>
                    <a:pt x="5025" y="10442"/>
                    <a:pt x="4537" y="10442"/>
                  </a:cubicBezTo>
                  <a:cubicBezTo>
                    <a:pt x="4049" y="10442"/>
                    <a:pt x="3656" y="10049"/>
                    <a:pt x="3656" y="9561"/>
                  </a:cubicBezTo>
                  <a:cubicBezTo>
                    <a:pt x="3656" y="9085"/>
                    <a:pt x="4049" y="8680"/>
                    <a:pt x="4537" y="8680"/>
                  </a:cubicBezTo>
                  <a:close/>
                  <a:moveTo>
                    <a:pt x="8692" y="8680"/>
                  </a:moveTo>
                  <a:cubicBezTo>
                    <a:pt x="9181" y="8680"/>
                    <a:pt x="9573" y="9085"/>
                    <a:pt x="9573" y="9561"/>
                  </a:cubicBezTo>
                  <a:cubicBezTo>
                    <a:pt x="9573" y="10037"/>
                    <a:pt x="9181" y="10442"/>
                    <a:pt x="8692" y="10442"/>
                  </a:cubicBezTo>
                  <a:cubicBezTo>
                    <a:pt x="8204" y="10442"/>
                    <a:pt x="7811" y="10049"/>
                    <a:pt x="7811" y="9561"/>
                  </a:cubicBezTo>
                  <a:cubicBezTo>
                    <a:pt x="7811" y="9085"/>
                    <a:pt x="8204" y="8680"/>
                    <a:pt x="8692" y="8680"/>
                  </a:cubicBezTo>
                  <a:close/>
                  <a:moveTo>
                    <a:pt x="620" y="0"/>
                  </a:moveTo>
                  <a:cubicBezTo>
                    <a:pt x="287" y="0"/>
                    <a:pt x="1" y="286"/>
                    <a:pt x="1" y="631"/>
                  </a:cubicBezTo>
                  <a:cubicBezTo>
                    <a:pt x="1" y="976"/>
                    <a:pt x="287" y="1250"/>
                    <a:pt x="620" y="1250"/>
                  </a:cubicBezTo>
                  <a:lnTo>
                    <a:pt x="1394" y="1250"/>
                  </a:lnTo>
                  <a:lnTo>
                    <a:pt x="2346" y="3965"/>
                  </a:lnTo>
                  <a:cubicBezTo>
                    <a:pt x="2374" y="4029"/>
                    <a:pt x="2444" y="4072"/>
                    <a:pt x="2513" y="4072"/>
                  </a:cubicBezTo>
                  <a:cubicBezTo>
                    <a:pt x="2533" y="4072"/>
                    <a:pt x="2553" y="4068"/>
                    <a:pt x="2573" y="4060"/>
                  </a:cubicBezTo>
                  <a:cubicBezTo>
                    <a:pt x="2668" y="4036"/>
                    <a:pt x="2704" y="3929"/>
                    <a:pt x="2680" y="3846"/>
                  </a:cubicBezTo>
                  <a:cubicBezTo>
                    <a:pt x="1739" y="1191"/>
                    <a:pt x="1692" y="1072"/>
                    <a:pt x="1692" y="1072"/>
                  </a:cubicBezTo>
                  <a:cubicBezTo>
                    <a:pt x="1656" y="965"/>
                    <a:pt x="1561" y="905"/>
                    <a:pt x="1441" y="905"/>
                  </a:cubicBezTo>
                  <a:lnTo>
                    <a:pt x="620" y="905"/>
                  </a:lnTo>
                  <a:cubicBezTo>
                    <a:pt x="465" y="905"/>
                    <a:pt x="346" y="774"/>
                    <a:pt x="346" y="631"/>
                  </a:cubicBezTo>
                  <a:cubicBezTo>
                    <a:pt x="346" y="464"/>
                    <a:pt x="477" y="345"/>
                    <a:pt x="620" y="345"/>
                  </a:cubicBezTo>
                  <a:lnTo>
                    <a:pt x="1441" y="345"/>
                  </a:lnTo>
                  <a:cubicBezTo>
                    <a:pt x="1787" y="345"/>
                    <a:pt x="2084" y="536"/>
                    <a:pt x="2215" y="845"/>
                  </a:cubicBezTo>
                  <a:cubicBezTo>
                    <a:pt x="2418" y="1429"/>
                    <a:pt x="3585" y="4703"/>
                    <a:pt x="3751" y="5191"/>
                  </a:cubicBezTo>
                  <a:cubicBezTo>
                    <a:pt x="3870" y="5548"/>
                    <a:pt x="4287" y="5882"/>
                    <a:pt x="4775" y="5882"/>
                  </a:cubicBezTo>
                  <a:lnTo>
                    <a:pt x="10978" y="5882"/>
                  </a:lnTo>
                  <a:cubicBezTo>
                    <a:pt x="11145" y="5882"/>
                    <a:pt x="11264" y="6013"/>
                    <a:pt x="11264" y="6168"/>
                  </a:cubicBezTo>
                  <a:cubicBezTo>
                    <a:pt x="11264" y="6322"/>
                    <a:pt x="11133" y="6441"/>
                    <a:pt x="10978" y="6441"/>
                  </a:cubicBezTo>
                  <a:lnTo>
                    <a:pt x="4775" y="6441"/>
                  </a:lnTo>
                  <a:cubicBezTo>
                    <a:pt x="4108" y="6441"/>
                    <a:pt x="3489" y="6049"/>
                    <a:pt x="3227" y="5417"/>
                  </a:cubicBezTo>
                  <a:lnTo>
                    <a:pt x="2882" y="4453"/>
                  </a:lnTo>
                  <a:cubicBezTo>
                    <a:pt x="2863" y="4377"/>
                    <a:pt x="2791" y="4339"/>
                    <a:pt x="2720" y="4339"/>
                  </a:cubicBezTo>
                  <a:cubicBezTo>
                    <a:pt x="2702" y="4339"/>
                    <a:pt x="2684" y="4341"/>
                    <a:pt x="2668" y="4346"/>
                  </a:cubicBezTo>
                  <a:cubicBezTo>
                    <a:pt x="2573" y="4382"/>
                    <a:pt x="2525" y="4477"/>
                    <a:pt x="2561" y="4572"/>
                  </a:cubicBezTo>
                  <a:cubicBezTo>
                    <a:pt x="2846" y="5275"/>
                    <a:pt x="2846" y="5596"/>
                    <a:pt x="3180" y="6013"/>
                  </a:cubicBezTo>
                  <a:lnTo>
                    <a:pt x="2799" y="6560"/>
                  </a:lnTo>
                  <a:cubicBezTo>
                    <a:pt x="2215" y="7394"/>
                    <a:pt x="2715" y="8549"/>
                    <a:pt x="3716" y="8680"/>
                  </a:cubicBezTo>
                  <a:cubicBezTo>
                    <a:pt x="2918" y="9418"/>
                    <a:pt x="3442" y="10787"/>
                    <a:pt x="4549" y="10787"/>
                  </a:cubicBezTo>
                  <a:cubicBezTo>
                    <a:pt x="5656" y="10787"/>
                    <a:pt x="6168" y="9454"/>
                    <a:pt x="5394" y="8692"/>
                  </a:cubicBezTo>
                  <a:lnTo>
                    <a:pt x="7871" y="8692"/>
                  </a:lnTo>
                  <a:cubicBezTo>
                    <a:pt x="7085" y="9454"/>
                    <a:pt x="7621" y="10787"/>
                    <a:pt x="8716" y="10787"/>
                  </a:cubicBezTo>
                  <a:cubicBezTo>
                    <a:pt x="9823" y="10787"/>
                    <a:pt x="10335" y="9454"/>
                    <a:pt x="9562" y="8692"/>
                  </a:cubicBezTo>
                  <a:lnTo>
                    <a:pt x="9788" y="8692"/>
                  </a:lnTo>
                  <a:cubicBezTo>
                    <a:pt x="10133" y="8692"/>
                    <a:pt x="10419" y="8406"/>
                    <a:pt x="10419" y="8073"/>
                  </a:cubicBezTo>
                  <a:cubicBezTo>
                    <a:pt x="10419" y="7727"/>
                    <a:pt x="10133" y="7442"/>
                    <a:pt x="9788" y="7442"/>
                  </a:cubicBezTo>
                  <a:lnTo>
                    <a:pt x="8228" y="7442"/>
                  </a:lnTo>
                  <a:cubicBezTo>
                    <a:pt x="8133" y="7442"/>
                    <a:pt x="8061" y="7513"/>
                    <a:pt x="8061" y="7608"/>
                  </a:cubicBezTo>
                  <a:cubicBezTo>
                    <a:pt x="8061" y="7692"/>
                    <a:pt x="8133" y="7775"/>
                    <a:pt x="8228" y="7775"/>
                  </a:cubicBezTo>
                  <a:lnTo>
                    <a:pt x="9788" y="7775"/>
                  </a:lnTo>
                  <a:cubicBezTo>
                    <a:pt x="9954" y="7775"/>
                    <a:pt x="10074" y="7906"/>
                    <a:pt x="10074" y="8049"/>
                  </a:cubicBezTo>
                  <a:cubicBezTo>
                    <a:pt x="10074" y="8215"/>
                    <a:pt x="9943" y="8335"/>
                    <a:pt x="9788" y="8335"/>
                  </a:cubicBezTo>
                  <a:lnTo>
                    <a:pt x="3930" y="8335"/>
                  </a:lnTo>
                  <a:cubicBezTo>
                    <a:pt x="3108" y="8335"/>
                    <a:pt x="2620" y="7418"/>
                    <a:pt x="3096" y="6739"/>
                  </a:cubicBezTo>
                  <a:lnTo>
                    <a:pt x="3442" y="6251"/>
                  </a:lnTo>
                  <a:cubicBezTo>
                    <a:pt x="3573" y="6382"/>
                    <a:pt x="3739" y="6489"/>
                    <a:pt x="3906" y="6560"/>
                  </a:cubicBezTo>
                  <a:lnTo>
                    <a:pt x="3573" y="7072"/>
                  </a:lnTo>
                  <a:cubicBezTo>
                    <a:pt x="3358" y="7370"/>
                    <a:pt x="3573" y="7775"/>
                    <a:pt x="3942" y="7775"/>
                  </a:cubicBezTo>
                  <a:lnTo>
                    <a:pt x="7609" y="7775"/>
                  </a:lnTo>
                  <a:cubicBezTo>
                    <a:pt x="7692" y="7775"/>
                    <a:pt x="7764" y="7692"/>
                    <a:pt x="7764" y="7608"/>
                  </a:cubicBezTo>
                  <a:cubicBezTo>
                    <a:pt x="7764" y="7513"/>
                    <a:pt x="7692" y="7442"/>
                    <a:pt x="7609" y="7442"/>
                  </a:cubicBezTo>
                  <a:lnTo>
                    <a:pt x="3942" y="7442"/>
                  </a:lnTo>
                  <a:cubicBezTo>
                    <a:pt x="3847" y="7442"/>
                    <a:pt x="3811" y="7334"/>
                    <a:pt x="3847" y="7263"/>
                  </a:cubicBezTo>
                  <a:lnTo>
                    <a:pt x="4251" y="6703"/>
                  </a:lnTo>
                  <a:cubicBezTo>
                    <a:pt x="4465" y="6762"/>
                    <a:pt x="4535" y="6775"/>
                    <a:pt x="5134" y="6775"/>
                  </a:cubicBezTo>
                  <a:cubicBezTo>
                    <a:pt x="5630" y="6775"/>
                    <a:pt x="6490" y="6766"/>
                    <a:pt x="8097" y="6766"/>
                  </a:cubicBezTo>
                  <a:cubicBezTo>
                    <a:pt x="8881" y="6766"/>
                    <a:pt x="9842" y="6768"/>
                    <a:pt x="11026" y="6775"/>
                  </a:cubicBezTo>
                  <a:cubicBezTo>
                    <a:pt x="11371" y="6775"/>
                    <a:pt x="11645" y="6489"/>
                    <a:pt x="11645" y="6144"/>
                  </a:cubicBezTo>
                  <a:cubicBezTo>
                    <a:pt x="11598" y="5810"/>
                    <a:pt x="11312" y="5525"/>
                    <a:pt x="10966" y="5525"/>
                  </a:cubicBezTo>
                  <a:lnTo>
                    <a:pt x="10788" y="5525"/>
                  </a:lnTo>
                  <a:lnTo>
                    <a:pt x="11598" y="2048"/>
                  </a:lnTo>
                  <a:cubicBezTo>
                    <a:pt x="11740" y="1393"/>
                    <a:pt x="11252" y="762"/>
                    <a:pt x="10562" y="762"/>
                  </a:cubicBezTo>
                  <a:lnTo>
                    <a:pt x="7252" y="762"/>
                  </a:lnTo>
                  <a:cubicBezTo>
                    <a:pt x="7156" y="762"/>
                    <a:pt x="7085" y="834"/>
                    <a:pt x="7085" y="929"/>
                  </a:cubicBezTo>
                  <a:cubicBezTo>
                    <a:pt x="7085" y="1012"/>
                    <a:pt x="7156" y="1096"/>
                    <a:pt x="7252" y="1096"/>
                  </a:cubicBezTo>
                  <a:lnTo>
                    <a:pt x="10562" y="1096"/>
                  </a:lnTo>
                  <a:cubicBezTo>
                    <a:pt x="11026" y="1096"/>
                    <a:pt x="11359" y="1524"/>
                    <a:pt x="11252" y="1953"/>
                  </a:cubicBezTo>
                  <a:lnTo>
                    <a:pt x="10431" y="5525"/>
                  </a:lnTo>
                  <a:lnTo>
                    <a:pt x="9847" y="5525"/>
                  </a:lnTo>
                  <a:cubicBezTo>
                    <a:pt x="9943" y="5144"/>
                    <a:pt x="10585" y="2369"/>
                    <a:pt x="10705" y="1869"/>
                  </a:cubicBezTo>
                  <a:cubicBezTo>
                    <a:pt x="10728" y="1762"/>
                    <a:pt x="10645" y="1655"/>
                    <a:pt x="10538" y="1655"/>
                  </a:cubicBezTo>
                  <a:lnTo>
                    <a:pt x="2858" y="1655"/>
                  </a:lnTo>
                  <a:lnTo>
                    <a:pt x="2668" y="1096"/>
                  </a:lnTo>
                  <a:lnTo>
                    <a:pt x="6621" y="1096"/>
                  </a:lnTo>
                  <a:cubicBezTo>
                    <a:pt x="6716" y="1096"/>
                    <a:pt x="6787" y="1012"/>
                    <a:pt x="6787" y="929"/>
                  </a:cubicBezTo>
                  <a:cubicBezTo>
                    <a:pt x="6787" y="834"/>
                    <a:pt x="6716" y="762"/>
                    <a:pt x="6621" y="762"/>
                  </a:cubicBezTo>
                  <a:lnTo>
                    <a:pt x="2549" y="762"/>
                  </a:lnTo>
                  <a:cubicBezTo>
                    <a:pt x="2394" y="334"/>
                    <a:pt x="1965" y="0"/>
                    <a:pt x="144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10" name="Google Shape;10393;p56"/>
          <p:cNvGrpSpPr/>
          <p:nvPr/>
        </p:nvGrpSpPr>
        <p:grpSpPr>
          <a:xfrm>
            <a:off x="3713567" y="3240664"/>
            <a:ext cx="483666" cy="532251"/>
            <a:chOff x="3079916" y="2744477"/>
            <a:chExt cx="332729" cy="372518"/>
          </a:xfrm>
          <a:solidFill>
            <a:srgbClr val="0D4D98"/>
          </a:solidFill>
        </p:grpSpPr>
        <p:sp>
          <p:nvSpPr>
            <p:cNvPr id="111" name="Google Shape;10394;p56"/>
            <p:cNvSpPr/>
            <p:nvPr/>
          </p:nvSpPr>
          <p:spPr>
            <a:xfrm>
              <a:off x="3079916" y="2840504"/>
              <a:ext cx="313454" cy="276491"/>
            </a:xfrm>
            <a:custGeom>
              <a:avLst/>
              <a:gdLst/>
              <a:ahLst/>
              <a:cxnLst/>
              <a:rect l="l" t="t" r="r" b="b"/>
              <a:pathLst>
                <a:path w="9871" h="8707" extrusionOk="0">
                  <a:moveTo>
                    <a:pt x="2993" y="1"/>
                  </a:moveTo>
                  <a:cubicBezTo>
                    <a:pt x="2768" y="1"/>
                    <a:pt x="2560" y="25"/>
                    <a:pt x="2370" y="74"/>
                  </a:cubicBezTo>
                  <a:cubicBezTo>
                    <a:pt x="1739" y="241"/>
                    <a:pt x="1179" y="646"/>
                    <a:pt x="750" y="1205"/>
                  </a:cubicBezTo>
                  <a:cubicBezTo>
                    <a:pt x="250" y="1860"/>
                    <a:pt x="0" y="2694"/>
                    <a:pt x="0" y="3622"/>
                  </a:cubicBezTo>
                  <a:cubicBezTo>
                    <a:pt x="0" y="4575"/>
                    <a:pt x="429" y="5825"/>
                    <a:pt x="1120" y="6896"/>
                  </a:cubicBezTo>
                  <a:cubicBezTo>
                    <a:pt x="1882" y="8039"/>
                    <a:pt x="2751" y="8706"/>
                    <a:pt x="3525" y="8706"/>
                  </a:cubicBezTo>
                  <a:cubicBezTo>
                    <a:pt x="3846" y="8706"/>
                    <a:pt x="4156" y="8670"/>
                    <a:pt x="4441" y="8575"/>
                  </a:cubicBezTo>
                  <a:cubicBezTo>
                    <a:pt x="4596" y="8534"/>
                    <a:pt x="4760" y="8513"/>
                    <a:pt x="4924" y="8513"/>
                  </a:cubicBezTo>
                  <a:cubicBezTo>
                    <a:pt x="5087" y="8513"/>
                    <a:pt x="5251" y="8534"/>
                    <a:pt x="5406" y="8575"/>
                  </a:cubicBezTo>
                  <a:cubicBezTo>
                    <a:pt x="5703" y="8670"/>
                    <a:pt x="6013" y="8706"/>
                    <a:pt x="6311" y="8706"/>
                  </a:cubicBezTo>
                  <a:cubicBezTo>
                    <a:pt x="7085" y="8706"/>
                    <a:pt x="7978" y="8051"/>
                    <a:pt x="8728" y="6896"/>
                  </a:cubicBezTo>
                  <a:cubicBezTo>
                    <a:pt x="9418" y="5837"/>
                    <a:pt x="9835" y="4587"/>
                    <a:pt x="9835" y="3622"/>
                  </a:cubicBezTo>
                  <a:cubicBezTo>
                    <a:pt x="9871" y="2920"/>
                    <a:pt x="9716" y="2301"/>
                    <a:pt x="9454" y="1753"/>
                  </a:cubicBezTo>
                  <a:cubicBezTo>
                    <a:pt x="9420" y="1677"/>
                    <a:pt x="9351" y="1637"/>
                    <a:pt x="9275" y="1637"/>
                  </a:cubicBezTo>
                  <a:cubicBezTo>
                    <a:pt x="9244" y="1637"/>
                    <a:pt x="9211" y="1644"/>
                    <a:pt x="9180" y="1658"/>
                  </a:cubicBezTo>
                  <a:cubicBezTo>
                    <a:pt x="9085" y="1705"/>
                    <a:pt x="9049" y="1824"/>
                    <a:pt x="9097" y="1932"/>
                  </a:cubicBezTo>
                  <a:cubicBezTo>
                    <a:pt x="9347" y="2420"/>
                    <a:pt x="9466" y="3003"/>
                    <a:pt x="9466" y="3622"/>
                  </a:cubicBezTo>
                  <a:cubicBezTo>
                    <a:pt x="9466" y="4503"/>
                    <a:pt x="9061" y="5682"/>
                    <a:pt x="8406" y="6670"/>
                  </a:cubicBezTo>
                  <a:cubicBezTo>
                    <a:pt x="7739" y="7694"/>
                    <a:pt x="6966" y="8313"/>
                    <a:pt x="6323" y="8313"/>
                  </a:cubicBezTo>
                  <a:cubicBezTo>
                    <a:pt x="6061" y="8313"/>
                    <a:pt x="5775" y="8266"/>
                    <a:pt x="5525" y="8194"/>
                  </a:cubicBezTo>
                  <a:cubicBezTo>
                    <a:pt x="5328" y="8135"/>
                    <a:pt x="5126" y="8105"/>
                    <a:pt x="4925" y="8105"/>
                  </a:cubicBezTo>
                  <a:cubicBezTo>
                    <a:pt x="4724" y="8105"/>
                    <a:pt x="4525" y="8135"/>
                    <a:pt x="4334" y="8194"/>
                  </a:cubicBezTo>
                  <a:cubicBezTo>
                    <a:pt x="4084" y="8266"/>
                    <a:pt x="3798" y="8313"/>
                    <a:pt x="3525" y="8313"/>
                  </a:cubicBezTo>
                  <a:cubicBezTo>
                    <a:pt x="2894" y="8313"/>
                    <a:pt x="2120" y="7694"/>
                    <a:pt x="1441" y="6670"/>
                  </a:cubicBezTo>
                  <a:cubicBezTo>
                    <a:pt x="786" y="5682"/>
                    <a:pt x="393" y="4503"/>
                    <a:pt x="393" y="3622"/>
                  </a:cubicBezTo>
                  <a:cubicBezTo>
                    <a:pt x="393" y="2789"/>
                    <a:pt x="631" y="2039"/>
                    <a:pt x="1060" y="1443"/>
                  </a:cubicBezTo>
                  <a:cubicBezTo>
                    <a:pt x="1429" y="955"/>
                    <a:pt x="1941" y="598"/>
                    <a:pt x="2453" y="467"/>
                  </a:cubicBezTo>
                  <a:cubicBezTo>
                    <a:pt x="2608" y="425"/>
                    <a:pt x="2783" y="405"/>
                    <a:pt x="2975" y="405"/>
                  </a:cubicBezTo>
                  <a:cubicBezTo>
                    <a:pt x="3270" y="405"/>
                    <a:pt x="3605" y="452"/>
                    <a:pt x="3965" y="539"/>
                  </a:cubicBezTo>
                  <a:cubicBezTo>
                    <a:pt x="4025" y="550"/>
                    <a:pt x="4096" y="574"/>
                    <a:pt x="4156" y="586"/>
                  </a:cubicBezTo>
                  <a:cubicBezTo>
                    <a:pt x="4165" y="587"/>
                    <a:pt x="4174" y="588"/>
                    <a:pt x="4183" y="588"/>
                  </a:cubicBezTo>
                  <a:cubicBezTo>
                    <a:pt x="4278" y="588"/>
                    <a:pt x="4361" y="529"/>
                    <a:pt x="4394" y="431"/>
                  </a:cubicBezTo>
                  <a:cubicBezTo>
                    <a:pt x="4406" y="336"/>
                    <a:pt x="4346" y="229"/>
                    <a:pt x="4239" y="193"/>
                  </a:cubicBezTo>
                  <a:lnTo>
                    <a:pt x="4060" y="158"/>
                  </a:lnTo>
                  <a:cubicBezTo>
                    <a:pt x="3674" y="52"/>
                    <a:pt x="3316" y="1"/>
                    <a:pt x="299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2" name="Google Shape;10395;p56"/>
            <p:cNvSpPr/>
            <p:nvPr/>
          </p:nvSpPr>
          <p:spPr>
            <a:xfrm>
              <a:off x="3244375" y="2840250"/>
              <a:ext cx="124416" cy="45727"/>
            </a:xfrm>
            <a:custGeom>
              <a:avLst/>
              <a:gdLst/>
              <a:ahLst/>
              <a:cxnLst/>
              <a:rect l="l" t="t" r="r" b="b"/>
              <a:pathLst>
                <a:path w="3918" h="1440" extrusionOk="0">
                  <a:moveTo>
                    <a:pt x="1721" y="0"/>
                  </a:moveTo>
                  <a:cubicBezTo>
                    <a:pt x="1391" y="0"/>
                    <a:pt x="1027" y="53"/>
                    <a:pt x="632" y="154"/>
                  </a:cubicBezTo>
                  <a:cubicBezTo>
                    <a:pt x="477" y="189"/>
                    <a:pt x="334" y="213"/>
                    <a:pt x="191" y="237"/>
                  </a:cubicBezTo>
                  <a:cubicBezTo>
                    <a:pt x="96" y="249"/>
                    <a:pt x="1" y="356"/>
                    <a:pt x="12" y="463"/>
                  </a:cubicBezTo>
                  <a:cubicBezTo>
                    <a:pt x="35" y="563"/>
                    <a:pt x="120" y="643"/>
                    <a:pt x="218" y="643"/>
                  </a:cubicBezTo>
                  <a:cubicBezTo>
                    <a:pt x="225" y="643"/>
                    <a:pt x="232" y="643"/>
                    <a:pt x="239" y="642"/>
                  </a:cubicBezTo>
                  <a:cubicBezTo>
                    <a:pt x="405" y="630"/>
                    <a:pt x="572" y="582"/>
                    <a:pt x="727" y="547"/>
                  </a:cubicBezTo>
                  <a:cubicBezTo>
                    <a:pt x="1080" y="460"/>
                    <a:pt x="1412" y="413"/>
                    <a:pt x="1708" y="413"/>
                  </a:cubicBezTo>
                  <a:cubicBezTo>
                    <a:pt x="1901" y="413"/>
                    <a:pt x="2079" y="433"/>
                    <a:pt x="2239" y="475"/>
                  </a:cubicBezTo>
                  <a:cubicBezTo>
                    <a:pt x="2727" y="606"/>
                    <a:pt x="3203" y="928"/>
                    <a:pt x="3561" y="1368"/>
                  </a:cubicBezTo>
                  <a:cubicBezTo>
                    <a:pt x="3608" y="1416"/>
                    <a:pt x="3668" y="1439"/>
                    <a:pt x="3703" y="1439"/>
                  </a:cubicBezTo>
                  <a:cubicBezTo>
                    <a:pt x="3751" y="1439"/>
                    <a:pt x="3799" y="1428"/>
                    <a:pt x="3822" y="1404"/>
                  </a:cubicBezTo>
                  <a:cubicBezTo>
                    <a:pt x="3918" y="1309"/>
                    <a:pt x="3918" y="1189"/>
                    <a:pt x="3858" y="1106"/>
                  </a:cubicBezTo>
                  <a:cubicBezTo>
                    <a:pt x="3441" y="594"/>
                    <a:pt x="2894" y="225"/>
                    <a:pt x="2322" y="70"/>
                  </a:cubicBezTo>
                  <a:cubicBezTo>
                    <a:pt x="2138" y="23"/>
                    <a:pt x="1937" y="0"/>
                    <a:pt x="17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3" name="Google Shape;10396;p56"/>
            <p:cNvSpPr/>
            <p:nvPr/>
          </p:nvSpPr>
          <p:spPr>
            <a:xfrm>
              <a:off x="3198267" y="2744477"/>
              <a:ext cx="214378" cy="145279"/>
            </a:xfrm>
            <a:custGeom>
              <a:avLst/>
              <a:gdLst/>
              <a:ahLst/>
              <a:cxnLst/>
              <a:rect l="l" t="t" r="r" b="b"/>
              <a:pathLst>
                <a:path w="6751" h="4575" extrusionOk="0">
                  <a:moveTo>
                    <a:pt x="4113" y="1"/>
                  </a:moveTo>
                  <a:cubicBezTo>
                    <a:pt x="3977" y="1"/>
                    <a:pt x="3841" y="10"/>
                    <a:pt x="3703" y="26"/>
                  </a:cubicBezTo>
                  <a:cubicBezTo>
                    <a:pt x="3060" y="74"/>
                    <a:pt x="2500" y="407"/>
                    <a:pt x="2060" y="1026"/>
                  </a:cubicBezTo>
                  <a:cubicBezTo>
                    <a:pt x="1786" y="1407"/>
                    <a:pt x="1643" y="1777"/>
                    <a:pt x="1607" y="1884"/>
                  </a:cubicBezTo>
                  <a:lnTo>
                    <a:pt x="1083" y="2693"/>
                  </a:lnTo>
                  <a:cubicBezTo>
                    <a:pt x="929" y="2241"/>
                    <a:pt x="786" y="1955"/>
                    <a:pt x="774" y="1943"/>
                  </a:cubicBezTo>
                  <a:cubicBezTo>
                    <a:pt x="742" y="1871"/>
                    <a:pt x="666" y="1837"/>
                    <a:pt x="595" y="1837"/>
                  </a:cubicBezTo>
                  <a:cubicBezTo>
                    <a:pt x="560" y="1837"/>
                    <a:pt x="527" y="1844"/>
                    <a:pt x="500" y="1860"/>
                  </a:cubicBezTo>
                  <a:cubicBezTo>
                    <a:pt x="393" y="1896"/>
                    <a:pt x="369" y="2039"/>
                    <a:pt x="417" y="2122"/>
                  </a:cubicBezTo>
                  <a:cubicBezTo>
                    <a:pt x="417" y="2134"/>
                    <a:pt x="869" y="3015"/>
                    <a:pt x="964" y="4158"/>
                  </a:cubicBezTo>
                  <a:cubicBezTo>
                    <a:pt x="810" y="4146"/>
                    <a:pt x="667" y="4098"/>
                    <a:pt x="560" y="4063"/>
                  </a:cubicBezTo>
                  <a:cubicBezTo>
                    <a:pt x="429" y="4003"/>
                    <a:pt x="381" y="3944"/>
                    <a:pt x="381" y="3920"/>
                  </a:cubicBezTo>
                  <a:cubicBezTo>
                    <a:pt x="381" y="3824"/>
                    <a:pt x="286" y="3729"/>
                    <a:pt x="191" y="3729"/>
                  </a:cubicBezTo>
                  <a:cubicBezTo>
                    <a:pt x="83" y="3729"/>
                    <a:pt x="0" y="3824"/>
                    <a:pt x="0" y="3920"/>
                  </a:cubicBezTo>
                  <a:cubicBezTo>
                    <a:pt x="0" y="4039"/>
                    <a:pt x="60" y="4265"/>
                    <a:pt x="393" y="4432"/>
                  </a:cubicBezTo>
                  <a:cubicBezTo>
                    <a:pt x="607" y="4515"/>
                    <a:pt x="893" y="4575"/>
                    <a:pt x="1191" y="4575"/>
                  </a:cubicBezTo>
                  <a:cubicBezTo>
                    <a:pt x="1488" y="4575"/>
                    <a:pt x="1750" y="4515"/>
                    <a:pt x="1976" y="4432"/>
                  </a:cubicBezTo>
                  <a:cubicBezTo>
                    <a:pt x="2334" y="4265"/>
                    <a:pt x="2381" y="4039"/>
                    <a:pt x="2381" y="3920"/>
                  </a:cubicBezTo>
                  <a:cubicBezTo>
                    <a:pt x="2381" y="3824"/>
                    <a:pt x="2286" y="3729"/>
                    <a:pt x="2179" y="3729"/>
                  </a:cubicBezTo>
                  <a:cubicBezTo>
                    <a:pt x="2084" y="3729"/>
                    <a:pt x="1988" y="3824"/>
                    <a:pt x="1988" y="3920"/>
                  </a:cubicBezTo>
                  <a:cubicBezTo>
                    <a:pt x="1988" y="3944"/>
                    <a:pt x="1941" y="4003"/>
                    <a:pt x="1810" y="4063"/>
                  </a:cubicBezTo>
                  <a:cubicBezTo>
                    <a:pt x="1691" y="4122"/>
                    <a:pt x="1548" y="4146"/>
                    <a:pt x="1381" y="4158"/>
                  </a:cubicBezTo>
                  <a:cubicBezTo>
                    <a:pt x="1345" y="3801"/>
                    <a:pt x="1286" y="3479"/>
                    <a:pt x="1226" y="3193"/>
                  </a:cubicBezTo>
                  <a:lnTo>
                    <a:pt x="1917" y="2158"/>
                  </a:lnTo>
                  <a:cubicBezTo>
                    <a:pt x="1941" y="2158"/>
                    <a:pt x="1976" y="2169"/>
                    <a:pt x="2048" y="2181"/>
                  </a:cubicBezTo>
                  <a:cubicBezTo>
                    <a:pt x="2167" y="2229"/>
                    <a:pt x="2334" y="2312"/>
                    <a:pt x="2512" y="2420"/>
                  </a:cubicBezTo>
                  <a:cubicBezTo>
                    <a:pt x="2977" y="2693"/>
                    <a:pt x="3584" y="3027"/>
                    <a:pt x="4251" y="3027"/>
                  </a:cubicBezTo>
                  <a:cubicBezTo>
                    <a:pt x="4477" y="3027"/>
                    <a:pt x="4715" y="2991"/>
                    <a:pt x="4953" y="2896"/>
                  </a:cubicBezTo>
                  <a:cubicBezTo>
                    <a:pt x="6441" y="2312"/>
                    <a:pt x="6739" y="431"/>
                    <a:pt x="6739" y="348"/>
                  </a:cubicBezTo>
                  <a:cubicBezTo>
                    <a:pt x="6751" y="312"/>
                    <a:pt x="6727" y="229"/>
                    <a:pt x="6644" y="193"/>
                  </a:cubicBezTo>
                  <a:cubicBezTo>
                    <a:pt x="6614" y="169"/>
                    <a:pt x="6578" y="157"/>
                    <a:pt x="6541" y="157"/>
                  </a:cubicBezTo>
                  <a:cubicBezTo>
                    <a:pt x="6504" y="157"/>
                    <a:pt x="6465" y="169"/>
                    <a:pt x="6429" y="193"/>
                  </a:cubicBezTo>
                  <a:cubicBezTo>
                    <a:pt x="6298" y="275"/>
                    <a:pt x="6157" y="307"/>
                    <a:pt x="5995" y="307"/>
                  </a:cubicBezTo>
                  <a:cubicBezTo>
                    <a:pt x="5805" y="307"/>
                    <a:pt x="5586" y="263"/>
                    <a:pt x="5322" y="205"/>
                  </a:cubicBezTo>
                  <a:cubicBezTo>
                    <a:pt x="5274" y="193"/>
                    <a:pt x="5239" y="193"/>
                    <a:pt x="5191" y="169"/>
                  </a:cubicBezTo>
                  <a:cubicBezTo>
                    <a:pt x="5177" y="166"/>
                    <a:pt x="5163" y="165"/>
                    <a:pt x="5149" y="165"/>
                  </a:cubicBezTo>
                  <a:cubicBezTo>
                    <a:pt x="5057" y="165"/>
                    <a:pt x="4974" y="231"/>
                    <a:pt x="4953" y="324"/>
                  </a:cubicBezTo>
                  <a:cubicBezTo>
                    <a:pt x="4917" y="431"/>
                    <a:pt x="5001" y="526"/>
                    <a:pt x="5096" y="562"/>
                  </a:cubicBezTo>
                  <a:cubicBezTo>
                    <a:pt x="5144" y="574"/>
                    <a:pt x="5191" y="574"/>
                    <a:pt x="5239" y="586"/>
                  </a:cubicBezTo>
                  <a:cubicBezTo>
                    <a:pt x="5513" y="648"/>
                    <a:pt x="5761" y="703"/>
                    <a:pt x="6002" y="703"/>
                  </a:cubicBezTo>
                  <a:cubicBezTo>
                    <a:pt x="6085" y="703"/>
                    <a:pt x="6168" y="697"/>
                    <a:pt x="6251" y="681"/>
                  </a:cubicBezTo>
                  <a:lnTo>
                    <a:pt x="6251" y="681"/>
                  </a:lnTo>
                  <a:cubicBezTo>
                    <a:pt x="6096" y="1217"/>
                    <a:pt x="5691" y="2217"/>
                    <a:pt x="4786" y="2550"/>
                  </a:cubicBezTo>
                  <a:cubicBezTo>
                    <a:pt x="4600" y="2622"/>
                    <a:pt x="4417" y="2652"/>
                    <a:pt x="4237" y="2652"/>
                  </a:cubicBezTo>
                  <a:cubicBezTo>
                    <a:pt x="3671" y="2652"/>
                    <a:pt x="3146" y="2351"/>
                    <a:pt x="2703" y="2098"/>
                  </a:cubicBezTo>
                  <a:cubicBezTo>
                    <a:pt x="2465" y="1955"/>
                    <a:pt x="2262" y="1836"/>
                    <a:pt x="2084" y="1777"/>
                  </a:cubicBezTo>
                  <a:cubicBezTo>
                    <a:pt x="2286" y="1336"/>
                    <a:pt x="2810" y="503"/>
                    <a:pt x="3727" y="431"/>
                  </a:cubicBezTo>
                  <a:cubicBezTo>
                    <a:pt x="3850" y="420"/>
                    <a:pt x="3970" y="415"/>
                    <a:pt x="4092" y="415"/>
                  </a:cubicBezTo>
                  <a:cubicBezTo>
                    <a:pt x="4241" y="415"/>
                    <a:pt x="4391" y="423"/>
                    <a:pt x="4548" y="443"/>
                  </a:cubicBezTo>
                  <a:cubicBezTo>
                    <a:pt x="4556" y="444"/>
                    <a:pt x="4564" y="444"/>
                    <a:pt x="4571" y="444"/>
                  </a:cubicBezTo>
                  <a:cubicBezTo>
                    <a:pt x="4670" y="444"/>
                    <a:pt x="4763" y="375"/>
                    <a:pt x="4774" y="264"/>
                  </a:cubicBezTo>
                  <a:cubicBezTo>
                    <a:pt x="4786" y="157"/>
                    <a:pt x="4715" y="50"/>
                    <a:pt x="4596" y="38"/>
                  </a:cubicBezTo>
                  <a:cubicBezTo>
                    <a:pt x="4430" y="13"/>
                    <a:pt x="4271" y="1"/>
                    <a:pt x="411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14" name="Google Shape;10397;p56"/>
          <p:cNvGrpSpPr/>
          <p:nvPr/>
        </p:nvGrpSpPr>
        <p:grpSpPr>
          <a:xfrm>
            <a:off x="4328539" y="3241712"/>
            <a:ext cx="489713" cy="508067"/>
            <a:chOff x="3620576" y="2745525"/>
            <a:chExt cx="336889" cy="355592"/>
          </a:xfrm>
          <a:solidFill>
            <a:srgbClr val="0D4D98"/>
          </a:solidFill>
        </p:grpSpPr>
        <p:sp>
          <p:nvSpPr>
            <p:cNvPr id="115" name="Google Shape;10398;p56"/>
            <p:cNvSpPr/>
            <p:nvPr/>
          </p:nvSpPr>
          <p:spPr>
            <a:xfrm>
              <a:off x="3620576" y="2745525"/>
              <a:ext cx="336889" cy="355592"/>
            </a:xfrm>
            <a:custGeom>
              <a:avLst/>
              <a:gdLst/>
              <a:ahLst/>
              <a:cxnLst/>
              <a:rect l="l" t="t" r="r" b="b"/>
              <a:pathLst>
                <a:path w="10609" h="11198" extrusionOk="0">
                  <a:moveTo>
                    <a:pt x="9856" y="0"/>
                  </a:moveTo>
                  <a:cubicBezTo>
                    <a:pt x="9825" y="0"/>
                    <a:pt x="9794" y="2"/>
                    <a:pt x="9763" y="5"/>
                  </a:cubicBezTo>
                  <a:lnTo>
                    <a:pt x="3310" y="1148"/>
                  </a:lnTo>
                  <a:cubicBezTo>
                    <a:pt x="2965" y="1208"/>
                    <a:pt x="2691" y="1505"/>
                    <a:pt x="2691" y="1863"/>
                  </a:cubicBezTo>
                  <a:lnTo>
                    <a:pt x="2691" y="7161"/>
                  </a:lnTo>
                  <a:cubicBezTo>
                    <a:pt x="2512" y="7101"/>
                    <a:pt x="2324" y="7075"/>
                    <a:pt x="2134" y="7075"/>
                  </a:cubicBezTo>
                  <a:cubicBezTo>
                    <a:pt x="2098" y="7075"/>
                    <a:pt x="2061" y="7076"/>
                    <a:pt x="2024" y="7078"/>
                  </a:cubicBezTo>
                  <a:cubicBezTo>
                    <a:pt x="1489" y="7089"/>
                    <a:pt x="1000" y="7304"/>
                    <a:pt x="608" y="7685"/>
                  </a:cubicBezTo>
                  <a:cubicBezTo>
                    <a:pt x="238" y="8078"/>
                    <a:pt x="12" y="8566"/>
                    <a:pt x="12" y="9102"/>
                  </a:cubicBezTo>
                  <a:cubicBezTo>
                    <a:pt x="0" y="9661"/>
                    <a:pt x="227" y="10185"/>
                    <a:pt x="608" y="10590"/>
                  </a:cubicBezTo>
                  <a:cubicBezTo>
                    <a:pt x="1000" y="10971"/>
                    <a:pt x="1524" y="11197"/>
                    <a:pt x="2072" y="11197"/>
                  </a:cubicBezTo>
                  <a:lnTo>
                    <a:pt x="2096" y="11197"/>
                  </a:lnTo>
                  <a:cubicBezTo>
                    <a:pt x="3215" y="11185"/>
                    <a:pt x="4120" y="10245"/>
                    <a:pt x="4120" y="9114"/>
                  </a:cubicBezTo>
                  <a:lnTo>
                    <a:pt x="4120" y="4934"/>
                  </a:lnTo>
                  <a:cubicBezTo>
                    <a:pt x="4120" y="4827"/>
                    <a:pt x="4037" y="4744"/>
                    <a:pt x="3929" y="4744"/>
                  </a:cubicBezTo>
                  <a:cubicBezTo>
                    <a:pt x="3822" y="4744"/>
                    <a:pt x="3739" y="4827"/>
                    <a:pt x="3739" y="4934"/>
                  </a:cubicBezTo>
                  <a:lnTo>
                    <a:pt x="3739" y="9114"/>
                  </a:lnTo>
                  <a:cubicBezTo>
                    <a:pt x="3739" y="10042"/>
                    <a:pt x="3013" y="10780"/>
                    <a:pt x="2096" y="10792"/>
                  </a:cubicBezTo>
                  <a:lnTo>
                    <a:pt x="2072" y="10792"/>
                  </a:lnTo>
                  <a:cubicBezTo>
                    <a:pt x="1620" y="10792"/>
                    <a:pt x="1203" y="10614"/>
                    <a:pt x="893" y="10304"/>
                  </a:cubicBezTo>
                  <a:cubicBezTo>
                    <a:pt x="572" y="9983"/>
                    <a:pt x="405" y="9566"/>
                    <a:pt x="405" y="9102"/>
                  </a:cubicBezTo>
                  <a:cubicBezTo>
                    <a:pt x="417" y="8221"/>
                    <a:pt x="1143" y="7494"/>
                    <a:pt x="2024" y="7482"/>
                  </a:cubicBezTo>
                  <a:cubicBezTo>
                    <a:pt x="2298" y="7482"/>
                    <a:pt x="2560" y="7518"/>
                    <a:pt x="2798" y="7637"/>
                  </a:cubicBezTo>
                  <a:cubicBezTo>
                    <a:pt x="2826" y="7654"/>
                    <a:pt x="2856" y="7663"/>
                    <a:pt x="2886" y="7663"/>
                  </a:cubicBezTo>
                  <a:cubicBezTo>
                    <a:pt x="2922" y="7663"/>
                    <a:pt x="2957" y="7651"/>
                    <a:pt x="2989" y="7625"/>
                  </a:cubicBezTo>
                  <a:cubicBezTo>
                    <a:pt x="3048" y="7601"/>
                    <a:pt x="3084" y="7518"/>
                    <a:pt x="3084" y="7459"/>
                  </a:cubicBezTo>
                  <a:lnTo>
                    <a:pt x="3084" y="1863"/>
                  </a:lnTo>
                  <a:cubicBezTo>
                    <a:pt x="3084" y="1708"/>
                    <a:pt x="3203" y="1565"/>
                    <a:pt x="3346" y="1541"/>
                  </a:cubicBezTo>
                  <a:lnTo>
                    <a:pt x="9811" y="398"/>
                  </a:lnTo>
                  <a:cubicBezTo>
                    <a:pt x="9834" y="393"/>
                    <a:pt x="9856" y="391"/>
                    <a:pt x="9877" y="391"/>
                  </a:cubicBezTo>
                  <a:cubicBezTo>
                    <a:pt x="9953" y="391"/>
                    <a:pt x="10017" y="423"/>
                    <a:pt x="10073" y="470"/>
                  </a:cubicBezTo>
                  <a:cubicBezTo>
                    <a:pt x="10156" y="529"/>
                    <a:pt x="10192" y="612"/>
                    <a:pt x="10192" y="720"/>
                  </a:cubicBezTo>
                  <a:lnTo>
                    <a:pt x="10192" y="2910"/>
                  </a:lnTo>
                  <a:cubicBezTo>
                    <a:pt x="10192" y="3018"/>
                    <a:pt x="10287" y="3101"/>
                    <a:pt x="10394" y="3101"/>
                  </a:cubicBezTo>
                  <a:cubicBezTo>
                    <a:pt x="10490" y="3101"/>
                    <a:pt x="10585" y="3018"/>
                    <a:pt x="10585" y="2910"/>
                  </a:cubicBezTo>
                  <a:lnTo>
                    <a:pt x="10585" y="720"/>
                  </a:lnTo>
                  <a:cubicBezTo>
                    <a:pt x="10609" y="529"/>
                    <a:pt x="10525" y="315"/>
                    <a:pt x="10359" y="172"/>
                  </a:cubicBezTo>
                  <a:cubicBezTo>
                    <a:pt x="10216" y="60"/>
                    <a:pt x="10039" y="0"/>
                    <a:pt x="985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6" name="Google Shape;10399;p56"/>
            <p:cNvSpPr/>
            <p:nvPr/>
          </p:nvSpPr>
          <p:spPr>
            <a:xfrm>
              <a:off x="3738896" y="2800747"/>
              <a:ext cx="218570" cy="258771"/>
            </a:xfrm>
            <a:custGeom>
              <a:avLst/>
              <a:gdLst/>
              <a:ahLst/>
              <a:cxnLst/>
              <a:rect l="l" t="t" r="r" b="b"/>
              <a:pathLst>
                <a:path w="6883" h="8149" extrusionOk="0">
                  <a:moveTo>
                    <a:pt x="5651" y="0"/>
                  </a:moveTo>
                  <a:cubicBezTo>
                    <a:pt x="5637" y="0"/>
                    <a:pt x="5623" y="2"/>
                    <a:pt x="5609" y="5"/>
                  </a:cubicBezTo>
                  <a:lnTo>
                    <a:pt x="156" y="981"/>
                  </a:lnTo>
                  <a:cubicBezTo>
                    <a:pt x="72" y="993"/>
                    <a:pt x="1" y="1076"/>
                    <a:pt x="1" y="1171"/>
                  </a:cubicBezTo>
                  <a:lnTo>
                    <a:pt x="1" y="2267"/>
                  </a:lnTo>
                  <a:cubicBezTo>
                    <a:pt x="1" y="2374"/>
                    <a:pt x="84" y="2469"/>
                    <a:pt x="191" y="2469"/>
                  </a:cubicBezTo>
                  <a:cubicBezTo>
                    <a:pt x="287" y="2469"/>
                    <a:pt x="382" y="2374"/>
                    <a:pt x="382" y="2267"/>
                  </a:cubicBezTo>
                  <a:lnTo>
                    <a:pt x="382" y="1338"/>
                  </a:lnTo>
                  <a:lnTo>
                    <a:pt x="5430" y="445"/>
                  </a:lnTo>
                  <a:lnTo>
                    <a:pt x="5430" y="4112"/>
                  </a:lnTo>
                  <a:cubicBezTo>
                    <a:pt x="5241" y="4052"/>
                    <a:pt x="5051" y="4026"/>
                    <a:pt x="4862" y="4026"/>
                  </a:cubicBezTo>
                  <a:cubicBezTo>
                    <a:pt x="4825" y="4026"/>
                    <a:pt x="4788" y="4027"/>
                    <a:pt x="4752" y="4029"/>
                  </a:cubicBezTo>
                  <a:cubicBezTo>
                    <a:pt x="4216" y="4041"/>
                    <a:pt x="3728" y="4243"/>
                    <a:pt x="3347" y="4636"/>
                  </a:cubicBezTo>
                  <a:cubicBezTo>
                    <a:pt x="2966" y="5029"/>
                    <a:pt x="2751" y="5517"/>
                    <a:pt x="2751" y="6053"/>
                  </a:cubicBezTo>
                  <a:cubicBezTo>
                    <a:pt x="2727" y="6613"/>
                    <a:pt x="2954" y="7136"/>
                    <a:pt x="3347" y="7541"/>
                  </a:cubicBezTo>
                  <a:cubicBezTo>
                    <a:pt x="3728" y="7922"/>
                    <a:pt x="4251" y="8148"/>
                    <a:pt x="4799" y="8148"/>
                  </a:cubicBezTo>
                  <a:lnTo>
                    <a:pt x="4835" y="8148"/>
                  </a:lnTo>
                  <a:cubicBezTo>
                    <a:pt x="5942" y="8137"/>
                    <a:pt x="6859" y="7196"/>
                    <a:pt x="6859" y="6065"/>
                  </a:cubicBezTo>
                  <a:lnTo>
                    <a:pt x="6859" y="2148"/>
                  </a:lnTo>
                  <a:cubicBezTo>
                    <a:pt x="6883" y="2017"/>
                    <a:pt x="6799" y="1933"/>
                    <a:pt x="6692" y="1933"/>
                  </a:cubicBezTo>
                  <a:cubicBezTo>
                    <a:pt x="6585" y="1933"/>
                    <a:pt x="6502" y="2017"/>
                    <a:pt x="6502" y="2124"/>
                  </a:cubicBezTo>
                  <a:lnTo>
                    <a:pt x="6502" y="6041"/>
                  </a:lnTo>
                  <a:cubicBezTo>
                    <a:pt x="6502" y="6958"/>
                    <a:pt x="5775" y="7708"/>
                    <a:pt x="4859" y="7720"/>
                  </a:cubicBezTo>
                  <a:lnTo>
                    <a:pt x="4835" y="7720"/>
                  </a:lnTo>
                  <a:cubicBezTo>
                    <a:pt x="4382" y="7720"/>
                    <a:pt x="3966" y="7541"/>
                    <a:pt x="3656" y="7232"/>
                  </a:cubicBezTo>
                  <a:cubicBezTo>
                    <a:pt x="3335" y="6898"/>
                    <a:pt x="3168" y="6482"/>
                    <a:pt x="3168" y="6017"/>
                  </a:cubicBezTo>
                  <a:cubicBezTo>
                    <a:pt x="3180" y="5148"/>
                    <a:pt x="3906" y="4410"/>
                    <a:pt x="4787" y="4398"/>
                  </a:cubicBezTo>
                  <a:cubicBezTo>
                    <a:pt x="5061" y="4398"/>
                    <a:pt x="5323" y="4446"/>
                    <a:pt x="5561" y="4565"/>
                  </a:cubicBezTo>
                  <a:cubicBezTo>
                    <a:pt x="5588" y="4575"/>
                    <a:pt x="5617" y="4581"/>
                    <a:pt x="5646" y="4581"/>
                  </a:cubicBezTo>
                  <a:cubicBezTo>
                    <a:pt x="5683" y="4581"/>
                    <a:pt x="5719" y="4572"/>
                    <a:pt x="5752" y="4553"/>
                  </a:cubicBezTo>
                  <a:cubicBezTo>
                    <a:pt x="5811" y="4517"/>
                    <a:pt x="5847" y="4446"/>
                    <a:pt x="5847" y="4386"/>
                  </a:cubicBezTo>
                  <a:lnTo>
                    <a:pt x="5847" y="207"/>
                  </a:lnTo>
                  <a:cubicBezTo>
                    <a:pt x="5847" y="147"/>
                    <a:pt x="5811" y="88"/>
                    <a:pt x="5775" y="52"/>
                  </a:cubicBezTo>
                  <a:cubicBezTo>
                    <a:pt x="5739" y="16"/>
                    <a:pt x="5696" y="0"/>
                    <a:pt x="565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17" name="Google Shape;10400;p56"/>
          <p:cNvGrpSpPr/>
          <p:nvPr/>
        </p:nvGrpSpPr>
        <p:grpSpPr>
          <a:xfrm>
            <a:off x="4891244" y="3256891"/>
            <a:ext cx="552951" cy="518821"/>
            <a:chOff x="4126815" y="2760704"/>
            <a:chExt cx="380393" cy="363118"/>
          </a:xfrm>
          <a:solidFill>
            <a:srgbClr val="0D4D98"/>
          </a:solidFill>
        </p:grpSpPr>
        <p:sp>
          <p:nvSpPr>
            <p:cNvPr id="118" name="Google Shape;10401;p56"/>
            <p:cNvSpPr/>
            <p:nvPr/>
          </p:nvSpPr>
          <p:spPr>
            <a:xfrm>
              <a:off x="4219825" y="2822435"/>
              <a:ext cx="103267" cy="29056"/>
            </a:xfrm>
            <a:custGeom>
              <a:avLst/>
              <a:gdLst/>
              <a:ahLst/>
              <a:cxnLst/>
              <a:rect l="l" t="t" r="r" b="b"/>
              <a:pathLst>
                <a:path w="3252" h="915" extrusionOk="0">
                  <a:moveTo>
                    <a:pt x="1620" y="0"/>
                  </a:moveTo>
                  <a:cubicBezTo>
                    <a:pt x="1025" y="0"/>
                    <a:pt x="477" y="215"/>
                    <a:pt x="60" y="631"/>
                  </a:cubicBezTo>
                  <a:cubicBezTo>
                    <a:pt x="1" y="691"/>
                    <a:pt x="1" y="810"/>
                    <a:pt x="60" y="869"/>
                  </a:cubicBezTo>
                  <a:cubicBezTo>
                    <a:pt x="90" y="899"/>
                    <a:pt x="132" y="914"/>
                    <a:pt x="175" y="914"/>
                  </a:cubicBezTo>
                  <a:cubicBezTo>
                    <a:pt x="218" y="914"/>
                    <a:pt x="263" y="899"/>
                    <a:pt x="298" y="869"/>
                  </a:cubicBezTo>
                  <a:cubicBezTo>
                    <a:pt x="656" y="512"/>
                    <a:pt x="1120" y="322"/>
                    <a:pt x="1620" y="322"/>
                  </a:cubicBezTo>
                  <a:cubicBezTo>
                    <a:pt x="2132" y="322"/>
                    <a:pt x="2596" y="512"/>
                    <a:pt x="2953" y="869"/>
                  </a:cubicBezTo>
                  <a:cubicBezTo>
                    <a:pt x="2983" y="899"/>
                    <a:pt x="3028" y="914"/>
                    <a:pt x="3073" y="914"/>
                  </a:cubicBezTo>
                  <a:cubicBezTo>
                    <a:pt x="3117" y="914"/>
                    <a:pt x="3162" y="899"/>
                    <a:pt x="3192" y="869"/>
                  </a:cubicBezTo>
                  <a:cubicBezTo>
                    <a:pt x="3251" y="810"/>
                    <a:pt x="3251" y="691"/>
                    <a:pt x="3192" y="631"/>
                  </a:cubicBezTo>
                  <a:cubicBezTo>
                    <a:pt x="2775" y="215"/>
                    <a:pt x="2215" y="0"/>
                    <a:pt x="162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9" name="Google Shape;10402;p56"/>
            <p:cNvSpPr/>
            <p:nvPr/>
          </p:nvSpPr>
          <p:spPr>
            <a:xfrm>
              <a:off x="4126815" y="2760704"/>
              <a:ext cx="380393" cy="363118"/>
            </a:xfrm>
            <a:custGeom>
              <a:avLst/>
              <a:gdLst/>
              <a:ahLst/>
              <a:cxnLst/>
              <a:rect l="l" t="t" r="r" b="b"/>
              <a:pathLst>
                <a:path w="11979" h="11435" extrusionOk="0">
                  <a:moveTo>
                    <a:pt x="7621" y="6921"/>
                  </a:moveTo>
                  <a:lnTo>
                    <a:pt x="8061" y="7373"/>
                  </a:lnTo>
                  <a:lnTo>
                    <a:pt x="7787" y="7659"/>
                  </a:lnTo>
                  <a:lnTo>
                    <a:pt x="7335" y="7207"/>
                  </a:lnTo>
                  <a:cubicBezTo>
                    <a:pt x="7442" y="7123"/>
                    <a:pt x="7526" y="7016"/>
                    <a:pt x="7621" y="6921"/>
                  </a:cubicBezTo>
                  <a:close/>
                  <a:moveTo>
                    <a:pt x="4552" y="328"/>
                  </a:moveTo>
                  <a:cubicBezTo>
                    <a:pt x="5525" y="328"/>
                    <a:pt x="6496" y="700"/>
                    <a:pt x="7228" y="1444"/>
                  </a:cubicBezTo>
                  <a:cubicBezTo>
                    <a:pt x="8645" y="2861"/>
                    <a:pt x="8704" y="5076"/>
                    <a:pt x="7466" y="6564"/>
                  </a:cubicBezTo>
                  <a:cubicBezTo>
                    <a:pt x="7311" y="6766"/>
                    <a:pt x="7156" y="6909"/>
                    <a:pt x="6978" y="7064"/>
                  </a:cubicBezTo>
                  <a:cubicBezTo>
                    <a:pt x="6279" y="7651"/>
                    <a:pt x="5417" y="7944"/>
                    <a:pt x="4554" y="7944"/>
                  </a:cubicBezTo>
                  <a:cubicBezTo>
                    <a:pt x="3579" y="7944"/>
                    <a:pt x="2603" y="7571"/>
                    <a:pt x="1858" y="6826"/>
                  </a:cubicBezTo>
                  <a:cubicBezTo>
                    <a:pt x="370" y="5338"/>
                    <a:pt x="370" y="2921"/>
                    <a:pt x="1858" y="1444"/>
                  </a:cubicBezTo>
                  <a:cubicBezTo>
                    <a:pt x="2602" y="700"/>
                    <a:pt x="3579" y="328"/>
                    <a:pt x="4552" y="328"/>
                  </a:cubicBezTo>
                  <a:close/>
                  <a:moveTo>
                    <a:pt x="8518" y="7440"/>
                  </a:moveTo>
                  <a:cubicBezTo>
                    <a:pt x="8550" y="7440"/>
                    <a:pt x="8580" y="7453"/>
                    <a:pt x="8597" y="7481"/>
                  </a:cubicBezTo>
                  <a:lnTo>
                    <a:pt x="9061" y="7897"/>
                  </a:lnTo>
                  <a:lnTo>
                    <a:pt x="8276" y="8683"/>
                  </a:lnTo>
                  <a:lnTo>
                    <a:pt x="7883" y="8195"/>
                  </a:lnTo>
                  <a:cubicBezTo>
                    <a:pt x="7847" y="8135"/>
                    <a:pt x="7847" y="8052"/>
                    <a:pt x="7883" y="8016"/>
                  </a:cubicBezTo>
                  <a:lnTo>
                    <a:pt x="8418" y="7481"/>
                  </a:lnTo>
                  <a:cubicBezTo>
                    <a:pt x="8444" y="7456"/>
                    <a:pt x="8482" y="7440"/>
                    <a:pt x="8518" y="7440"/>
                  </a:cubicBezTo>
                  <a:close/>
                  <a:moveTo>
                    <a:pt x="9335" y="8100"/>
                  </a:moveTo>
                  <a:lnTo>
                    <a:pt x="11252" y="9779"/>
                  </a:lnTo>
                  <a:cubicBezTo>
                    <a:pt x="11574" y="10064"/>
                    <a:pt x="11597" y="10576"/>
                    <a:pt x="11276" y="10886"/>
                  </a:cubicBezTo>
                  <a:cubicBezTo>
                    <a:pt x="11128" y="11033"/>
                    <a:pt x="10940" y="11105"/>
                    <a:pt x="10752" y="11105"/>
                  </a:cubicBezTo>
                  <a:cubicBezTo>
                    <a:pt x="10544" y="11105"/>
                    <a:pt x="10336" y="11018"/>
                    <a:pt x="10181" y="10850"/>
                  </a:cubicBezTo>
                  <a:lnTo>
                    <a:pt x="8514" y="8921"/>
                  </a:lnTo>
                  <a:lnTo>
                    <a:pt x="9335" y="8100"/>
                  </a:lnTo>
                  <a:close/>
                  <a:moveTo>
                    <a:pt x="4543" y="1"/>
                  </a:moveTo>
                  <a:cubicBezTo>
                    <a:pt x="3483" y="1"/>
                    <a:pt x="2424" y="402"/>
                    <a:pt x="1620" y="1206"/>
                  </a:cubicBezTo>
                  <a:cubicBezTo>
                    <a:pt x="1" y="2837"/>
                    <a:pt x="1" y="5457"/>
                    <a:pt x="1620" y="7064"/>
                  </a:cubicBezTo>
                  <a:cubicBezTo>
                    <a:pt x="2431" y="7875"/>
                    <a:pt x="3489" y="8272"/>
                    <a:pt x="4543" y="8272"/>
                  </a:cubicBezTo>
                  <a:cubicBezTo>
                    <a:pt x="5440" y="8272"/>
                    <a:pt x="6334" y="7985"/>
                    <a:pt x="7073" y="7421"/>
                  </a:cubicBezTo>
                  <a:lnTo>
                    <a:pt x="7561" y="7909"/>
                  </a:lnTo>
                  <a:cubicBezTo>
                    <a:pt x="7490" y="8076"/>
                    <a:pt x="7502" y="8278"/>
                    <a:pt x="7633" y="8409"/>
                  </a:cubicBezTo>
                  <a:lnTo>
                    <a:pt x="9954" y="11064"/>
                  </a:lnTo>
                  <a:cubicBezTo>
                    <a:pt x="10171" y="11312"/>
                    <a:pt x="10471" y="11434"/>
                    <a:pt x="10771" y="11434"/>
                  </a:cubicBezTo>
                  <a:cubicBezTo>
                    <a:pt x="11049" y="11434"/>
                    <a:pt x="11326" y="11330"/>
                    <a:pt x="11538" y="11124"/>
                  </a:cubicBezTo>
                  <a:cubicBezTo>
                    <a:pt x="11978" y="10671"/>
                    <a:pt x="11955" y="9945"/>
                    <a:pt x="11478" y="9540"/>
                  </a:cubicBezTo>
                  <a:lnTo>
                    <a:pt x="8823" y="7219"/>
                  </a:lnTo>
                  <a:cubicBezTo>
                    <a:pt x="8737" y="7139"/>
                    <a:pt x="8629" y="7104"/>
                    <a:pt x="8522" y="7104"/>
                  </a:cubicBezTo>
                  <a:cubicBezTo>
                    <a:pt x="8453" y="7104"/>
                    <a:pt x="8384" y="7119"/>
                    <a:pt x="8323" y="7147"/>
                  </a:cubicBezTo>
                  <a:lnTo>
                    <a:pt x="7823" y="6659"/>
                  </a:lnTo>
                  <a:cubicBezTo>
                    <a:pt x="9073" y="5052"/>
                    <a:pt x="8978" y="2694"/>
                    <a:pt x="7466" y="1206"/>
                  </a:cubicBezTo>
                  <a:cubicBezTo>
                    <a:pt x="6662" y="402"/>
                    <a:pt x="5603" y="1"/>
                    <a:pt x="454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0" name="Google Shape;10403;p56"/>
            <p:cNvSpPr/>
            <p:nvPr/>
          </p:nvSpPr>
          <p:spPr>
            <a:xfrm>
              <a:off x="4278826" y="2791379"/>
              <a:ext cx="103998" cy="201962"/>
            </a:xfrm>
            <a:custGeom>
              <a:avLst/>
              <a:gdLst/>
              <a:ahLst/>
              <a:cxnLst/>
              <a:rect l="l" t="t" r="r" b="b"/>
              <a:pathLst>
                <a:path w="3275" h="6360" extrusionOk="0">
                  <a:moveTo>
                    <a:pt x="191" y="0"/>
                  </a:moveTo>
                  <a:cubicBezTo>
                    <a:pt x="106" y="0"/>
                    <a:pt x="35" y="59"/>
                    <a:pt x="24" y="157"/>
                  </a:cubicBezTo>
                  <a:cubicBezTo>
                    <a:pt x="0" y="264"/>
                    <a:pt x="60" y="335"/>
                    <a:pt x="167" y="347"/>
                  </a:cubicBezTo>
                  <a:cubicBezTo>
                    <a:pt x="798" y="442"/>
                    <a:pt x="1345" y="716"/>
                    <a:pt x="1786" y="1169"/>
                  </a:cubicBezTo>
                  <a:cubicBezTo>
                    <a:pt x="2905" y="2288"/>
                    <a:pt x="2905" y="4110"/>
                    <a:pt x="1786" y="5229"/>
                  </a:cubicBezTo>
                  <a:cubicBezTo>
                    <a:pt x="1345" y="5645"/>
                    <a:pt x="774" y="5931"/>
                    <a:pt x="167" y="6015"/>
                  </a:cubicBezTo>
                  <a:cubicBezTo>
                    <a:pt x="83" y="6038"/>
                    <a:pt x="24" y="6122"/>
                    <a:pt x="24" y="6217"/>
                  </a:cubicBezTo>
                  <a:cubicBezTo>
                    <a:pt x="36" y="6300"/>
                    <a:pt x="107" y="6360"/>
                    <a:pt x="179" y="6360"/>
                  </a:cubicBezTo>
                  <a:lnTo>
                    <a:pt x="214" y="6360"/>
                  </a:lnTo>
                  <a:cubicBezTo>
                    <a:pt x="917" y="6253"/>
                    <a:pt x="1536" y="5943"/>
                    <a:pt x="2024" y="5455"/>
                  </a:cubicBezTo>
                  <a:cubicBezTo>
                    <a:pt x="3274" y="4205"/>
                    <a:pt x="3274" y="2169"/>
                    <a:pt x="2024" y="919"/>
                  </a:cubicBezTo>
                  <a:cubicBezTo>
                    <a:pt x="1536" y="419"/>
                    <a:pt x="917" y="109"/>
                    <a:pt x="214" y="2"/>
                  </a:cubicBezTo>
                  <a:cubicBezTo>
                    <a:pt x="206" y="1"/>
                    <a:pt x="198" y="0"/>
                    <a:pt x="19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1" name="Google Shape;10404;p56"/>
            <p:cNvSpPr/>
            <p:nvPr/>
          </p:nvSpPr>
          <p:spPr>
            <a:xfrm>
              <a:off x="4159332" y="2791379"/>
              <a:ext cx="105903" cy="201962"/>
            </a:xfrm>
            <a:custGeom>
              <a:avLst/>
              <a:gdLst/>
              <a:ahLst/>
              <a:cxnLst/>
              <a:rect l="l" t="t" r="r" b="b"/>
              <a:pathLst>
                <a:path w="3335" h="6360" extrusionOk="0">
                  <a:moveTo>
                    <a:pt x="3162" y="1"/>
                  </a:moveTo>
                  <a:cubicBezTo>
                    <a:pt x="3156" y="1"/>
                    <a:pt x="3150" y="1"/>
                    <a:pt x="3144" y="2"/>
                  </a:cubicBezTo>
                  <a:cubicBezTo>
                    <a:pt x="2430" y="61"/>
                    <a:pt x="1775" y="383"/>
                    <a:pt x="1251" y="895"/>
                  </a:cubicBezTo>
                  <a:cubicBezTo>
                    <a:pt x="1" y="2145"/>
                    <a:pt x="1" y="4193"/>
                    <a:pt x="1251" y="5443"/>
                  </a:cubicBezTo>
                  <a:cubicBezTo>
                    <a:pt x="1775" y="5955"/>
                    <a:pt x="2430" y="6277"/>
                    <a:pt x="3144" y="6360"/>
                  </a:cubicBezTo>
                  <a:lnTo>
                    <a:pt x="3156" y="6360"/>
                  </a:lnTo>
                  <a:cubicBezTo>
                    <a:pt x="3251" y="6360"/>
                    <a:pt x="3311" y="6300"/>
                    <a:pt x="3323" y="6217"/>
                  </a:cubicBezTo>
                  <a:cubicBezTo>
                    <a:pt x="3334" y="6122"/>
                    <a:pt x="3263" y="6038"/>
                    <a:pt x="3168" y="6038"/>
                  </a:cubicBezTo>
                  <a:cubicBezTo>
                    <a:pt x="2537" y="5955"/>
                    <a:pt x="1941" y="5681"/>
                    <a:pt x="1477" y="5217"/>
                  </a:cubicBezTo>
                  <a:cubicBezTo>
                    <a:pt x="358" y="4098"/>
                    <a:pt x="358" y="2264"/>
                    <a:pt x="1477" y="1157"/>
                  </a:cubicBezTo>
                  <a:cubicBezTo>
                    <a:pt x="1941" y="692"/>
                    <a:pt x="2513" y="407"/>
                    <a:pt x="3168" y="335"/>
                  </a:cubicBezTo>
                  <a:cubicBezTo>
                    <a:pt x="3263" y="311"/>
                    <a:pt x="3334" y="240"/>
                    <a:pt x="3323" y="157"/>
                  </a:cubicBezTo>
                  <a:cubicBezTo>
                    <a:pt x="3312" y="68"/>
                    <a:pt x="3239" y="1"/>
                    <a:pt x="316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22" name="Google Shape;10405;p56"/>
          <p:cNvGrpSpPr/>
          <p:nvPr/>
        </p:nvGrpSpPr>
        <p:grpSpPr>
          <a:xfrm>
            <a:off x="5516182" y="3241872"/>
            <a:ext cx="554337" cy="526716"/>
            <a:chOff x="4675986" y="2745684"/>
            <a:chExt cx="381346" cy="368644"/>
          </a:xfrm>
          <a:solidFill>
            <a:srgbClr val="0D4D98"/>
          </a:solidFill>
        </p:grpSpPr>
        <p:sp>
          <p:nvSpPr>
            <p:cNvPr id="123" name="Google Shape;10406;p56"/>
            <p:cNvSpPr/>
            <p:nvPr/>
          </p:nvSpPr>
          <p:spPr>
            <a:xfrm>
              <a:off x="4828918" y="2895345"/>
              <a:ext cx="69226" cy="69258"/>
            </a:xfrm>
            <a:custGeom>
              <a:avLst/>
              <a:gdLst/>
              <a:ahLst/>
              <a:cxnLst/>
              <a:rect l="l" t="t" r="r" b="b"/>
              <a:pathLst>
                <a:path w="2180" h="2181" extrusionOk="0">
                  <a:moveTo>
                    <a:pt x="1100" y="1"/>
                  </a:moveTo>
                  <a:cubicBezTo>
                    <a:pt x="535" y="1"/>
                    <a:pt x="1" y="443"/>
                    <a:pt x="1" y="1098"/>
                  </a:cubicBezTo>
                  <a:cubicBezTo>
                    <a:pt x="1" y="1705"/>
                    <a:pt x="501" y="2181"/>
                    <a:pt x="1096" y="2181"/>
                  </a:cubicBezTo>
                  <a:cubicBezTo>
                    <a:pt x="1703" y="2181"/>
                    <a:pt x="2180" y="1693"/>
                    <a:pt x="2180" y="1098"/>
                  </a:cubicBezTo>
                  <a:cubicBezTo>
                    <a:pt x="2180" y="1014"/>
                    <a:pt x="2180" y="955"/>
                    <a:pt x="2168" y="895"/>
                  </a:cubicBezTo>
                  <a:cubicBezTo>
                    <a:pt x="2146" y="819"/>
                    <a:pt x="2074" y="763"/>
                    <a:pt x="1989" y="763"/>
                  </a:cubicBezTo>
                  <a:cubicBezTo>
                    <a:pt x="1981" y="763"/>
                    <a:pt x="1973" y="763"/>
                    <a:pt x="1965" y="764"/>
                  </a:cubicBezTo>
                  <a:cubicBezTo>
                    <a:pt x="1882" y="776"/>
                    <a:pt x="1822" y="871"/>
                    <a:pt x="1834" y="955"/>
                  </a:cubicBezTo>
                  <a:cubicBezTo>
                    <a:pt x="1915" y="1442"/>
                    <a:pt x="1524" y="1834"/>
                    <a:pt x="1092" y="1834"/>
                  </a:cubicBezTo>
                  <a:cubicBezTo>
                    <a:pt x="954" y="1834"/>
                    <a:pt x="812" y="1794"/>
                    <a:pt x="679" y="1705"/>
                  </a:cubicBezTo>
                  <a:cubicBezTo>
                    <a:pt x="60" y="1288"/>
                    <a:pt x="358" y="336"/>
                    <a:pt x="1096" y="336"/>
                  </a:cubicBezTo>
                  <a:cubicBezTo>
                    <a:pt x="1251" y="336"/>
                    <a:pt x="1418" y="395"/>
                    <a:pt x="1548" y="502"/>
                  </a:cubicBezTo>
                  <a:cubicBezTo>
                    <a:pt x="1581" y="525"/>
                    <a:pt x="1615" y="536"/>
                    <a:pt x="1649" y="536"/>
                  </a:cubicBezTo>
                  <a:cubicBezTo>
                    <a:pt x="1701" y="536"/>
                    <a:pt x="1750" y="510"/>
                    <a:pt x="1787" y="466"/>
                  </a:cubicBezTo>
                  <a:cubicBezTo>
                    <a:pt x="1846" y="395"/>
                    <a:pt x="1834" y="288"/>
                    <a:pt x="1763" y="228"/>
                  </a:cubicBezTo>
                  <a:cubicBezTo>
                    <a:pt x="1558" y="72"/>
                    <a:pt x="1327" y="1"/>
                    <a:pt x="110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4" name="Google Shape;10407;p56"/>
            <p:cNvSpPr/>
            <p:nvPr/>
          </p:nvSpPr>
          <p:spPr>
            <a:xfrm>
              <a:off x="4675986" y="2745684"/>
              <a:ext cx="381346" cy="368644"/>
            </a:xfrm>
            <a:custGeom>
              <a:avLst/>
              <a:gdLst/>
              <a:ahLst/>
              <a:cxnLst/>
              <a:rect l="l" t="t" r="r" b="b"/>
              <a:pathLst>
                <a:path w="12009" h="11609" extrusionOk="0">
                  <a:moveTo>
                    <a:pt x="1049" y="2188"/>
                  </a:moveTo>
                  <a:cubicBezTo>
                    <a:pt x="1173" y="2188"/>
                    <a:pt x="1299" y="2229"/>
                    <a:pt x="1411" y="2322"/>
                  </a:cubicBezTo>
                  <a:cubicBezTo>
                    <a:pt x="1650" y="2512"/>
                    <a:pt x="1697" y="2846"/>
                    <a:pt x="1531" y="3096"/>
                  </a:cubicBezTo>
                  <a:cubicBezTo>
                    <a:pt x="1413" y="3272"/>
                    <a:pt x="1231" y="3354"/>
                    <a:pt x="1049" y="3354"/>
                  </a:cubicBezTo>
                  <a:cubicBezTo>
                    <a:pt x="791" y="3354"/>
                    <a:pt x="534" y="3188"/>
                    <a:pt x="471" y="2893"/>
                  </a:cubicBezTo>
                  <a:cubicBezTo>
                    <a:pt x="401" y="2493"/>
                    <a:pt x="714" y="2188"/>
                    <a:pt x="1049" y="2188"/>
                  </a:cubicBezTo>
                  <a:close/>
                  <a:moveTo>
                    <a:pt x="4317" y="3036"/>
                  </a:moveTo>
                  <a:cubicBezTo>
                    <a:pt x="4400" y="3084"/>
                    <a:pt x="5472" y="3703"/>
                    <a:pt x="5567" y="3751"/>
                  </a:cubicBezTo>
                  <a:lnTo>
                    <a:pt x="4317" y="4465"/>
                  </a:lnTo>
                  <a:lnTo>
                    <a:pt x="4317" y="3036"/>
                  </a:lnTo>
                  <a:close/>
                  <a:moveTo>
                    <a:pt x="7496" y="3036"/>
                  </a:moveTo>
                  <a:lnTo>
                    <a:pt x="7496" y="4465"/>
                  </a:lnTo>
                  <a:lnTo>
                    <a:pt x="6245" y="3751"/>
                  </a:lnTo>
                  <a:lnTo>
                    <a:pt x="7496" y="3036"/>
                  </a:lnTo>
                  <a:close/>
                  <a:moveTo>
                    <a:pt x="9246" y="2262"/>
                  </a:moveTo>
                  <a:cubicBezTo>
                    <a:pt x="10115" y="2262"/>
                    <a:pt x="10829" y="2965"/>
                    <a:pt x="10829" y="3858"/>
                  </a:cubicBezTo>
                  <a:cubicBezTo>
                    <a:pt x="10829" y="4429"/>
                    <a:pt x="10520" y="4953"/>
                    <a:pt x="10032" y="5239"/>
                  </a:cubicBezTo>
                  <a:lnTo>
                    <a:pt x="9448" y="5572"/>
                  </a:lnTo>
                  <a:cubicBezTo>
                    <a:pt x="9270" y="5477"/>
                    <a:pt x="8055" y="4775"/>
                    <a:pt x="7841" y="4656"/>
                  </a:cubicBezTo>
                  <a:lnTo>
                    <a:pt x="7841" y="2834"/>
                  </a:lnTo>
                  <a:cubicBezTo>
                    <a:pt x="8305" y="2596"/>
                    <a:pt x="8627" y="2262"/>
                    <a:pt x="9246" y="2262"/>
                  </a:cubicBezTo>
                  <a:close/>
                  <a:moveTo>
                    <a:pt x="2565" y="2283"/>
                  </a:moveTo>
                  <a:cubicBezTo>
                    <a:pt x="2837" y="2283"/>
                    <a:pt x="3111" y="2352"/>
                    <a:pt x="3364" y="2489"/>
                  </a:cubicBezTo>
                  <a:cubicBezTo>
                    <a:pt x="3745" y="2715"/>
                    <a:pt x="3602" y="2620"/>
                    <a:pt x="3971" y="2846"/>
                  </a:cubicBezTo>
                  <a:lnTo>
                    <a:pt x="3971" y="4656"/>
                  </a:lnTo>
                  <a:lnTo>
                    <a:pt x="2352" y="5584"/>
                  </a:lnTo>
                  <a:lnTo>
                    <a:pt x="1769" y="5251"/>
                  </a:lnTo>
                  <a:cubicBezTo>
                    <a:pt x="1400" y="5049"/>
                    <a:pt x="1126" y="4703"/>
                    <a:pt x="1030" y="4287"/>
                  </a:cubicBezTo>
                  <a:cubicBezTo>
                    <a:pt x="971" y="4096"/>
                    <a:pt x="947" y="3882"/>
                    <a:pt x="983" y="3691"/>
                  </a:cubicBezTo>
                  <a:lnTo>
                    <a:pt x="983" y="3691"/>
                  </a:lnTo>
                  <a:cubicBezTo>
                    <a:pt x="1005" y="3693"/>
                    <a:pt x="1027" y="3694"/>
                    <a:pt x="1049" y="3694"/>
                  </a:cubicBezTo>
                  <a:cubicBezTo>
                    <a:pt x="1694" y="3694"/>
                    <a:pt x="2153" y="3028"/>
                    <a:pt x="1900" y="2429"/>
                  </a:cubicBezTo>
                  <a:cubicBezTo>
                    <a:pt x="2111" y="2332"/>
                    <a:pt x="2337" y="2283"/>
                    <a:pt x="2565" y="2283"/>
                  </a:cubicBezTo>
                  <a:close/>
                  <a:moveTo>
                    <a:pt x="7841" y="5060"/>
                  </a:moveTo>
                  <a:cubicBezTo>
                    <a:pt x="8008" y="5156"/>
                    <a:pt x="8960" y="5703"/>
                    <a:pt x="9127" y="5787"/>
                  </a:cubicBezTo>
                  <a:lnTo>
                    <a:pt x="7841" y="6513"/>
                  </a:lnTo>
                  <a:lnTo>
                    <a:pt x="7841" y="5060"/>
                  </a:lnTo>
                  <a:close/>
                  <a:moveTo>
                    <a:pt x="3971" y="5060"/>
                  </a:moveTo>
                  <a:lnTo>
                    <a:pt x="3971" y="6525"/>
                  </a:lnTo>
                  <a:lnTo>
                    <a:pt x="2697" y="5787"/>
                  </a:lnTo>
                  <a:lnTo>
                    <a:pt x="3971" y="5060"/>
                  </a:lnTo>
                  <a:close/>
                  <a:moveTo>
                    <a:pt x="5900" y="3965"/>
                  </a:moveTo>
                  <a:lnTo>
                    <a:pt x="7496" y="4870"/>
                  </a:lnTo>
                  <a:lnTo>
                    <a:pt x="7496" y="6715"/>
                  </a:lnTo>
                  <a:lnTo>
                    <a:pt x="5900" y="7620"/>
                  </a:lnTo>
                  <a:lnTo>
                    <a:pt x="4317" y="6715"/>
                  </a:lnTo>
                  <a:lnTo>
                    <a:pt x="4317" y="4870"/>
                  </a:lnTo>
                  <a:lnTo>
                    <a:pt x="5900" y="3965"/>
                  </a:lnTo>
                  <a:close/>
                  <a:moveTo>
                    <a:pt x="4317" y="7120"/>
                  </a:moveTo>
                  <a:lnTo>
                    <a:pt x="5567" y="7835"/>
                  </a:lnTo>
                  <a:lnTo>
                    <a:pt x="4317" y="8549"/>
                  </a:lnTo>
                  <a:lnTo>
                    <a:pt x="4317" y="7120"/>
                  </a:lnTo>
                  <a:close/>
                  <a:moveTo>
                    <a:pt x="7496" y="7108"/>
                  </a:moveTo>
                  <a:lnTo>
                    <a:pt x="7496" y="8549"/>
                  </a:lnTo>
                  <a:cubicBezTo>
                    <a:pt x="7412" y="8501"/>
                    <a:pt x="6341" y="7870"/>
                    <a:pt x="6245" y="7835"/>
                  </a:cubicBezTo>
                  <a:lnTo>
                    <a:pt x="7496" y="7108"/>
                  </a:lnTo>
                  <a:close/>
                  <a:moveTo>
                    <a:pt x="9484" y="5965"/>
                  </a:moveTo>
                  <a:lnTo>
                    <a:pt x="10055" y="6299"/>
                  </a:lnTo>
                  <a:cubicBezTo>
                    <a:pt x="10436" y="6501"/>
                    <a:pt x="10698" y="6846"/>
                    <a:pt x="10806" y="7263"/>
                  </a:cubicBezTo>
                  <a:cubicBezTo>
                    <a:pt x="10853" y="7442"/>
                    <a:pt x="10865" y="7620"/>
                    <a:pt x="10865" y="7799"/>
                  </a:cubicBezTo>
                  <a:cubicBezTo>
                    <a:pt x="10859" y="7799"/>
                    <a:pt x="10853" y="7799"/>
                    <a:pt x="10847" y="7799"/>
                  </a:cubicBezTo>
                  <a:cubicBezTo>
                    <a:pt x="10143" y="7799"/>
                    <a:pt x="9677" y="8506"/>
                    <a:pt x="9972" y="9120"/>
                  </a:cubicBezTo>
                  <a:cubicBezTo>
                    <a:pt x="9748" y="9235"/>
                    <a:pt x="9502" y="9295"/>
                    <a:pt x="9253" y="9295"/>
                  </a:cubicBezTo>
                  <a:cubicBezTo>
                    <a:pt x="8987" y="9295"/>
                    <a:pt x="8718" y="9226"/>
                    <a:pt x="8472" y="9085"/>
                  </a:cubicBezTo>
                  <a:cubicBezTo>
                    <a:pt x="8079" y="8859"/>
                    <a:pt x="8234" y="8942"/>
                    <a:pt x="7853" y="8728"/>
                  </a:cubicBezTo>
                  <a:lnTo>
                    <a:pt x="7853" y="6894"/>
                  </a:lnTo>
                  <a:lnTo>
                    <a:pt x="9484" y="5965"/>
                  </a:lnTo>
                  <a:close/>
                  <a:moveTo>
                    <a:pt x="10799" y="8158"/>
                  </a:moveTo>
                  <a:cubicBezTo>
                    <a:pt x="10910" y="8158"/>
                    <a:pt x="11021" y="8189"/>
                    <a:pt x="11115" y="8251"/>
                  </a:cubicBezTo>
                  <a:cubicBezTo>
                    <a:pt x="11568" y="8549"/>
                    <a:pt x="11413" y="9216"/>
                    <a:pt x="10913" y="9299"/>
                  </a:cubicBezTo>
                  <a:cubicBezTo>
                    <a:pt x="10869" y="9308"/>
                    <a:pt x="10827" y="9312"/>
                    <a:pt x="10786" y="9312"/>
                  </a:cubicBezTo>
                  <a:cubicBezTo>
                    <a:pt x="10343" y="9312"/>
                    <a:pt x="10056" y="8809"/>
                    <a:pt x="10317" y="8406"/>
                  </a:cubicBezTo>
                  <a:cubicBezTo>
                    <a:pt x="10429" y="8243"/>
                    <a:pt x="10614" y="8158"/>
                    <a:pt x="10799" y="8158"/>
                  </a:cubicBezTo>
                  <a:close/>
                  <a:moveTo>
                    <a:pt x="5900" y="8025"/>
                  </a:moveTo>
                  <a:cubicBezTo>
                    <a:pt x="6103" y="8144"/>
                    <a:pt x="7305" y="8823"/>
                    <a:pt x="7496" y="8930"/>
                  </a:cubicBezTo>
                  <a:lnTo>
                    <a:pt x="7496" y="9644"/>
                  </a:lnTo>
                  <a:cubicBezTo>
                    <a:pt x="7496" y="10525"/>
                    <a:pt x="6781" y="11240"/>
                    <a:pt x="5900" y="11240"/>
                  </a:cubicBezTo>
                  <a:cubicBezTo>
                    <a:pt x="5031" y="11240"/>
                    <a:pt x="4317" y="10525"/>
                    <a:pt x="4317" y="9644"/>
                  </a:cubicBezTo>
                  <a:lnTo>
                    <a:pt x="4317" y="8930"/>
                  </a:lnTo>
                  <a:lnTo>
                    <a:pt x="5900" y="8025"/>
                  </a:lnTo>
                  <a:close/>
                  <a:moveTo>
                    <a:pt x="5900" y="0"/>
                  </a:moveTo>
                  <a:cubicBezTo>
                    <a:pt x="4829" y="0"/>
                    <a:pt x="3971" y="869"/>
                    <a:pt x="3971" y="1941"/>
                  </a:cubicBezTo>
                  <a:lnTo>
                    <a:pt x="3971" y="2441"/>
                  </a:lnTo>
                  <a:cubicBezTo>
                    <a:pt x="3686" y="2274"/>
                    <a:pt x="3793" y="2334"/>
                    <a:pt x="3519" y="2191"/>
                  </a:cubicBezTo>
                  <a:cubicBezTo>
                    <a:pt x="3219" y="2016"/>
                    <a:pt x="2890" y="1933"/>
                    <a:pt x="2564" y="1933"/>
                  </a:cubicBezTo>
                  <a:cubicBezTo>
                    <a:pt x="2268" y="1933"/>
                    <a:pt x="1975" y="2001"/>
                    <a:pt x="1709" y="2131"/>
                  </a:cubicBezTo>
                  <a:cubicBezTo>
                    <a:pt x="1515" y="1930"/>
                    <a:pt x="1277" y="1842"/>
                    <a:pt x="1045" y="1842"/>
                  </a:cubicBezTo>
                  <a:cubicBezTo>
                    <a:pt x="508" y="1842"/>
                    <a:pt x="1" y="2313"/>
                    <a:pt x="126" y="2953"/>
                  </a:cubicBezTo>
                  <a:cubicBezTo>
                    <a:pt x="185" y="3251"/>
                    <a:pt x="388" y="3489"/>
                    <a:pt x="638" y="3608"/>
                  </a:cubicBezTo>
                  <a:cubicBezTo>
                    <a:pt x="530" y="4358"/>
                    <a:pt x="888" y="5156"/>
                    <a:pt x="1590" y="5549"/>
                  </a:cubicBezTo>
                  <a:cubicBezTo>
                    <a:pt x="1828" y="5691"/>
                    <a:pt x="1757" y="5644"/>
                    <a:pt x="1995" y="5787"/>
                  </a:cubicBezTo>
                  <a:lnTo>
                    <a:pt x="1590" y="6025"/>
                  </a:lnTo>
                  <a:cubicBezTo>
                    <a:pt x="995" y="6370"/>
                    <a:pt x="626" y="7025"/>
                    <a:pt x="626" y="7716"/>
                  </a:cubicBezTo>
                  <a:cubicBezTo>
                    <a:pt x="626" y="8704"/>
                    <a:pt x="1400" y="9537"/>
                    <a:pt x="2388" y="9632"/>
                  </a:cubicBezTo>
                  <a:lnTo>
                    <a:pt x="2412" y="9632"/>
                  </a:lnTo>
                  <a:cubicBezTo>
                    <a:pt x="2495" y="9632"/>
                    <a:pt x="2566" y="9573"/>
                    <a:pt x="2566" y="9478"/>
                  </a:cubicBezTo>
                  <a:cubicBezTo>
                    <a:pt x="2590" y="9394"/>
                    <a:pt x="2507" y="9299"/>
                    <a:pt x="2424" y="9299"/>
                  </a:cubicBezTo>
                  <a:cubicBezTo>
                    <a:pt x="1602" y="9228"/>
                    <a:pt x="959" y="8549"/>
                    <a:pt x="959" y="7727"/>
                  </a:cubicBezTo>
                  <a:cubicBezTo>
                    <a:pt x="959" y="7144"/>
                    <a:pt x="1281" y="6620"/>
                    <a:pt x="1769" y="6346"/>
                  </a:cubicBezTo>
                  <a:lnTo>
                    <a:pt x="2352" y="6013"/>
                  </a:lnTo>
                  <a:lnTo>
                    <a:pt x="3971" y="6942"/>
                  </a:lnTo>
                  <a:lnTo>
                    <a:pt x="3971" y="8763"/>
                  </a:lnTo>
                  <a:cubicBezTo>
                    <a:pt x="3436" y="9061"/>
                    <a:pt x="3305" y="9168"/>
                    <a:pt x="3031" y="9263"/>
                  </a:cubicBezTo>
                  <a:cubicBezTo>
                    <a:pt x="2947" y="9287"/>
                    <a:pt x="2900" y="9382"/>
                    <a:pt x="2912" y="9466"/>
                  </a:cubicBezTo>
                  <a:cubicBezTo>
                    <a:pt x="2943" y="9549"/>
                    <a:pt x="3011" y="9587"/>
                    <a:pt x="3091" y="9587"/>
                  </a:cubicBezTo>
                  <a:cubicBezTo>
                    <a:pt x="3103" y="9587"/>
                    <a:pt x="3114" y="9586"/>
                    <a:pt x="3126" y="9585"/>
                  </a:cubicBezTo>
                  <a:cubicBezTo>
                    <a:pt x="3436" y="9501"/>
                    <a:pt x="3578" y="9359"/>
                    <a:pt x="3959" y="9168"/>
                  </a:cubicBezTo>
                  <a:lnTo>
                    <a:pt x="3959" y="9680"/>
                  </a:lnTo>
                  <a:cubicBezTo>
                    <a:pt x="3959" y="10752"/>
                    <a:pt x="4817" y="11609"/>
                    <a:pt x="5888" y="11609"/>
                  </a:cubicBezTo>
                  <a:cubicBezTo>
                    <a:pt x="6960" y="11609"/>
                    <a:pt x="7829" y="10752"/>
                    <a:pt x="7829" y="9680"/>
                  </a:cubicBezTo>
                  <a:lnTo>
                    <a:pt x="7829" y="9168"/>
                  </a:lnTo>
                  <a:cubicBezTo>
                    <a:pt x="8317" y="9454"/>
                    <a:pt x="8627" y="9680"/>
                    <a:pt x="9222" y="9680"/>
                  </a:cubicBezTo>
                  <a:cubicBezTo>
                    <a:pt x="9555" y="9680"/>
                    <a:pt x="9865" y="9597"/>
                    <a:pt x="10151" y="9442"/>
                  </a:cubicBezTo>
                  <a:cubicBezTo>
                    <a:pt x="10315" y="9597"/>
                    <a:pt x="10543" y="9696"/>
                    <a:pt x="10788" y="9696"/>
                  </a:cubicBezTo>
                  <a:cubicBezTo>
                    <a:pt x="10845" y="9696"/>
                    <a:pt x="10902" y="9691"/>
                    <a:pt x="10960" y="9680"/>
                  </a:cubicBezTo>
                  <a:cubicBezTo>
                    <a:pt x="11865" y="9466"/>
                    <a:pt x="12008" y="8263"/>
                    <a:pt x="11175" y="7894"/>
                  </a:cubicBezTo>
                  <a:cubicBezTo>
                    <a:pt x="11246" y="7156"/>
                    <a:pt x="10889" y="6406"/>
                    <a:pt x="10210" y="6013"/>
                  </a:cubicBezTo>
                  <a:cubicBezTo>
                    <a:pt x="9972" y="5882"/>
                    <a:pt x="10044" y="5918"/>
                    <a:pt x="9805" y="5775"/>
                  </a:cubicBezTo>
                  <a:lnTo>
                    <a:pt x="10210" y="5537"/>
                  </a:lnTo>
                  <a:cubicBezTo>
                    <a:pt x="11127" y="5001"/>
                    <a:pt x="11460" y="3810"/>
                    <a:pt x="10925" y="2882"/>
                  </a:cubicBezTo>
                  <a:cubicBezTo>
                    <a:pt x="10579" y="2286"/>
                    <a:pt x="9924" y="1917"/>
                    <a:pt x="9246" y="1917"/>
                  </a:cubicBezTo>
                  <a:cubicBezTo>
                    <a:pt x="8531" y="1917"/>
                    <a:pt x="8139" y="2286"/>
                    <a:pt x="7841" y="2429"/>
                  </a:cubicBezTo>
                  <a:cubicBezTo>
                    <a:pt x="7829" y="2012"/>
                    <a:pt x="7865" y="1810"/>
                    <a:pt x="7793" y="1489"/>
                  </a:cubicBezTo>
                  <a:cubicBezTo>
                    <a:pt x="7783" y="1408"/>
                    <a:pt x="7704" y="1352"/>
                    <a:pt x="7629" y="1352"/>
                  </a:cubicBezTo>
                  <a:cubicBezTo>
                    <a:pt x="7616" y="1352"/>
                    <a:pt x="7603" y="1354"/>
                    <a:pt x="7591" y="1358"/>
                  </a:cubicBezTo>
                  <a:cubicBezTo>
                    <a:pt x="7496" y="1369"/>
                    <a:pt x="7436" y="1477"/>
                    <a:pt x="7448" y="1560"/>
                  </a:cubicBezTo>
                  <a:cubicBezTo>
                    <a:pt x="7507" y="1834"/>
                    <a:pt x="7484" y="1989"/>
                    <a:pt x="7496" y="2620"/>
                  </a:cubicBezTo>
                  <a:lnTo>
                    <a:pt x="5900" y="3525"/>
                  </a:lnTo>
                  <a:lnTo>
                    <a:pt x="4317" y="2620"/>
                  </a:lnTo>
                  <a:lnTo>
                    <a:pt x="4317" y="1941"/>
                  </a:lnTo>
                  <a:cubicBezTo>
                    <a:pt x="4317" y="1060"/>
                    <a:pt x="5031" y="346"/>
                    <a:pt x="5900" y="346"/>
                  </a:cubicBezTo>
                  <a:cubicBezTo>
                    <a:pt x="6424" y="346"/>
                    <a:pt x="6912" y="596"/>
                    <a:pt x="7210" y="1024"/>
                  </a:cubicBezTo>
                  <a:cubicBezTo>
                    <a:pt x="7246" y="1075"/>
                    <a:pt x="7301" y="1100"/>
                    <a:pt x="7354" y="1100"/>
                  </a:cubicBezTo>
                  <a:cubicBezTo>
                    <a:pt x="7388" y="1100"/>
                    <a:pt x="7420" y="1090"/>
                    <a:pt x="7448" y="1072"/>
                  </a:cubicBezTo>
                  <a:cubicBezTo>
                    <a:pt x="7531" y="1012"/>
                    <a:pt x="7543" y="905"/>
                    <a:pt x="7496" y="834"/>
                  </a:cubicBezTo>
                  <a:cubicBezTo>
                    <a:pt x="7138" y="310"/>
                    <a:pt x="6543" y="0"/>
                    <a:pt x="590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25" name="Google Shape;10408;p56"/>
          <p:cNvGrpSpPr/>
          <p:nvPr/>
        </p:nvGrpSpPr>
        <p:grpSpPr>
          <a:xfrm>
            <a:off x="6140715" y="3287248"/>
            <a:ext cx="542474" cy="432161"/>
            <a:chOff x="5220616" y="2791061"/>
            <a:chExt cx="373185" cy="302466"/>
          </a:xfrm>
          <a:solidFill>
            <a:srgbClr val="0D4D98"/>
          </a:solidFill>
        </p:grpSpPr>
        <p:sp>
          <p:nvSpPr>
            <p:cNvPr id="126" name="Google Shape;10409;p56"/>
            <p:cNvSpPr/>
            <p:nvPr/>
          </p:nvSpPr>
          <p:spPr>
            <a:xfrm>
              <a:off x="5220616" y="2791061"/>
              <a:ext cx="373185" cy="302466"/>
            </a:xfrm>
            <a:custGeom>
              <a:avLst/>
              <a:gdLst/>
              <a:ahLst/>
              <a:cxnLst/>
              <a:rect l="l" t="t" r="r" b="b"/>
              <a:pathLst>
                <a:path w="11752" h="9525" extrusionOk="0">
                  <a:moveTo>
                    <a:pt x="1834" y="345"/>
                  </a:moveTo>
                  <a:cubicBezTo>
                    <a:pt x="1834" y="345"/>
                    <a:pt x="1846" y="345"/>
                    <a:pt x="1846" y="357"/>
                  </a:cubicBezTo>
                  <a:lnTo>
                    <a:pt x="1846" y="1083"/>
                  </a:lnTo>
                  <a:cubicBezTo>
                    <a:pt x="1846" y="1083"/>
                    <a:pt x="1846" y="1107"/>
                    <a:pt x="1834" y="1107"/>
                  </a:cubicBezTo>
                  <a:lnTo>
                    <a:pt x="1465" y="1107"/>
                  </a:lnTo>
                  <a:cubicBezTo>
                    <a:pt x="1465" y="1107"/>
                    <a:pt x="1453" y="1107"/>
                    <a:pt x="1453" y="1083"/>
                  </a:cubicBezTo>
                  <a:lnTo>
                    <a:pt x="1453" y="357"/>
                  </a:lnTo>
                  <a:lnTo>
                    <a:pt x="1465" y="357"/>
                  </a:lnTo>
                  <a:cubicBezTo>
                    <a:pt x="1465" y="351"/>
                    <a:pt x="1468" y="348"/>
                    <a:pt x="1469" y="348"/>
                  </a:cubicBezTo>
                  <a:lnTo>
                    <a:pt x="1469" y="348"/>
                  </a:lnTo>
                  <a:cubicBezTo>
                    <a:pt x="1471" y="348"/>
                    <a:pt x="1471" y="351"/>
                    <a:pt x="1465" y="357"/>
                  </a:cubicBezTo>
                  <a:lnTo>
                    <a:pt x="1834" y="345"/>
                  </a:lnTo>
                  <a:close/>
                  <a:moveTo>
                    <a:pt x="10276" y="345"/>
                  </a:moveTo>
                  <a:cubicBezTo>
                    <a:pt x="10276" y="345"/>
                    <a:pt x="10288" y="345"/>
                    <a:pt x="10288" y="357"/>
                  </a:cubicBezTo>
                  <a:lnTo>
                    <a:pt x="10288" y="1083"/>
                  </a:lnTo>
                  <a:cubicBezTo>
                    <a:pt x="10288" y="1083"/>
                    <a:pt x="10288" y="1107"/>
                    <a:pt x="10276" y="1107"/>
                  </a:cubicBezTo>
                  <a:lnTo>
                    <a:pt x="9907" y="1107"/>
                  </a:lnTo>
                  <a:cubicBezTo>
                    <a:pt x="9907" y="1107"/>
                    <a:pt x="9895" y="1107"/>
                    <a:pt x="9895" y="1083"/>
                  </a:cubicBezTo>
                  <a:lnTo>
                    <a:pt x="9895" y="357"/>
                  </a:lnTo>
                  <a:lnTo>
                    <a:pt x="9907" y="357"/>
                  </a:lnTo>
                  <a:cubicBezTo>
                    <a:pt x="9907" y="351"/>
                    <a:pt x="9910" y="348"/>
                    <a:pt x="9911" y="348"/>
                  </a:cubicBezTo>
                  <a:lnTo>
                    <a:pt x="9911" y="348"/>
                  </a:lnTo>
                  <a:cubicBezTo>
                    <a:pt x="9912" y="348"/>
                    <a:pt x="9912" y="351"/>
                    <a:pt x="9907" y="357"/>
                  </a:cubicBezTo>
                  <a:lnTo>
                    <a:pt x="10276" y="345"/>
                  </a:lnTo>
                  <a:close/>
                  <a:moveTo>
                    <a:pt x="11038" y="1107"/>
                  </a:moveTo>
                  <a:cubicBezTo>
                    <a:pt x="11240" y="1107"/>
                    <a:pt x="11407" y="1262"/>
                    <a:pt x="11407" y="1476"/>
                  </a:cubicBezTo>
                  <a:lnTo>
                    <a:pt x="11407" y="8811"/>
                  </a:lnTo>
                  <a:cubicBezTo>
                    <a:pt x="11407" y="9001"/>
                    <a:pt x="11228" y="9180"/>
                    <a:pt x="11026" y="9180"/>
                  </a:cubicBezTo>
                  <a:lnTo>
                    <a:pt x="751" y="9180"/>
                  </a:lnTo>
                  <a:cubicBezTo>
                    <a:pt x="536" y="9180"/>
                    <a:pt x="382" y="9025"/>
                    <a:pt x="382" y="8811"/>
                  </a:cubicBezTo>
                  <a:lnTo>
                    <a:pt x="382" y="1476"/>
                  </a:lnTo>
                  <a:cubicBezTo>
                    <a:pt x="382" y="1262"/>
                    <a:pt x="536" y="1107"/>
                    <a:pt x="751" y="1107"/>
                  </a:cubicBezTo>
                  <a:lnTo>
                    <a:pt x="1120" y="1107"/>
                  </a:lnTo>
                  <a:lnTo>
                    <a:pt x="1120" y="1119"/>
                  </a:lnTo>
                  <a:cubicBezTo>
                    <a:pt x="1120" y="1310"/>
                    <a:pt x="1286" y="1476"/>
                    <a:pt x="1477" y="1476"/>
                  </a:cubicBezTo>
                  <a:lnTo>
                    <a:pt x="1858" y="1476"/>
                  </a:lnTo>
                  <a:cubicBezTo>
                    <a:pt x="2048" y="1476"/>
                    <a:pt x="2215" y="1310"/>
                    <a:pt x="2215" y="1119"/>
                  </a:cubicBezTo>
                  <a:lnTo>
                    <a:pt x="2215" y="1107"/>
                  </a:lnTo>
                  <a:lnTo>
                    <a:pt x="9573" y="1107"/>
                  </a:lnTo>
                  <a:lnTo>
                    <a:pt x="9573" y="1119"/>
                  </a:lnTo>
                  <a:cubicBezTo>
                    <a:pt x="9573" y="1310"/>
                    <a:pt x="9740" y="1476"/>
                    <a:pt x="9930" y="1476"/>
                  </a:cubicBezTo>
                  <a:lnTo>
                    <a:pt x="10311" y="1476"/>
                  </a:lnTo>
                  <a:cubicBezTo>
                    <a:pt x="10502" y="1476"/>
                    <a:pt x="10669" y="1310"/>
                    <a:pt x="10669" y="1119"/>
                  </a:cubicBezTo>
                  <a:lnTo>
                    <a:pt x="10669" y="1107"/>
                  </a:lnTo>
                  <a:close/>
                  <a:moveTo>
                    <a:pt x="1465" y="0"/>
                  </a:moveTo>
                  <a:cubicBezTo>
                    <a:pt x="1275" y="0"/>
                    <a:pt x="1108" y="167"/>
                    <a:pt x="1108" y="357"/>
                  </a:cubicBezTo>
                  <a:lnTo>
                    <a:pt x="1108" y="726"/>
                  </a:lnTo>
                  <a:lnTo>
                    <a:pt x="739" y="726"/>
                  </a:lnTo>
                  <a:cubicBezTo>
                    <a:pt x="334" y="726"/>
                    <a:pt x="1" y="1060"/>
                    <a:pt x="1" y="1464"/>
                  </a:cubicBezTo>
                  <a:lnTo>
                    <a:pt x="1" y="8799"/>
                  </a:lnTo>
                  <a:cubicBezTo>
                    <a:pt x="1" y="9204"/>
                    <a:pt x="334" y="9525"/>
                    <a:pt x="739" y="9525"/>
                  </a:cubicBezTo>
                  <a:lnTo>
                    <a:pt x="11014" y="9525"/>
                  </a:lnTo>
                  <a:cubicBezTo>
                    <a:pt x="11419" y="9525"/>
                    <a:pt x="11752" y="9204"/>
                    <a:pt x="11752" y="8799"/>
                  </a:cubicBezTo>
                  <a:lnTo>
                    <a:pt x="11752" y="1464"/>
                  </a:lnTo>
                  <a:cubicBezTo>
                    <a:pt x="11752" y="1060"/>
                    <a:pt x="11419" y="726"/>
                    <a:pt x="11026" y="726"/>
                  </a:cubicBezTo>
                  <a:lnTo>
                    <a:pt x="10645" y="726"/>
                  </a:lnTo>
                  <a:lnTo>
                    <a:pt x="10645" y="357"/>
                  </a:lnTo>
                  <a:cubicBezTo>
                    <a:pt x="10645" y="167"/>
                    <a:pt x="10490" y="0"/>
                    <a:pt x="10288" y="0"/>
                  </a:cubicBezTo>
                  <a:lnTo>
                    <a:pt x="9918" y="0"/>
                  </a:lnTo>
                  <a:cubicBezTo>
                    <a:pt x="9728" y="0"/>
                    <a:pt x="9561" y="167"/>
                    <a:pt x="9561" y="357"/>
                  </a:cubicBezTo>
                  <a:lnTo>
                    <a:pt x="9561" y="726"/>
                  </a:lnTo>
                  <a:lnTo>
                    <a:pt x="2191" y="726"/>
                  </a:lnTo>
                  <a:lnTo>
                    <a:pt x="2191" y="357"/>
                  </a:lnTo>
                  <a:cubicBezTo>
                    <a:pt x="2191" y="167"/>
                    <a:pt x="2025" y="0"/>
                    <a:pt x="18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7" name="Google Shape;10410;p56"/>
            <p:cNvSpPr/>
            <p:nvPr/>
          </p:nvSpPr>
          <p:spPr>
            <a:xfrm>
              <a:off x="5244432" y="2849268"/>
              <a:ext cx="326314" cy="11368"/>
            </a:xfrm>
            <a:custGeom>
              <a:avLst/>
              <a:gdLst/>
              <a:ahLst/>
              <a:cxnLst/>
              <a:rect l="l" t="t" r="r" b="b"/>
              <a:pathLst>
                <a:path w="10276" h="358" extrusionOk="0">
                  <a:moveTo>
                    <a:pt x="179" y="1"/>
                  </a:moveTo>
                  <a:cubicBezTo>
                    <a:pt x="96" y="1"/>
                    <a:pt x="1" y="72"/>
                    <a:pt x="1" y="179"/>
                  </a:cubicBezTo>
                  <a:cubicBezTo>
                    <a:pt x="1" y="274"/>
                    <a:pt x="72" y="358"/>
                    <a:pt x="179" y="358"/>
                  </a:cubicBezTo>
                  <a:lnTo>
                    <a:pt x="10097" y="358"/>
                  </a:lnTo>
                  <a:cubicBezTo>
                    <a:pt x="10180" y="358"/>
                    <a:pt x="10276" y="274"/>
                    <a:pt x="10276" y="179"/>
                  </a:cubicBezTo>
                  <a:cubicBezTo>
                    <a:pt x="10276" y="72"/>
                    <a:pt x="10180" y="1"/>
                    <a:pt x="1009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8" name="Google Shape;10411;p56"/>
            <p:cNvSpPr/>
            <p:nvPr/>
          </p:nvSpPr>
          <p:spPr>
            <a:xfrm>
              <a:off x="5261834" y="2896139"/>
              <a:ext cx="46521" cy="11400"/>
            </a:xfrm>
            <a:custGeom>
              <a:avLst/>
              <a:gdLst/>
              <a:ahLst/>
              <a:cxnLst/>
              <a:rect l="l" t="t" r="r" b="b"/>
              <a:pathLst>
                <a:path w="1465" h="359" extrusionOk="0">
                  <a:moveTo>
                    <a:pt x="179" y="1"/>
                  </a:moveTo>
                  <a:cubicBezTo>
                    <a:pt x="96" y="1"/>
                    <a:pt x="0" y="72"/>
                    <a:pt x="0" y="180"/>
                  </a:cubicBezTo>
                  <a:cubicBezTo>
                    <a:pt x="0" y="275"/>
                    <a:pt x="72" y="358"/>
                    <a:pt x="179" y="358"/>
                  </a:cubicBezTo>
                  <a:lnTo>
                    <a:pt x="1286" y="358"/>
                  </a:lnTo>
                  <a:cubicBezTo>
                    <a:pt x="1370" y="358"/>
                    <a:pt x="1465" y="275"/>
                    <a:pt x="1465" y="180"/>
                  </a:cubicBezTo>
                  <a:cubicBezTo>
                    <a:pt x="1465" y="72"/>
                    <a:pt x="1370" y="1"/>
                    <a:pt x="128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9" name="Google Shape;10412;p56"/>
            <p:cNvSpPr/>
            <p:nvPr/>
          </p:nvSpPr>
          <p:spPr>
            <a:xfrm>
              <a:off x="5343507" y="2896139"/>
              <a:ext cx="46521" cy="11400"/>
            </a:xfrm>
            <a:custGeom>
              <a:avLst/>
              <a:gdLst/>
              <a:ahLst/>
              <a:cxnLst/>
              <a:rect l="l" t="t" r="r" b="b"/>
              <a:pathLst>
                <a:path w="1465" h="359" extrusionOk="0">
                  <a:moveTo>
                    <a:pt x="179" y="1"/>
                  </a:moveTo>
                  <a:cubicBezTo>
                    <a:pt x="95" y="1"/>
                    <a:pt x="0" y="72"/>
                    <a:pt x="0" y="180"/>
                  </a:cubicBezTo>
                  <a:cubicBezTo>
                    <a:pt x="0" y="275"/>
                    <a:pt x="83" y="358"/>
                    <a:pt x="179" y="358"/>
                  </a:cubicBezTo>
                  <a:lnTo>
                    <a:pt x="1286" y="358"/>
                  </a:lnTo>
                  <a:cubicBezTo>
                    <a:pt x="1369" y="358"/>
                    <a:pt x="1465" y="275"/>
                    <a:pt x="1465" y="180"/>
                  </a:cubicBezTo>
                  <a:cubicBezTo>
                    <a:pt x="1465" y="72"/>
                    <a:pt x="1381" y="1"/>
                    <a:pt x="128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0" name="Google Shape;10413;p56"/>
            <p:cNvSpPr/>
            <p:nvPr/>
          </p:nvSpPr>
          <p:spPr>
            <a:xfrm>
              <a:off x="5506823" y="2896139"/>
              <a:ext cx="46172" cy="11400"/>
            </a:xfrm>
            <a:custGeom>
              <a:avLst/>
              <a:gdLst/>
              <a:ahLst/>
              <a:cxnLst/>
              <a:rect l="l" t="t" r="r" b="b"/>
              <a:pathLst>
                <a:path w="1454" h="359" extrusionOk="0">
                  <a:moveTo>
                    <a:pt x="179" y="1"/>
                  </a:moveTo>
                  <a:cubicBezTo>
                    <a:pt x="84" y="1"/>
                    <a:pt x="1" y="72"/>
                    <a:pt x="1" y="180"/>
                  </a:cubicBezTo>
                  <a:cubicBezTo>
                    <a:pt x="1" y="275"/>
                    <a:pt x="72" y="358"/>
                    <a:pt x="179" y="358"/>
                  </a:cubicBezTo>
                  <a:lnTo>
                    <a:pt x="1275" y="358"/>
                  </a:lnTo>
                  <a:cubicBezTo>
                    <a:pt x="1370" y="358"/>
                    <a:pt x="1453" y="275"/>
                    <a:pt x="1453" y="180"/>
                  </a:cubicBezTo>
                  <a:cubicBezTo>
                    <a:pt x="1453" y="72"/>
                    <a:pt x="1370" y="1"/>
                    <a:pt x="127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1" name="Google Shape;10414;p56"/>
            <p:cNvSpPr/>
            <p:nvPr/>
          </p:nvSpPr>
          <p:spPr>
            <a:xfrm>
              <a:off x="5261834" y="2942660"/>
              <a:ext cx="46521" cy="11368"/>
            </a:xfrm>
            <a:custGeom>
              <a:avLst/>
              <a:gdLst/>
              <a:ahLst/>
              <a:cxnLst/>
              <a:rect l="l" t="t" r="r" b="b"/>
              <a:pathLst>
                <a:path w="1465" h="358" extrusionOk="0">
                  <a:moveTo>
                    <a:pt x="179" y="0"/>
                  </a:moveTo>
                  <a:cubicBezTo>
                    <a:pt x="96" y="0"/>
                    <a:pt x="0" y="84"/>
                    <a:pt x="0" y="179"/>
                  </a:cubicBezTo>
                  <a:cubicBezTo>
                    <a:pt x="0" y="286"/>
                    <a:pt x="72" y="358"/>
                    <a:pt x="179" y="358"/>
                  </a:cubicBezTo>
                  <a:lnTo>
                    <a:pt x="1286" y="358"/>
                  </a:lnTo>
                  <a:cubicBezTo>
                    <a:pt x="1370" y="358"/>
                    <a:pt x="1465" y="286"/>
                    <a:pt x="1465" y="179"/>
                  </a:cubicBezTo>
                  <a:cubicBezTo>
                    <a:pt x="1465" y="84"/>
                    <a:pt x="1370" y="0"/>
                    <a:pt x="128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2" name="Google Shape;10415;p56"/>
            <p:cNvSpPr/>
            <p:nvPr/>
          </p:nvSpPr>
          <p:spPr>
            <a:xfrm>
              <a:off x="5424768" y="2942660"/>
              <a:ext cx="46553" cy="11368"/>
            </a:xfrm>
            <a:custGeom>
              <a:avLst/>
              <a:gdLst/>
              <a:ahLst/>
              <a:cxnLst/>
              <a:rect l="l" t="t" r="r" b="b"/>
              <a:pathLst>
                <a:path w="1466" h="358" extrusionOk="0">
                  <a:moveTo>
                    <a:pt x="180" y="0"/>
                  </a:moveTo>
                  <a:cubicBezTo>
                    <a:pt x="96" y="0"/>
                    <a:pt x="1" y="84"/>
                    <a:pt x="1" y="179"/>
                  </a:cubicBezTo>
                  <a:cubicBezTo>
                    <a:pt x="1" y="286"/>
                    <a:pt x="84" y="358"/>
                    <a:pt x="180" y="358"/>
                  </a:cubicBezTo>
                  <a:lnTo>
                    <a:pt x="1287" y="358"/>
                  </a:lnTo>
                  <a:cubicBezTo>
                    <a:pt x="1370" y="358"/>
                    <a:pt x="1465" y="286"/>
                    <a:pt x="1465" y="179"/>
                  </a:cubicBezTo>
                  <a:cubicBezTo>
                    <a:pt x="1465" y="84"/>
                    <a:pt x="1394" y="0"/>
                    <a:pt x="128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3" name="Google Shape;10416;p56"/>
            <p:cNvSpPr/>
            <p:nvPr/>
          </p:nvSpPr>
          <p:spPr>
            <a:xfrm>
              <a:off x="5261834" y="2989149"/>
              <a:ext cx="46521" cy="11400"/>
            </a:xfrm>
            <a:custGeom>
              <a:avLst/>
              <a:gdLst/>
              <a:ahLst/>
              <a:cxnLst/>
              <a:rect l="l" t="t" r="r" b="b"/>
              <a:pathLst>
                <a:path w="1465" h="359" extrusionOk="0">
                  <a:moveTo>
                    <a:pt x="179" y="1"/>
                  </a:moveTo>
                  <a:cubicBezTo>
                    <a:pt x="96" y="1"/>
                    <a:pt x="0" y="72"/>
                    <a:pt x="0" y="179"/>
                  </a:cubicBezTo>
                  <a:cubicBezTo>
                    <a:pt x="0" y="287"/>
                    <a:pt x="72" y="358"/>
                    <a:pt x="179" y="358"/>
                  </a:cubicBezTo>
                  <a:lnTo>
                    <a:pt x="1286" y="358"/>
                  </a:lnTo>
                  <a:cubicBezTo>
                    <a:pt x="1370" y="358"/>
                    <a:pt x="1465" y="287"/>
                    <a:pt x="1465" y="179"/>
                  </a:cubicBezTo>
                  <a:cubicBezTo>
                    <a:pt x="1465" y="72"/>
                    <a:pt x="1370" y="1"/>
                    <a:pt x="128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4" name="Google Shape;10417;p56"/>
            <p:cNvSpPr/>
            <p:nvPr/>
          </p:nvSpPr>
          <p:spPr>
            <a:xfrm>
              <a:off x="5343507" y="2989149"/>
              <a:ext cx="46521" cy="11400"/>
            </a:xfrm>
            <a:custGeom>
              <a:avLst/>
              <a:gdLst/>
              <a:ahLst/>
              <a:cxnLst/>
              <a:rect l="l" t="t" r="r" b="b"/>
              <a:pathLst>
                <a:path w="1465" h="359" extrusionOk="0">
                  <a:moveTo>
                    <a:pt x="179" y="1"/>
                  </a:moveTo>
                  <a:cubicBezTo>
                    <a:pt x="95" y="1"/>
                    <a:pt x="0" y="72"/>
                    <a:pt x="0" y="179"/>
                  </a:cubicBezTo>
                  <a:cubicBezTo>
                    <a:pt x="0" y="287"/>
                    <a:pt x="83" y="358"/>
                    <a:pt x="179" y="358"/>
                  </a:cubicBezTo>
                  <a:lnTo>
                    <a:pt x="1286" y="358"/>
                  </a:lnTo>
                  <a:cubicBezTo>
                    <a:pt x="1369" y="358"/>
                    <a:pt x="1465" y="287"/>
                    <a:pt x="1465" y="179"/>
                  </a:cubicBezTo>
                  <a:cubicBezTo>
                    <a:pt x="1465" y="72"/>
                    <a:pt x="1381" y="1"/>
                    <a:pt x="128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5" name="Google Shape;10418;p56"/>
            <p:cNvSpPr/>
            <p:nvPr/>
          </p:nvSpPr>
          <p:spPr>
            <a:xfrm>
              <a:off x="5506823" y="2989149"/>
              <a:ext cx="46172" cy="11400"/>
            </a:xfrm>
            <a:custGeom>
              <a:avLst/>
              <a:gdLst/>
              <a:ahLst/>
              <a:cxnLst/>
              <a:rect l="l" t="t" r="r" b="b"/>
              <a:pathLst>
                <a:path w="1454" h="359" extrusionOk="0">
                  <a:moveTo>
                    <a:pt x="179" y="1"/>
                  </a:moveTo>
                  <a:cubicBezTo>
                    <a:pt x="84" y="1"/>
                    <a:pt x="1" y="72"/>
                    <a:pt x="1" y="179"/>
                  </a:cubicBezTo>
                  <a:cubicBezTo>
                    <a:pt x="1" y="287"/>
                    <a:pt x="72" y="358"/>
                    <a:pt x="179" y="358"/>
                  </a:cubicBezTo>
                  <a:lnTo>
                    <a:pt x="1275" y="358"/>
                  </a:lnTo>
                  <a:cubicBezTo>
                    <a:pt x="1370" y="358"/>
                    <a:pt x="1453" y="287"/>
                    <a:pt x="1453" y="179"/>
                  </a:cubicBezTo>
                  <a:cubicBezTo>
                    <a:pt x="1453" y="72"/>
                    <a:pt x="1370" y="1"/>
                    <a:pt x="127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6" name="Google Shape;10419;p56"/>
            <p:cNvSpPr/>
            <p:nvPr/>
          </p:nvSpPr>
          <p:spPr>
            <a:xfrm>
              <a:off x="5343507" y="3036051"/>
              <a:ext cx="46521" cy="10987"/>
            </a:xfrm>
            <a:custGeom>
              <a:avLst/>
              <a:gdLst/>
              <a:ahLst/>
              <a:cxnLst/>
              <a:rect l="l" t="t" r="r" b="b"/>
              <a:pathLst>
                <a:path w="1465" h="346" extrusionOk="0">
                  <a:moveTo>
                    <a:pt x="179" y="0"/>
                  </a:moveTo>
                  <a:cubicBezTo>
                    <a:pt x="95" y="0"/>
                    <a:pt x="0" y="72"/>
                    <a:pt x="0" y="179"/>
                  </a:cubicBezTo>
                  <a:cubicBezTo>
                    <a:pt x="0" y="274"/>
                    <a:pt x="83" y="346"/>
                    <a:pt x="179" y="346"/>
                  </a:cubicBezTo>
                  <a:lnTo>
                    <a:pt x="1286" y="346"/>
                  </a:lnTo>
                  <a:cubicBezTo>
                    <a:pt x="1369" y="346"/>
                    <a:pt x="1465" y="274"/>
                    <a:pt x="1465" y="179"/>
                  </a:cubicBezTo>
                  <a:cubicBezTo>
                    <a:pt x="1465" y="72"/>
                    <a:pt x="1381" y="0"/>
                    <a:pt x="128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7" name="Google Shape;10420;p56"/>
            <p:cNvSpPr/>
            <p:nvPr/>
          </p:nvSpPr>
          <p:spPr>
            <a:xfrm>
              <a:off x="5424768" y="3036051"/>
              <a:ext cx="46553" cy="10987"/>
            </a:xfrm>
            <a:custGeom>
              <a:avLst/>
              <a:gdLst/>
              <a:ahLst/>
              <a:cxnLst/>
              <a:rect l="l" t="t" r="r" b="b"/>
              <a:pathLst>
                <a:path w="1466" h="346" extrusionOk="0">
                  <a:moveTo>
                    <a:pt x="180" y="0"/>
                  </a:moveTo>
                  <a:cubicBezTo>
                    <a:pt x="96" y="0"/>
                    <a:pt x="1" y="72"/>
                    <a:pt x="1" y="179"/>
                  </a:cubicBezTo>
                  <a:cubicBezTo>
                    <a:pt x="1" y="274"/>
                    <a:pt x="84" y="346"/>
                    <a:pt x="180" y="346"/>
                  </a:cubicBezTo>
                  <a:lnTo>
                    <a:pt x="1287" y="346"/>
                  </a:lnTo>
                  <a:cubicBezTo>
                    <a:pt x="1370" y="346"/>
                    <a:pt x="1465" y="274"/>
                    <a:pt x="1465" y="179"/>
                  </a:cubicBezTo>
                  <a:cubicBezTo>
                    <a:pt x="1465" y="72"/>
                    <a:pt x="1394" y="0"/>
                    <a:pt x="128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8" name="Google Shape;10421;p56"/>
            <p:cNvSpPr/>
            <p:nvPr/>
          </p:nvSpPr>
          <p:spPr>
            <a:xfrm>
              <a:off x="5506823" y="3036051"/>
              <a:ext cx="46172" cy="10987"/>
            </a:xfrm>
            <a:custGeom>
              <a:avLst/>
              <a:gdLst/>
              <a:ahLst/>
              <a:cxnLst/>
              <a:rect l="l" t="t" r="r" b="b"/>
              <a:pathLst>
                <a:path w="1454" h="346" extrusionOk="0">
                  <a:moveTo>
                    <a:pt x="179" y="0"/>
                  </a:moveTo>
                  <a:cubicBezTo>
                    <a:pt x="84" y="0"/>
                    <a:pt x="1" y="72"/>
                    <a:pt x="1" y="179"/>
                  </a:cubicBezTo>
                  <a:cubicBezTo>
                    <a:pt x="1" y="274"/>
                    <a:pt x="72" y="346"/>
                    <a:pt x="179" y="346"/>
                  </a:cubicBezTo>
                  <a:lnTo>
                    <a:pt x="1275" y="346"/>
                  </a:lnTo>
                  <a:cubicBezTo>
                    <a:pt x="1370" y="346"/>
                    <a:pt x="1453" y="274"/>
                    <a:pt x="1453" y="179"/>
                  </a:cubicBezTo>
                  <a:cubicBezTo>
                    <a:pt x="1453" y="72"/>
                    <a:pt x="1370" y="0"/>
                    <a:pt x="127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9" name="Google Shape;10422;p56"/>
            <p:cNvSpPr/>
            <p:nvPr/>
          </p:nvSpPr>
          <p:spPr>
            <a:xfrm>
              <a:off x="5343126" y="2930752"/>
              <a:ext cx="46902" cy="33851"/>
            </a:xfrm>
            <a:custGeom>
              <a:avLst/>
              <a:gdLst/>
              <a:ahLst/>
              <a:cxnLst/>
              <a:rect l="l" t="t" r="r" b="b"/>
              <a:pathLst>
                <a:path w="1477" h="1066" extrusionOk="0">
                  <a:moveTo>
                    <a:pt x="1293" y="0"/>
                  </a:moveTo>
                  <a:cubicBezTo>
                    <a:pt x="1250" y="0"/>
                    <a:pt x="1209" y="18"/>
                    <a:pt x="1179" y="54"/>
                  </a:cubicBezTo>
                  <a:lnTo>
                    <a:pt x="572" y="661"/>
                  </a:lnTo>
                  <a:lnTo>
                    <a:pt x="322" y="411"/>
                  </a:lnTo>
                  <a:cubicBezTo>
                    <a:pt x="280" y="375"/>
                    <a:pt x="235" y="358"/>
                    <a:pt x="194" y="358"/>
                  </a:cubicBezTo>
                  <a:cubicBezTo>
                    <a:pt x="152" y="358"/>
                    <a:pt x="113" y="375"/>
                    <a:pt x="84" y="411"/>
                  </a:cubicBezTo>
                  <a:cubicBezTo>
                    <a:pt x="0" y="483"/>
                    <a:pt x="0" y="590"/>
                    <a:pt x="84" y="649"/>
                  </a:cubicBezTo>
                  <a:lnTo>
                    <a:pt x="453" y="1018"/>
                  </a:lnTo>
                  <a:cubicBezTo>
                    <a:pt x="476" y="1054"/>
                    <a:pt x="524" y="1066"/>
                    <a:pt x="572" y="1066"/>
                  </a:cubicBezTo>
                  <a:cubicBezTo>
                    <a:pt x="619" y="1066"/>
                    <a:pt x="655" y="1054"/>
                    <a:pt x="691" y="1018"/>
                  </a:cubicBezTo>
                  <a:lnTo>
                    <a:pt x="1417" y="292"/>
                  </a:lnTo>
                  <a:cubicBezTo>
                    <a:pt x="1477" y="233"/>
                    <a:pt x="1477" y="125"/>
                    <a:pt x="1417" y="54"/>
                  </a:cubicBezTo>
                  <a:cubicBezTo>
                    <a:pt x="1381" y="18"/>
                    <a:pt x="1337" y="0"/>
                    <a:pt x="129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0" name="Google Shape;10423;p56"/>
            <p:cNvSpPr/>
            <p:nvPr/>
          </p:nvSpPr>
          <p:spPr>
            <a:xfrm>
              <a:off x="5506442" y="2930752"/>
              <a:ext cx="47283" cy="33851"/>
            </a:xfrm>
            <a:custGeom>
              <a:avLst/>
              <a:gdLst/>
              <a:ahLst/>
              <a:cxnLst/>
              <a:rect l="l" t="t" r="r" b="b"/>
              <a:pathLst>
                <a:path w="1489" h="1066" extrusionOk="0">
                  <a:moveTo>
                    <a:pt x="1282" y="0"/>
                  </a:moveTo>
                  <a:cubicBezTo>
                    <a:pt x="1239" y="0"/>
                    <a:pt x="1197" y="18"/>
                    <a:pt x="1167" y="54"/>
                  </a:cubicBezTo>
                  <a:lnTo>
                    <a:pt x="560" y="661"/>
                  </a:lnTo>
                  <a:lnTo>
                    <a:pt x="310" y="411"/>
                  </a:lnTo>
                  <a:cubicBezTo>
                    <a:pt x="275" y="375"/>
                    <a:pt x="230" y="358"/>
                    <a:pt x="187" y="358"/>
                  </a:cubicBezTo>
                  <a:cubicBezTo>
                    <a:pt x="144" y="358"/>
                    <a:pt x="102" y="375"/>
                    <a:pt x="72" y="411"/>
                  </a:cubicBezTo>
                  <a:cubicBezTo>
                    <a:pt x="1" y="483"/>
                    <a:pt x="1" y="590"/>
                    <a:pt x="72" y="649"/>
                  </a:cubicBezTo>
                  <a:lnTo>
                    <a:pt x="441" y="1018"/>
                  </a:lnTo>
                  <a:cubicBezTo>
                    <a:pt x="477" y="1054"/>
                    <a:pt x="513" y="1066"/>
                    <a:pt x="560" y="1066"/>
                  </a:cubicBezTo>
                  <a:cubicBezTo>
                    <a:pt x="608" y="1066"/>
                    <a:pt x="656" y="1054"/>
                    <a:pt x="679" y="1018"/>
                  </a:cubicBezTo>
                  <a:lnTo>
                    <a:pt x="1406" y="292"/>
                  </a:lnTo>
                  <a:cubicBezTo>
                    <a:pt x="1489" y="233"/>
                    <a:pt x="1489" y="125"/>
                    <a:pt x="1406" y="54"/>
                  </a:cubicBezTo>
                  <a:cubicBezTo>
                    <a:pt x="1370" y="18"/>
                    <a:pt x="1325" y="0"/>
                    <a:pt x="128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1" name="Google Shape;10424;p56"/>
            <p:cNvSpPr/>
            <p:nvPr/>
          </p:nvSpPr>
          <p:spPr>
            <a:xfrm>
              <a:off x="5424419" y="2977336"/>
              <a:ext cx="47283" cy="34168"/>
            </a:xfrm>
            <a:custGeom>
              <a:avLst/>
              <a:gdLst/>
              <a:ahLst/>
              <a:cxnLst/>
              <a:rect l="l" t="t" r="r" b="b"/>
              <a:pathLst>
                <a:path w="1489" h="1076" extrusionOk="0">
                  <a:moveTo>
                    <a:pt x="1293" y="1"/>
                  </a:moveTo>
                  <a:cubicBezTo>
                    <a:pt x="1250" y="1"/>
                    <a:pt x="1208" y="22"/>
                    <a:pt x="1179" y="63"/>
                  </a:cubicBezTo>
                  <a:lnTo>
                    <a:pt x="572" y="671"/>
                  </a:lnTo>
                  <a:lnTo>
                    <a:pt x="321" y="421"/>
                  </a:lnTo>
                  <a:cubicBezTo>
                    <a:pt x="280" y="379"/>
                    <a:pt x="235" y="358"/>
                    <a:pt x="193" y="358"/>
                  </a:cubicBezTo>
                  <a:cubicBezTo>
                    <a:pt x="152" y="358"/>
                    <a:pt x="113" y="379"/>
                    <a:pt x="83" y="421"/>
                  </a:cubicBezTo>
                  <a:cubicBezTo>
                    <a:pt x="0" y="492"/>
                    <a:pt x="0" y="599"/>
                    <a:pt x="83" y="659"/>
                  </a:cubicBezTo>
                  <a:lnTo>
                    <a:pt x="452" y="1028"/>
                  </a:lnTo>
                  <a:cubicBezTo>
                    <a:pt x="476" y="1052"/>
                    <a:pt x="524" y="1075"/>
                    <a:pt x="572" y="1075"/>
                  </a:cubicBezTo>
                  <a:cubicBezTo>
                    <a:pt x="619" y="1075"/>
                    <a:pt x="655" y="1052"/>
                    <a:pt x="691" y="1028"/>
                  </a:cubicBezTo>
                  <a:lnTo>
                    <a:pt x="1417" y="301"/>
                  </a:lnTo>
                  <a:cubicBezTo>
                    <a:pt x="1488" y="242"/>
                    <a:pt x="1488" y="123"/>
                    <a:pt x="1417" y="63"/>
                  </a:cubicBezTo>
                  <a:cubicBezTo>
                    <a:pt x="1381" y="22"/>
                    <a:pt x="1336" y="1"/>
                    <a:pt x="129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2" name="Google Shape;10425;p56"/>
            <p:cNvSpPr/>
            <p:nvPr/>
          </p:nvSpPr>
          <p:spPr>
            <a:xfrm>
              <a:off x="5261453" y="3024143"/>
              <a:ext cx="47283" cy="33851"/>
            </a:xfrm>
            <a:custGeom>
              <a:avLst/>
              <a:gdLst/>
              <a:ahLst/>
              <a:cxnLst/>
              <a:rect l="l" t="t" r="r" b="b"/>
              <a:pathLst>
                <a:path w="1489" h="1066" extrusionOk="0">
                  <a:moveTo>
                    <a:pt x="1289" y="0"/>
                  </a:moveTo>
                  <a:cubicBezTo>
                    <a:pt x="1248" y="0"/>
                    <a:pt x="1209" y="18"/>
                    <a:pt x="1179" y="54"/>
                  </a:cubicBezTo>
                  <a:lnTo>
                    <a:pt x="572" y="673"/>
                  </a:lnTo>
                  <a:lnTo>
                    <a:pt x="310" y="411"/>
                  </a:lnTo>
                  <a:cubicBezTo>
                    <a:pt x="274" y="375"/>
                    <a:pt x="230" y="357"/>
                    <a:pt x="186" y="357"/>
                  </a:cubicBezTo>
                  <a:cubicBezTo>
                    <a:pt x="143" y="357"/>
                    <a:pt x="102" y="375"/>
                    <a:pt x="72" y="411"/>
                  </a:cubicBezTo>
                  <a:cubicBezTo>
                    <a:pt x="0" y="494"/>
                    <a:pt x="0" y="590"/>
                    <a:pt x="72" y="649"/>
                  </a:cubicBezTo>
                  <a:lnTo>
                    <a:pt x="453" y="1030"/>
                  </a:lnTo>
                  <a:cubicBezTo>
                    <a:pt x="477" y="1054"/>
                    <a:pt x="524" y="1066"/>
                    <a:pt x="572" y="1066"/>
                  </a:cubicBezTo>
                  <a:cubicBezTo>
                    <a:pt x="608" y="1066"/>
                    <a:pt x="655" y="1054"/>
                    <a:pt x="691" y="1030"/>
                  </a:cubicBezTo>
                  <a:lnTo>
                    <a:pt x="1417" y="292"/>
                  </a:lnTo>
                  <a:cubicBezTo>
                    <a:pt x="1489" y="220"/>
                    <a:pt x="1489" y="113"/>
                    <a:pt x="1417" y="54"/>
                  </a:cubicBezTo>
                  <a:cubicBezTo>
                    <a:pt x="1376" y="18"/>
                    <a:pt x="1331" y="0"/>
                    <a:pt x="12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3" name="Google Shape;10426;p56"/>
            <p:cNvSpPr/>
            <p:nvPr/>
          </p:nvSpPr>
          <p:spPr>
            <a:xfrm>
              <a:off x="5424419" y="2884231"/>
              <a:ext cx="47283" cy="33883"/>
            </a:xfrm>
            <a:custGeom>
              <a:avLst/>
              <a:gdLst/>
              <a:ahLst/>
              <a:cxnLst/>
              <a:rect l="l" t="t" r="r" b="b"/>
              <a:pathLst>
                <a:path w="1489" h="1067" extrusionOk="0">
                  <a:moveTo>
                    <a:pt x="1293" y="1"/>
                  </a:moveTo>
                  <a:cubicBezTo>
                    <a:pt x="1250" y="1"/>
                    <a:pt x="1208" y="19"/>
                    <a:pt x="1179" y="54"/>
                  </a:cubicBezTo>
                  <a:lnTo>
                    <a:pt x="572" y="674"/>
                  </a:lnTo>
                  <a:lnTo>
                    <a:pt x="321" y="412"/>
                  </a:lnTo>
                  <a:cubicBezTo>
                    <a:pt x="280" y="376"/>
                    <a:pt x="235" y="358"/>
                    <a:pt x="193" y="358"/>
                  </a:cubicBezTo>
                  <a:cubicBezTo>
                    <a:pt x="152" y="358"/>
                    <a:pt x="113" y="376"/>
                    <a:pt x="83" y="412"/>
                  </a:cubicBezTo>
                  <a:cubicBezTo>
                    <a:pt x="0" y="495"/>
                    <a:pt x="0" y="590"/>
                    <a:pt x="83" y="650"/>
                  </a:cubicBezTo>
                  <a:lnTo>
                    <a:pt x="452" y="1031"/>
                  </a:lnTo>
                  <a:cubicBezTo>
                    <a:pt x="476" y="1055"/>
                    <a:pt x="524" y="1067"/>
                    <a:pt x="572" y="1067"/>
                  </a:cubicBezTo>
                  <a:cubicBezTo>
                    <a:pt x="619" y="1067"/>
                    <a:pt x="655" y="1055"/>
                    <a:pt x="691" y="1031"/>
                  </a:cubicBezTo>
                  <a:lnTo>
                    <a:pt x="1417" y="293"/>
                  </a:lnTo>
                  <a:cubicBezTo>
                    <a:pt x="1488" y="221"/>
                    <a:pt x="1488" y="114"/>
                    <a:pt x="1417" y="54"/>
                  </a:cubicBezTo>
                  <a:cubicBezTo>
                    <a:pt x="1381" y="19"/>
                    <a:pt x="1336" y="1"/>
                    <a:pt x="129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44" name="Google Shape;10427;p56"/>
          <p:cNvGrpSpPr/>
          <p:nvPr/>
        </p:nvGrpSpPr>
        <p:grpSpPr>
          <a:xfrm>
            <a:off x="6876050" y="3243305"/>
            <a:ext cx="413364" cy="491644"/>
            <a:chOff x="5864861" y="2772517"/>
            <a:chExt cx="284366" cy="344097"/>
          </a:xfrm>
          <a:solidFill>
            <a:srgbClr val="0D4D98"/>
          </a:solidFill>
        </p:grpSpPr>
        <p:sp>
          <p:nvSpPr>
            <p:cNvPr id="145" name="Google Shape;10428;p56"/>
            <p:cNvSpPr/>
            <p:nvPr/>
          </p:nvSpPr>
          <p:spPr>
            <a:xfrm>
              <a:off x="6089464" y="3014490"/>
              <a:ext cx="15147" cy="15147"/>
            </a:xfrm>
            <a:custGeom>
              <a:avLst/>
              <a:gdLst/>
              <a:ahLst/>
              <a:cxnLst/>
              <a:rect l="l" t="t" r="r" b="b"/>
              <a:pathLst>
                <a:path w="477" h="477" extrusionOk="0">
                  <a:moveTo>
                    <a:pt x="238" y="1"/>
                  </a:moveTo>
                  <a:cubicBezTo>
                    <a:pt x="107" y="1"/>
                    <a:pt x="0" y="108"/>
                    <a:pt x="0" y="239"/>
                  </a:cubicBezTo>
                  <a:cubicBezTo>
                    <a:pt x="0" y="382"/>
                    <a:pt x="107" y="477"/>
                    <a:pt x="238" y="477"/>
                  </a:cubicBezTo>
                  <a:cubicBezTo>
                    <a:pt x="369" y="477"/>
                    <a:pt x="476" y="382"/>
                    <a:pt x="476" y="239"/>
                  </a:cubicBezTo>
                  <a:cubicBezTo>
                    <a:pt x="476" y="108"/>
                    <a:pt x="369" y="1"/>
                    <a:pt x="23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6" name="Google Shape;10429;p56"/>
            <p:cNvSpPr/>
            <p:nvPr/>
          </p:nvSpPr>
          <p:spPr>
            <a:xfrm>
              <a:off x="6051644" y="3070823"/>
              <a:ext cx="13274" cy="13274"/>
            </a:xfrm>
            <a:custGeom>
              <a:avLst/>
              <a:gdLst/>
              <a:ahLst/>
              <a:cxnLst/>
              <a:rect l="l" t="t" r="r" b="b"/>
              <a:pathLst>
                <a:path w="418" h="418" extrusionOk="0">
                  <a:moveTo>
                    <a:pt x="203" y="1"/>
                  </a:moveTo>
                  <a:cubicBezTo>
                    <a:pt x="84" y="1"/>
                    <a:pt x="0" y="96"/>
                    <a:pt x="0" y="215"/>
                  </a:cubicBezTo>
                  <a:cubicBezTo>
                    <a:pt x="0" y="322"/>
                    <a:pt x="84" y="417"/>
                    <a:pt x="203" y="417"/>
                  </a:cubicBezTo>
                  <a:cubicBezTo>
                    <a:pt x="334" y="417"/>
                    <a:pt x="417" y="334"/>
                    <a:pt x="417" y="215"/>
                  </a:cubicBezTo>
                  <a:cubicBezTo>
                    <a:pt x="417" y="96"/>
                    <a:pt x="334" y="1"/>
                    <a:pt x="20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7" name="Google Shape;10430;p56"/>
            <p:cNvSpPr/>
            <p:nvPr/>
          </p:nvSpPr>
          <p:spPr>
            <a:xfrm>
              <a:off x="5943518" y="3005789"/>
              <a:ext cx="13242" cy="12893"/>
            </a:xfrm>
            <a:custGeom>
              <a:avLst/>
              <a:gdLst/>
              <a:ahLst/>
              <a:cxnLst/>
              <a:rect l="l" t="t" r="r" b="b"/>
              <a:pathLst>
                <a:path w="417" h="406" extrusionOk="0">
                  <a:moveTo>
                    <a:pt x="203" y="1"/>
                  </a:moveTo>
                  <a:cubicBezTo>
                    <a:pt x="84" y="1"/>
                    <a:pt x="0" y="84"/>
                    <a:pt x="0" y="203"/>
                  </a:cubicBezTo>
                  <a:cubicBezTo>
                    <a:pt x="0" y="322"/>
                    <a:pt x="84" y="406"/>
                    <a:pt x="203" y="406"/>
                  </a:cubicBezTo>
                  <a:cubicBezTo>
                    <a:pt x="322" y="406"/>
                    <a:pt x="417" y="322"/>
                    <a:pt x="417" y="203"/>
                  </a:cubicBezTo>
                  <a:cubicBezTo>
                    <a:pt x="417" y="84"/>
                    <a:pt x="322" y="1"/>
                    <a:pt x="20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8" name="Google Shape;10431;p56"/>
            <p:cNvSpPr/>
            <p:nvPr/>
          </p:nvSpPr>
          <p:spPr>
            <a:xfrm>
              <a:off x="5965429" y="3070823"/>
              <a:ext cx="13655" cy="13274"/>
            </a:xfrm>
            <a:custGeom>
              <a:avLst/>
              <a:gdLst/>
              <a:ahLst/>
              <a:cxnLst/>
              <a:rect l="l" t="t" r="r" b="b"/>
              <a:pathLst>
                <a:path w="430" h="418" extrusionOk="0">
                  <a:moveTo>
                    <a:pt x="215" y="1"/>
                  </a:moveTo>
                  <a:cubicBezTo>
                    <a:pt x="96" y="1"/>
                    <a:pt x="1" y="96"/>
                    <a:pt x="1" y="215"/>
                  </a:cubicBezTo>
                  <a:cubicBezTo>
                    <a:pt x="1" y="322"/>
                    <a:pt x="96" y="417"/>
                    <a:pt x="215" y="417"/>
                  </a:cubicBezTo>
                  <a:cubicBezTo>
                    <a:pt x="334" y="417"/>
                    <a:pt x="429" y="334"/>
                    <a:pt x="429" y="215"/>
                  </a:cubicBezTo>
                  <a:cubicBezTo>
                    <a:pt x="429" y="96"/>
                    <a:pt x="334" y="1"/>
                    <a:pt x="21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49" name="Google Shape;10432;p56"/>
            <p:cNvSpPr/>
            <p:nvPr/>
          </p:nvSpPr>
          <p:spPr>
            <a:xfrm>
              <a:off x="6004392" y="3019412"/>
              <a:ext cx="16290" cy="15909"/>
            </a:xfrm>
            <a:custGeom>
              <a:avLst/>
              <a:gdLst/>
              <a:ahLst/>
              <a:cxnLst/>
              <a:rect l="l" t="t" r="r" b="b"/>
              <a:pathLst>
                <a:path w="513" h="501" extrusionOk="0">
                  <a:moveTo>
                    <a:pt x="250" y="0"/>
                  </a:moveTo>
                  <a:cubicBezTo>
                    <a:pt x="119" y="0"/>
                    <a:pt x="0" y="119"/>
                    <a:pt x="0" y="250"/>
                  </a:cubicBezTo>
                  <a:cubicBezTo>
                    <a:pt x="0" y="381"/>
                    <a:pt x="119" y="500"/>
                    <a:pt x="250" y="500"/>
                  </a:cubicBezTo>
                  <a:cubicBezTo>
                    <a:pt x="393" y="500"/>
                    <a:pt x="512" y="381"/>
                    <a:pt x="512" y="250"/>
                  </a:cubicBezTo>
                  <a:cubicBezTo>
                    <a:pt x="512" y="119"/>
                    <a:pt x="405" y="0"/>
                    <a:pt x="25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0" name="Google Shape;10433;p56"/>
            <p:cNvSpPr/>
            <p:nvPr/>
          </p:nvSpPr>
          <p:spPr>
            <a:xfrm>
              <a:off x="5864861" y="2772517"/>
              <a:ext cx="284366" cy="344097"/>
            </a:xfrm>
            <a:custGeom>
              <a:avLst/>
              <a:gdLst/>
              <a:ahLst/>
              <a:cxnLst/>
              <a:rect l="l" t="t" r="r" b="b"/>
              <a:pathLst>
                <a:path w="8955" h="10836" extrusionOk="0">
                  <a:moveTo>
                    <a:pt x="2983" y="6406"/>
                  </a:moveTo>
                  <a:cubicBezTo>
                    <a:pt x="3566" y="6406"/>
                    <a:pt x="4114" y="6556"/>
                    <a:pt x="4632" y="6871"/>
                  </a:cubicBezTo>
                  <a:cubicBezTo>
                    <a:pt x="5211" y="7197"/>
                    <a:pt x="5769" y="7306"/>
                    <a:pt x="6260" y="7306"/>
                  </a:cubicBezTo>
                  <a:cubicBezTo>
                    <a:pt x="6628" y="7306"/>
                    <a:pt x="6957" y="7245"/>
                    <a:pt x="7228" y="7168"/>
                  </a:cubicBezTo>
                  <a:cubicBezTo>
                    <a:pt x="7645" y="7049"/>
                    <a:pt x="7966" y="6871"/>
                    <a:pt x="8145" y="6751"/>
                  </a:cubicBezTo>
                  <a:lnTo>
                    <a:pt x="8145" y="6751"/>
                  </a:lnTo>
                  <a:cubicBezTo>
                    <a:pt x="8514" y="7954"/>
                    <a:pt x="8204" y="9276"/>
                    <a:pt x="7299" y="10216"/>
                  </a:cubicBezTo>
                  <a:cubicBezTo>
                    <a:pt x="7109" y="10407"/>
                    <a:pt x="6835" y="10526"/>
                    <a:pt x="6561" y="10526"/>
                  </a:cubicBezTo>
                  <a:lnTo>
                    <a:pt x="2906" y="10526"/>
                  </a:lnTo>
                  <a:cubicBezTo>
                    <a:pt x="2644" y="10526"/>
                    <a:pt x="2370" y="10407"/>
                    <a:pt x="2180" y="10228"/>
                  </a:cubicBezTo>
                  <a:cubicBezTo>
                    <a:pt x="1346" y="9383"/>
                    <a:pt x="941" y="8133"/>
                    <a:pt x="1275" y="6823"/>
                  </a:cubicBezTo>
                  <a:cubicBezTo>
                    <a:pt x="1406" y="6751"/>
                    <a:pt x="1775" y="6573"/>
                    <a:pt x="2263" y="6478"/>
                  </a:cubicBezTo>
                  <a:cubicBezTo>
                    <a:pt x="2509" y="6430"/>
                    <a:pt x="2748" y="6406"/>
                    <a:pt x="2983" y="6406"/>
                  </a:cubicBezTo>
                  <a:close/>
                  <a:moveTo>
                    <a:pt x="3239" y="1"/>
                  </a:moveTo>
                  <a:cubicBezTo>
                    <a:pt x="3001" y="1"/>
                    <a:pt x="2823" y="191"/>
                    <a:pt x="2823" y="417"/>
                  </a:cubicBezTo>
                  <a:lnTo>
                    <a:pt x="2823" y="786"/>
                  </a:lnTo>
                  <a:cubicBezTo>
                    <a:pt x="2823" y="1036"/>
                    <a:pt x="3013" y="1203"/>
                    <a:pt x="3239" y="1203"/>
                  </a:cubicBezTo>
                  <a:lnTo>
                    <a:pt x="3454" y="1203"/>
                  </a:lnTo>
                  <a:lnTo>
                    <a:pt x="3454" y="2525"/>
                  </a:lnTo>
                  <a:cubicBezTo>
                    <a:pt x="3454" y="2608"/>
                    <a:pt x="3537" y="2680"/>
                    <a:pt x="3620" y="2680"/>
                  </a:cubicBezTo>
                  <a:cubicBezTo>
                    <a:pt x="3704" y="2680"/>
                    <a:pt x="3787" y="2608"/>
                    <a:pt x="3787" y="2525"/>
                  </a:cubicBezTo>
                  <a:lnTo>
                    <a:pt x="3787" y="1203"/>
                  </a:lnTo>
                  <a:lnTo>
                    <a:pt x="5692" y="1203"/>
                  </a:lnTo>
                  <a:lnTo>
                    <a:pt x="5692" y="3858"/>
                  </a:lnTo>
                  <a:cubicBezTo>
                    <a:pt x="5692" y="4096"/>
                    <a:pt x="5835" y="4311"/>
                    <a:pt x="6049" y="4394"/>
                  </a:cubicBezTo>
                  <a:cubicBezTo>
                    <a:pt x="6978" y="4763"/>
                    <a:pt x="7692" y="5513"/>
                    <a:pt x="8049" y="6418"/>
                  </a:cubicBezTo>
                  <a:cubicBezTo>
                    <a:pt x="7907" y="6525"/>
                    <a:pt x="7573" y="6716"/>
                    <a:pt x="7133" y="6847"/>
                  </a:cubicBezTo>
                  <a:cubicBezTo>
                    <a:pt x="6830" y="6934"/>
                    <a:pt x="6535" y="6978"/>
                    <a:pt x="6245" y="6978"/>
                  </a:cubicBezTo>
                  <a:cubicBezTo>
                    <a:pt x="5748" y="6978"/>
                    <a:pt x="5270" y="6848"/>
                    <a:pt x="4811" y="6585"/>
                  </a:cubicBezTo>
                  <a:cubicBezTo>
                    <a:pt x="4225" y="6246"/>
                    <a:pt x="3592" y="6086"/>
                    <a:pt x="2961" y="6086"/>
                  </a:cubicBezTo>
                  <a:cubicBezTo>
                    <a:pt x="2437" y="6086"/>
                    <a:pt x="1914" y="6196"/>
                    <a:pt x="1418" y="6406"/>
                  </a:cubicBezTo>
                  <a:cubicBezTo>
                    <a:pt x="1775" y="5501"/>
                    <a:pt x="2477" y="4763"/>
                    <a:pt x="3430" y="4394"/>
                  </a:cubicBezTo>
                  <a:cubicBezTo>
                    <a:pt x="3656" y="4311"/>
                    <a:pt x="3787" y="4096"/>
                    <a:pt x="3787" y="3858"/>
                  </a:cubicBezTo>
                  <a:lnTo>
                    <a:pt x="3787" y="3322"/>
                  </a:lnTo>
                  <a:cubicBezTo>
                    <a:pt x="3787" y="3239"/>
                    <a:pt x="3716" y="3156"/>
                    <a:pt x="3620" y="3156"/>
                  </a:cubicBezTo>
                  <a:cubicBezTo>
                    <a:pt x="3537" y="3156"/>
                    <a:pt x="3454" y="3239"/>
                    <a:pt x="3454" y="3322"/>
                  </a:cubicBezTo>
                  <a:lnTo>
                    <a:pt x="3454" y="3858"/>
                  </a:lnTo>
                  <a:cubicBezTo>
                    <a:pt x="3454" y="3965"/>
                    <a:pt x="3394" y="4049"/>
                    <a:pt x="3299" y="4096"/>
                  </a:cubicBezTo>
                  <a:cubicBezTo>
                    <a:pt x="703" y="5120"/>
                    <a:pt x="1" y="8478"/>
                    <a:pt x="1942" y="10442"/>
                  </a:cubicBezTo>
                  <a:cubicBezTo>
                    <a:pt x="2192" y="10692"/>
                    <a:pt x="2537" y="10835"/>
                    <a:pt x="2894" y="10835"/>
                  </a:cubicBezTo>
                  <a:lnTo>
                    <a:pt x="6549" y="10835"/>
                  </a:lnTo>
                  <a:cubicBezTo>
                    <a:pt x="6906" y="10835"/>
                    <a:pt x="7252" y="10692"/>
                    <a:pt x="7502" y="10442"/>
                  </a:cubicBezTo>
                  <a:cubicBezTo>
                    <a:pt x="8907" y="9026"/>
                    <a:pt x="8954" y="6930"/>
                    <a:pt x="7907" y="5466"/>
                  </a:cubicBezTo>
                  <a:cubicBezTo>
                    <a:pt x="7478" y="4858"/>
                    <a:pt x="6871" y="4370"/>
                    <a:pt x="6168" y="4096"/>
                  </a:cubicBezTo>
                  <a:cubicBezTo>
                    <a:pt x="6061" y="4049"/>
                    <a:pt x="6002" y="3965"/>
                    <a:pt x="6002" y="3858"/>
                  </a:cubicBezTo>
                  <a:lnTo>
                    <a:pt x="6002" y="1203"/>
                  </a:lnTo>
                  <a:lnTo>
                    <a:pt x="6228" y="1203"/>
                  </a:lnTo>
                  <a:cubicBezTo>
                    <a:pt x="6466" y="1203"/>
                    <a:pt x="6644" y="1013"/>
                    <a:pt x="6644" y="786"/>
                  </a:cubicBezTo>
                  <a:lnTo>
                    <a:pt x="6644" y="417"/>
                  </a:lnTo>
                  <a:cubicBezTo>
                    <a:pt x="6644" y="179"/>
                    <a:pt x="6454" y="1"/>
                    <a:pt x="6228" y="1"/>
                  </a:cubicBezTo>
                  <a:lnTo>
                    <a:pt x="5394" y="1"/>
                  </a:lnTo>
                  <a:cubicBezTo>
                    <a:pt x="5299" y="1"/>
                    <a:pt x="5228" y="72"/>
                    <a:pt x="5228" y="167"/>
                  </a:cubicBezTo>
                  <a:cubicBezTo>
                    <a:pt x="5228" y="263"/>
                    <a:pt x="5299" y="334"/>
                    <a:pt x="5394" y="334"/>
                  </a:cubicBezTo>
                  <a:lnTo>
                    <a:pt x="6228" y="334"/>
                  </a:lnTo>
                  <a:cubicBezTo>
                    <a:pt x="6287" y="334"/>
                    <a:pt x="6335" y="382"/>
                    <a:pt x="6335" y="441"/>
                  </a:cubicBezTo>
                  <a:lnTo>
                    <a:pt x="6335" y="810"/>
                  </a:lnTo>
                  <a:cubicBezTo>
                    <a:pt x="6335" y="870"/>
                    <a:pt x="6287" y="905"/>
                    <a:pt x="6228" y="905"/>
                  </a:cubicBezTo>
                  <a:lnTo>
                    <a:pt x="3239" y="905"/>
                  </a:lnTo>
                  <a:cubicBezTo>
                    <a:pt x="3168" y="905"/>
                    <a:pt x="3132" y="870"/>
                    <a:pt x="3132" y="810"/>
                  </a:cubicBezTo>
                  <a:lnTo>
                    <a:pt x="3132" y="441"/>
                  </a:lnTo>
                  <a:cubicBezTo>
                    <a:pt x="3132" y="382"/>
                    <a:pt x="3168" y="334"/>
                    <a:pt x="3239" y="334"/>
                  </a:cubicBezTo>
                  <a:lnTo>
                    <a:pt x="4609" y="334"/>
                  </a:lnTo>
                  <a:cubicBezTo>
                    <a:pt x="4692" y="334"/>
                    <a:pt x="4763" y="263"/>
                    <a:pt x="4763" y="167"/>
                  </a:cubicBezTo>
                  <a:cubicBezTo>
                    <a:pt x="4763" y="72"/>
                    <a:pt x="4692" y="1"/>
                    <a:pt x="460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51" name="Google Shape;10434;p56"/>
          <p:cNvSpPr/>
          <p:nvPr/>
        </p:nvSpPr>
        <p:spPr>
          <a:xfrm>
            <a:off x="7566607" y="3241431"/>
            <a:ext cx="499083" cy="490509"/>
          </a:xfrm>
          <a:custGeom>
            <a:avLst/>
            <a:gdLst/>
            <a:ahLst/>
            <a:cxnLst/>
            <a:rect l="l" t="t" r="r" b="b"/>
            <a:pathLst>
              <a:path w="10812" h="10811" extrusionOk="0">
                <a:moveTo>
                  <a:pt x="2769" y="2858"/>
                </a:moveTo>
                <a:cubicBezTo>
                  <a:pt x="2830" y="2858"/>
                  <a:pt x="2892" y="2866"/>
                  <a:pt x="2954" y="2881"/>
                </a:cubicBezTo>
                <a:cubicBezTo>
                  <a:pt x="3251" y="2941"/>
                  <a:pt x="3489" y="3191"/>
                  <a:pt x="3549" y="3489"/>
                </a:cubicBezTo>
                <a:cubicBezTo>
                  <a:pt x="3608" y="3774"/>
                  <a:pt x="3501" y="4036"/>
                  <a:pt x="3275" y="4227"/>
                </a:cubicBezTo>
                <a:cubicBezTo>
                  <a:pt x="3132" y="4346"/>
                  <a:pt x="3037" y="4548"/>
                  <a:pt x="3037" y="4739"/>
                </a:cubicBezTo>
                <a:lnTo>
                  <a:pt x="3037" y="5084"/>
                </a:lnTo>
                <a:cubicBezTo>
                  <a:pt x="3037" y="5346"/>
                  <a:pt x="3263" y="5572"/>
                  <a:pt x="3525" y="5572"/>
                </a:cubicBezTo>
                <a:lnTo>
                  <a:pt x="5228" y="5572"/>
                </a:lnTo>
                <a:lnTo>
                  <a:pt x="5228" y="7263"/>
                </a:lnTo>
                <a:cubicBezTo>
                  <a:pt x="5228" y="7370"/>
                  <a:pt x="5156" y="7441"/>
                  <a:pt x="5049" y="7441"/>
                </a:cubicBezTo>
                <a:lnTo>
                  <a:pt x="4704" y="7441"/>
                </a:lnTo>
                <a:cubicBezTo>
                  <a:pt x="4597" y="7441"/>
                  <a:pt x="4513" y="7406"/>
                  <a:pt x="4442" y="7322"/>
                </a:cubicBezTo>
                <a:cubicBezTo>
                  <a:pt x="4225" y="7076"/>
                  <a:pt x="3925" y="6935"/>
                  <a:pt x="3599" y="6935"/>
                </a:cubicBezTo>
                <a:cubicBezTo>
                  <a:pt x="3532" y="6935"/>
                  <a:pt x="3463" y="6941"/>
                  <a:pt x="3394" y="6953"/>
                </a:cubicBezTo>
                <a:cubicBezTo>
                  <a:pt x="2965" y="7025"/>
                  <a:pt x="2620" y="7370"/>
                  <a:pt x="2537" y="7787"/>
                </a:cubicBezTo>
                <a:cubicBezTo>
                  <a:pt x="2453" y="8120"/>
                  <a:pt x="2549" y="8454"/>
                  <a:pt x="2751" y="8715"/>
                </a:cubicBezTo>
                <a:cubicBezTo>
                  <a:pt x="2965" y="8965"/>
                  <a:pt x="3275" y="9108"/>
                  <a:pt x="3608" y="9108"/>
                </a:cubicBezTo>
                <a:cubicBezTo>
                  <a:pt x="3930" y="9108"/>
                  <a:pt x="4227" y="8965"/>
                  <a:pt x="4442" y="8715"/>
                </a:cubicBezTo>
                <a:cubicBezTo>
                  <a:pt x="4501" y="8632"/>
                  <a:pt x="4585" y="8608"/>
                  <a:pt x="4692" y="8608"/>
                </a:cubicBezTo>
                <a:lnTo>
                  <a:pt x="5037" y="8608"/>
                </a:lnTo>
                <a:cubicBezTo>
                  <a:pt x="5132" y="8608"/>
                  <a:pt x="5216" y="8680"/>
                  <a:pt x="5216" y="8787"/>
                </a:cubicBezTo>
                <a:lnTo>
                  <a:pt x="5216" y="10501"/>
                </a:lnTo>
                <a:lnTo>
                  <a:pt x="846" y="10501"/>
                </a:lnTo>
                <a:cubicBezTo>
                  <a:pt x="572" y="10501"/>
                  <a:pt x="334" y="10263"/>
                  <a:pt x="334" y="9977"/>
                </a:cubicBezTo>
                <a:lnTo>
                  <a:pt x="334" y="5572"/>
                </a:lnTo>
                <a:lnTo>
                  <a:pt x="2025" y="5572"/>
                </a:lnTo>
                <a:cubicBezTo>
                  <a:pt x="2299" y="5572"/>
                  <a:pt x="2513" y="5346"/>
                  <a:pt x="2513" y="5084"/>
                </a:cubicBezTo>
                <a:lnTo>
                  <a:pt x="2513" y="4727"/>
                </a:lnTo>
                <a:cubicBezTo>
                  <a:pt x="2513" y="4513"/>
                  <a:pt x="2430" y="4334"/>
                  <a:pt x="2299" y="4215"/>
                </a:cubicBezTo>
                <a:cubicBezTo>
                  <a:pt x="2120" y="4072"/>
                  <a:pt x="2013" y="3858"/>
                  <a:pt x="2013" y="3620"/>
                </a:cubicBezTo>
                <a:cubicBezTo>
                  <a:pt x="2013" y="3381"/>
                  <a:pt x="2120" y="3179"/>
                  <a:pt x="2299" y="3024"/>
                </a:cubicBezTo>
                <a:cubicBezTo>
                  <a:pt x="2431" y="2919"/>
                  <a:pt x="2596" y="2858"/>
                  <a:pt x="2769" y="2858"/>
                </a:cubicBezTo>
                <a:close/>
                <a:moveTo>
                  <a:pt x="10014" y="298"/>
                </a:moveTo>
                <a:cubicBezTo>
                  <a:pt x="10300" y="298"/>
                  <a:pt x="10538" y="536"/>
                  <a:pt x="10538" y="822"/>
                </a:cubicBezTo>
                <a:lnTo>
                  <a:pt x="10538" y="5239"/>
                </a:lnTo>
                <a:lnTo>
                  <a:pt x="10312" y="5239"/>
                </a:lnTo>
                <a:cubicBezTo>
                  <a:pt x="10228" y="5239"/>
                  <a:pt x="10157" y="5322"/>
                  <a:pt x="10157" y="5406"/>
                </a:cubicBezTo>
                <a:cubicBezTo>
                  <a:pt x="10157" y="5501"/>
                  <a:pt x="10228" y="5572"/>
                  <a:pt x="10312" y="5572"/>
                </a:cubicBezTo>
                <a:lnTo>
                  <a:pt x="10490" y="5572"/>
                </a:lnTo>
                <a:lnTo>
                  <a:pt x="10490" y="9977"/>
                </a:lnTo>
                <a:cubicBezTo>
                  <a:pt x="10490" y="10263"/>
                  <a:pt x="10252" y="10501"/>
                  <a:pt x="9978" y="10501"/>
                </a:cubicBezTo>
                <a:lnTo>
                  <a:pt x="5573" y="10501"/>
                </a:lnTo>
                <a:lnTo>
                  <a:pt x="5573" y="8799"/>
                </a:lnTo>
                <a:cubicBezTo>
                  <a:pt x="5573" y="8537"/>
                  <a:pt x="5347" y="8311"/>
                  <a:pt x="5073" y="8311"/>
                </a:cubicBezTo>
                <a:lnTo>
                  <a:pt x="4739" y="8311"/>
                </a:lnTo>
                <a:cubicBezTo>
                  <a:pt x="4525" y="8311"/>
                  <a:pt x="4347" y="8394"/>
                  <a:pt x="4227" y="8537"/>
                </a:cubicBezTo>
                <a:cubicBezTo>
                  <a:pt x="4085" y="8715"/>
                  <a:pt x="3870" y="8811"/>
                  <a:pt x="3632" y="8811"/>
                </a:cubicBezTo>
                <a:cubicBezTo>
                  <a:pt x="3394" y="8811"/>
                  <a:pt x="3192" y="8715"/>
                  <a:pt x="3037" y="8537"/>
                </a:cubicBezTo>
                <a:cubicBezTo>
                  <a:pt x="2894" y="8358"/>
                  <a:pt x="2834" y="8120"/>
                  <a:pt x="2894" y="7882"/>
                </a:cubicBezTo>
                <a:cubicBezTo>
                  <a:pt x="2954" y="7584"/>
                  <a:pt x="3204" y="7346"/>
                  <a:pt x="3501" y="7287"/>
                </a:cubicBezTo>
                <a:cubicBezTo>
                  <a:pt x="3557" y="7275"/>
                  <a:pt x="3612" y="7269"/>
                  <a:pt x="3665" y="7269"/>
                </a:cubicBezTo>
                <a:cubicBezTo>
                  <a:pt x="3887" y="7269"/>
                  <a:pt x="4086" y="7367"/>
                  <a:pt x="4239" y="7549"/>
                </a:cubicBezTo>
                <a:cubicBezTo>
                  <a:pt x="4358" y="7703"/>
                  <a:pt x="4561" y="7787"/>
                  <a:pt x="4751" y="7787"/>
                </a:cubicBezTo>
                <a:lnTo>
                  <a:pt x="5097" y="7787"/>
                </a:lnTo>
                <a:cubicBezTo>
                  <a:pt x="5359" y="7787"/>
                  <a:pt x="5585" y="7561"/>
                  <a:pt x="5585" y="7299"/>
                </a:cubicBezTo>
                <a:lnTo>
                  <a:pt x="5585" y="5596"/>
                </a:lnTo>
                <a:lnTo>
                  <a:pt x="7275" y="5596"/>
                </a:lnTo>
                <a:cubicBezTo>
                  <a:pt x="7383" y="5596"/>
                  <a:pt x="7454" y="5679"/>
                  <a:pt x="7454" y="5775"/>
                </a:cubicBezTo>
                <a:lnTo>
                  <a:pt x="7454" y="6120"/>
                </a:lnTo>
                <a:cubicBezTo>
                  <a:pt x="7454" y="6227"/>
                  <a:pt x="7418" y="6310"/>
                  <a:pt x="7335" y="6394"/>
                </a:cubicBezTo>
                <a:cubicBezTo>
                  <a:pt x="7037" y="6644"/>
                  <a:pt x="6894" y="7025"/>
                  <a:pt x="6966" y="7430"/>
                </a:cubicBezTo>
                <a:cubicBezTo>
                  <a:pt x="7037" y="7858"/>
                  <a:pt x="7383" y="8203"/>
                  <a:pt x="7799" y="8299"/>
                </a:cubicBezTo>
                <a:cubicBezTo>
                  <a:pt x="7871" y="8311"/>
                  <a:pt x="7954" y="8323"/>
                  <a:pt x="8037" y="8323"/>
                </a:cubicBezTo>
                <a:cubicBezTo>
                  <a:pt x="8288" y="8323"/>
                  <a:pt x="8526" y="8239"/>
                  <a:pt x="8728" y="8084"/>
                </a:cubicBezTo>
                <a:cubicBezTo>
                  <a:pt x="8978" y="7882"/>
                  <a:pt x="9121" y="7561"/>
                  <a:pt x="9121" y="7239"/>
                </a:cubicBezTo>
                <a:cubicBezTo>
                  <a:pt x="9121" y="6906"/>
                  <a:pt x="8978" y="6608"/>
                  <a:pt x="8728" y="6406"/>
                </a:cubicBezTo>
                <a:cubicBezTo>
                  <a:pt x="8645" y="6346"/>
                  <a:pt x="8621" y="6251"/>
                  <a:pt x="8621" y="6132"/>
                </a:cubicBezTo>
                <a:lnTo>
                  <a:pt x="8621" y="5798"/>
                </a:lnTo>
                <a:cubicBezTo>
                  <a:pt x="8621" y="5691"/>
                  <a:pt x="8692" y="5620"/>
                  <a:pt x="8799" y="5620"/>
                </a:cubicBezTo>
                <a:lnTo>
                  <a:pt x="9645" y="5620"/>
                </a:lnTo>
                <a:cubicBezTo>
                  <a:pt x="9740" y="5620"/>
                  <a:pt x="9812" y="5536"/>
                  <a:pt x="9812" y="5453"/>
                </a:cubicBezTo>
                <a:cubicBezTo>
                  <a:pt x="9812" y="5358"/>
                  <a:pt x="9740" y="5286"/>
                  <a:pt x="9645" y="5286"/>
                </a:cubicBezTo>
                <a:lnTo>
                  <a:pt x="8799" y="5286"/>
                </a:lnTo>
                <a:cubicBezTo>
                  <a:pt x="8526" y="5286"/>
                  <a:pt x="8311" y="5513"/>
                  <a:pt x="8311" y="5775"/>
                </a:cubicBezTo>
                <a:lnTo>
                  <a:pt x="8311" y="6120"/>
                </a:lnTo>
                <a:cubicBezTo>
                  <a:pt x="8311" y="6334"/>
                  <a:pt x="8395" y="6513"/>
                  <a:pt x="8526" y="6632"/>
                </a:cubicBezTo>
                <a:cubicBezTo>
                  <a:pt x="8704" y="6775"/>
                  <a:pt x="8811" y="6989"/>
                  <a:pt x="8811" y="7227"/>
                </a:cubicBezTo>
                <a:cubicBezTo>
                  <a:pt x="8811" y="7465"/>
                  <a:pt x="8704" y="7668"/>
                  <a:pt x="8526" y="7822"/>
                </a:cubicBezTo>
                <a:cubicBezTo>
                  <a:pt x="8394" y="7928"/>
                  <a:pt x="8229" y="7988"/>
                  <a:pt x="8056" y="7988"/>
                </a:cubicBezTo>
                <a:cubicBezTo>
                  <a:pt x="7995" y="7988"/>
                  <a:pt x="7933" y="7981"/>
                  <a:pt x="7871" y="7965"/>
                </a:cubicBezTo>
                <a:cubicBezTo>
                  <a:pt x="7573" y="7906"/>
                  <a:pt x="7335" y="7656"/>
                  <a:pt x="7275" y="7358"/>
                </a:cubicBezTo>
                <a:cubicBezTo>
                  <a:pt x="7216" y="7072"/>
                  <a:pt x="7323" y="6810"/>
                  <a:pt x="7549" y="6608"/>
                </a:cubicBezTo>
                <a:cubicBezTo>
                  <a:pt x="7692" y="6489"/>
                  <a:pt x="7787" y="6298"/>
                  <a:pt x="7787" y="6108"/>
                </a:cubicBezTo>
                <a:lnTo>
                  <a:pt x="7787" y="5763"/>
                </a:lnTo>
                <a:cubicBezTo>
                  <a:pt x="7787" y="5501"/>
                  <a:pt x="7561" y="5275"/>
                  <a:pt x="7287" y="5275"/>
                </a:cubicBezTo>
                <a:lnTo>
                  <a:pt x="5597" y="5275"/>
                </a:lnTo>
                <a:lnTo>
                  <a:pt x="5597" y="3572"/>
                </a:lnTo>
                <a:cubicBezTo>
                  <a:pt x="5597" y="3477"/>
                  <a:pt x="5668" y="3393"/>
                  <a:pt x="5775" y="3393"/>
                </a:cubicBezTo>
                <a:lnTo>
                  <a:pt x="6121" y="3393"/>
                </a:lnTo>
                <a:cubicBezTo>
                  <a:pt x="6216" y="3393"/>
                  <a:pt x="6311" y="3441"/>
                  <a:pt x="6383" y="3512"/>
                </a:cubicBezTo>
                <a:cubicBezTo>
                  <a:pt x="6592" y="3762"/>
                  <a:pt x="6901" y="3911"/>
                  <a:pt x="7234" y="3911"/>
                </a:cubicBezTo>
                <a:cubicBezTo>
                  <a:pt x="7299" y="3911"/>
                  <a:pt x="7364" y="3905"/>
                  <a:pt x="7430" y="3893"/>
                </a:cubicBezTo>
                <a:cubicBezTo>
                  <a:pt x="7859" y="3810"/>
                  <a:pt x="8204" y="3477"/>
                  <a:pt x="8288" y="3060"/>
                </a:cubicBezTo>
                <a:cubicBezTo>
                  <a:pt x="8359" y="2727"/>
                  <a:pt x="8276" y="2381"/>
                  <a:pt x="8061" y="2131"/>
                </a:cubicBezTo>
                <a:cubicBezTo>
                  <a:pt x="7859" y="1881"/>
                  <a:pt x="7549" y="1726"/>
                  <a:pt x="7216" y="1726"/>
                </a:cubicBezTo>
                <a:cubicBezTo>
                  <a:pt x="6894" y="1726"/>
                  <a:pt x="6597" y="1881"/>
                  <a:pt x="6383" y="2131"/>
                </a:cubicBezTo>
                <a:cubicBezTo>
                  <a:pt x="6323" y="2203"/>
                  <a:pt x="6240" y="2238"/>
                  <a:pt x="6132" y="2238"/>
                </a:cubicBezTo>
                <a:lnTo>
                  <a:pt x="5787" y="2238"/>
                </a:lnTo>
                <a:cubicBezTo>
                  <a:pt x="5680" y="2238"/>
                  <a:pt x="5609" y="2167"/>
                  <a:pt x="5609" y="2060"/>
                </a:cubicBezTo>
                <a:lnTo>
                  <a:pt x="5609" y="1215"/>
                </a:lnTo>
                <a:cubicBezTo>
                  <a:pt x="5609" y="1119"/>
                  <a:pt x="5537" y="1048"/>
                  <a:pt x="5442" y="1048"/>
                </a:cubicBezTo>
                <a:cubicBezTo>
                  <a:pt x="5359" y="1048"/>
                  <a:pt x="5287" y="1119"/>
                  <a:pt x="5287" y="1215"/>
                </a:cubicBezTo>
                <a:lnTo>
                  <a:pt x="5287" y="2060"/>
                </a:lnTo>
                <a:cubicBezTo>
                  <a:pt x="5287" y="2322"/>
                  <a:pt x="5501" y="2548"/>
                  <a:pt x="5775" y="2548"/>
                </a:cubicBezTo>
                <a:lnTo>
                  <a:pt x="6121" y="2548"/>
                </a:lnTo>
                <a:cubicBezTo>
                  <a:pt x="6323" y="2548"/>
                  <a:pt x="6502" y="2465"/>
                  <a:pt x="6621" y="2322"/>
                </a:cubicBezTo>
                <a:cubicBezTo>
                  <a:pt x="6775" y="2143"/>
                  <a:pt x="6978" y="2048"/>
                  <a:pt x="7216" y="2048"/>
                </a:cubicBezTo>
                <a:cubicBezTo>
                  <a:pt x="7454" y="2048"/>
                  <a:pt x="7668" y="2143"/>
                  <a:pt x="7811" y="2322"/>
                </a:cubicBezTo>
                <a:cubicBezTo>
                  <a:pt x="7966" y="2500"/>
                  <a:pt x="8026" y="2739"/>
                  <a:pt x="7966" y="2977"/>
                </a:cubicBezTo>
                <a:cubicBezTo>
                  <a:pt x="7907" y="3274"/>
                  <a:pt x="7656" y="3512"/>
                  <a:pt x="7359" y="3572"/>
                </a:cubicBezTo>
                <a:cubicBezTo>
                  <a:pt x="7303" y="3584"/>
                  <a:pt x="7248" y="3589"/>
                  <a:pt x="7193" y="3589"/>
                </a:cubicBezTo>
                <a:cubicBezTo>
                  <a:pt x="6969" y="3589"/>
                  <a:pt x="6762" y="3492"/>
                  <a:pt x="6609" y="3310"/>
                </a:cubicBezTo>
                <a:cubicBezTo>
                  <a:pt x="6490" y="3155"/>
                  <a:pt x="6299" y="3072"/>
                  <a:pt x="6097" y="3072"/>
                </a:cubicBezTo>
                <a:lnTo>
                  <a:pt x="5763" y="3072"/>
                </a:lnTo>
                <a:cubicBezTo>
                  <a:pt x="5490" y="3072"/>
                  <a:pt x="5275" y="3298"/>
                  <a:pt x="5275" y="3560"/>
                </a:cubicBezTo>
                <a:lnTo>
                  <a:pt x="5275" y="5263"/>
                </a:lnTo>
                <a:lnTo>
                  <a:pt x="3573" y="5263"/>
                </a:lnTo>
                <a:cubicBezTo>
                  <a:pt x="3465" y="5263"/>
                  <a:pt x="3394" y="5179"/>
                  <a:pt x="3394" y="5084"/>
                </a:cubicBezTo>
                <a:lnTo>
                  <a:pt x="3394" y="4727"/>
                </a:lnTo>
                <a:cubicBezTo>
                  <a:pt x="3394" y="4620"/>
                  <a:pt x="3442" y="4524"/>
                  <a:pt x="3513" y="4453"/>
                </a:cubicBezTo>
                <a:cubicBezTo>
                  <a:pt x="3811" y="4203"/>
                  <a:pt x="3954" y="3810"/>
                  <a:pt x="3882" y="3417"/>
                </a:cubicBezTo>
                <a:cubicBezTo>
                  <a:pt x="3811" y="2977"/>
                  <a:pt x="3465" y="2643"/>
                  <a:pt x="3049" y="2548"/>
                </a:cubicBezTo>
                <a:cubicBezTo>
                  <a:pt x="2973" y="2531"/>
                  <a:pt x="2896" y="2523"/>
                  <a:pt x="2820" y="2523"/>
                </a:cubicBezTo>
                <a:cubicBezTo>
                  <a:pt x="2570" y="2523"/>
                  <a:pt x="2323" y="2610"/>
                  <a:pt x="2132" y="2774"/>
                </a:cubicBezTo>
                <a:cubicBezTo>
                  <a:pt x="1870" y="2977"/>
                  <a:pt x="1727" y="3298"/>
                  <a:pt x="1727" y="3620"/>
                </a:cubicBezTo>
                <a:cubicBezTo>
                  <a:pt x="1727" y="3941"/>
                  <a:pt x="1870" y="4239"/>
                  <a:pt x="2132" y="4453"/>
                </a:cubicBezTo>
                <a:cubicBezTo>
                  <a:pt x="2203" y="4513"/>
                  <a:pt x="2227" y="4608"/>
                  <a:pt x="2227" y="4703"/>
                </a:cubicBezTo>
                <a:lnTo>
                  <a:pt x="2227" y="5048"/>
                </a:lnTo>
                <a:cubicBezTo>
                  <a:pt x="2227" y="5155"/>
                  <a:pt x="2156" y="5227"/>
                  <a:pt x="2049" y="5227"/>
                </a:cubicBezTo>
                <a:lnTo>
                  <a:pt x="358" y="5227"/>
                </a:lnTo>
                <a:lnTo>
                  <a:pt x="358" y="822"/>
                </a:lnTo>
                <a:cubicBezTo>
                  <a:pt x="358" y="536"/>
                  <a:pt x="596" y="298"/>
                  <a:pt x="882" y="298"/>
                </a:cubicBezTo>
                <a:lnTo>
                  <a:pt x="5287" y="298"/>
                </a:lnTo>
                <a:lnTo>
                  <a:pt x="5287" y="476"/>
                </a:lnTo>
                <a:cubicBezTo>
                  <a:pt x="5287" y="572"/>
                  <a:pt x="5359" y="643"/>
                  <a:pt x="5442" y="643"/>
                </a:cubicBezTo>
                <a:cubicBezTo>
                  <a:pt x="5537" y="643"/>
                  <a:pt x="5609" y="572"/>
                  <a:pt x="5609" y="476"/>
                </a:cubicBezTo>
                <a:lnTo>
                  <a:pt x="5609" y="298"/>
                </a:lnTo>
                <a:close/>
                <a:moveTo>
                  <a:pt x="834" y="0"/>
                </a:moveTo>
                <a:cubicBezTo>
                  <a:pt x="370" y="0"/>
                  <a:pt x="1" y="381"/>
                  <a:pt x="1" y="834"/>
                </a:cubicBezTo>
                <a:lnTo>
                  <a:pt x="1" y="9977"/>
                </a:lnTo>
                <a:cubicBezTo>
                  <a:pt x="1" y="10442"/>
                  <a:pt x="370" y="10811"/>
                  <a:pt x="834" y="10811"/>
                </a:cubicBezTo>
                <a:lnTo>
                  <a:pt x="9978" y="10811"/>
                </a:lnTo>
                <a:cubicBezTo>
                  <a:pt x="10431" y="10811"/>
                  <a:pt x="10812" y="10442"/>
                  <a:pt x="10812" y="9977"/>
                </a:cubicBezTo>
                <a:lnTo>
                  <a:pt x="10812" y="834"/>
                </a:lnTo>
                <a:cubicBezTo>
                  <a:pt x="10812" y="381"/>
                  <a:pt x="10431" y="0"/>
                  <a:pt x="9978" y="0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52" name="Google Shape;10435;p56"/>
          <p:cNvGrpSpPr/>
          <p:nvPr/>
        </p:nvGrpSpPr>
        <p:grpSpPr>
          <a:xfrm>
            <a:off x="8316057" y="3260325"/>
            <a:ext cx="371035" cy="467870"/>
            <a:chOff x="6974158" y="2789537"/>
            <a:chExt cx="255247" cy="327458"/>
          </a:xfrm>
          <a:solidFill>
            <a:srgbClr val="0D4D98"/>
          </a:solidFill>
        </p:grpSpPr>
        <p:sp>
          <p:nvSpPr>
            <p:cNvPr id="153" name="Google Shape;10436;p56"/>
            <p:cNvSpPr/>
            <p:nvPr/>
          </p:nvSpPr>
          <p:spPr>
            <a:xfrm>
              <a:off x="7066407" y="2897282"/>
              <a:ext cx="9876" cy="14798"/>
            </a:xfrm>
            <a:custGeom>
              <a:avLst/>
              <a:gdLst/>
              <a:ahLst/>
              <a:cxnLst/>
              <a:rect l="l" t="t" r="r" b="b"/>
              <a:pathLst>
                <a:path w="311" h="466" extrusionOk="0">
                  <a:moveTo>
                    <a:pt x="144" y="1"/>
                  </a:moveTo>
                  <a:cubicBezTo>
                    <a:pt x="60" y="1"/>
                    <a:pt x="1" y="84"/>
                    <a:pt x="1" y="155"/>
                  </a:cubicBezTo>
                  <a:lnTo>
                    <a:pt x="1" y="322"/>
                  </a:lnTo>
                  <a:cubicBezTo>
                    <a:pt x="1" y="405"/>
                    <a:pt x="72" y="465"/>
                    <a:pt x="144" y="465"/>
                  </a:cubicBezTo>
                  <a:cubicBezTo>
                    <a:pt x="227" y="465"/>
                    <a:pt x="299" y="394"/>
                    <a:pt x="299" y="322"/>
                  </a:cubicBezTo>
                  <a:lnTo>
                    <a:pt x="299" y="155"/>
                  </a:lnTo>
                  <a:cubicBezTo>
                    <a:pt x="310" y="60"/>
                    <a:pt x="239" y="1"/>
                    <a:pt x="14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4" name="Google Shape;10437;p56"/>
            <p:cNvSpPr/>
            <p:nvPr/>
          </p:nvSpPr>
          <p:spPr>
            <a:xfrm>
              <a:off x="7127662" y="2897282"/>
              <a:ext cx="9495" cy="14798"/>
            </a:xfrm>
            <a:custGeom>
              <a:avLst/>
              <a:gdLst/>
              <a:ahLst/>
              <a:cxnLst/>
              <a:rect l="l" t="t" r="r" b="b"/>
              <a:pathLst>
                <a:path w="299" h="466" extrusionOk="0">
                  <a:moveTo>
                    <a:pt x="155" y="1"/>
                  </a:moveTo>
                  <a:cubicBezTo>
                    <a:pt x="60" y="1"/>
                    <a:pt x="1" y="84"/>
                    <a:pt x="1" y="155"/>
                  </a:cubicBezTo>
                  <a:lnTo>
                    <a:pt x="1" y="322"/>
                  </a:lnTo>
                  <a:cubicBezTo>
                    <a:pt x="1" y="405"/>
                    <a:pt x="84" y="465"/>
                    <a:pt x="155" y="465"/>
                  </a:cubicBezTo>
                  <a:cubicBezTo>
                    <a:pt x="227" y="465"/>
                    <a:pt x="298" y="394"/>
                    <a:pt x="298" y="322"/>
                  </a:cubicBezTo>
                  <a:lnTo>
                    <a:pt x="298" y="155"/>
                  </a:lnTo>
                  <a:cubicBezTo>
                    <a:pt x="298" y="60"/>
                    <a:pt x="239" y="1"/>
                    <a:pt x="15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5" name="Google Shape;10438;p56"/>
            <p:cNvSpPr/>
            <p:nvPr/>
          </p:nvSpPr>
          <p:spPr>
            <a:xfrm>
              <a:off x="7081935" y="2933292"/>
              <a:ext cx="40837" cy="14703"/>
            </a:xfrm>
            <a:custGeom>
              <a:avLst/>
              <a:gdLst/>
              <a:ahLst/>
              <a:cxnLst/>
              <a:rect l="l" t="t" r="r" b="b"/>
              <a:pathLst>
                <a:path w="1286" h="463" extrusionOk="0">
                  <a:moveTo>
                    <a:pt x="162" y="1"/>
                  </a:moveTo>
                  <a:cubicBezTo>
                    <a:pt x="125" y="1"/>
                    <a:pt x="89" y="16"/>
                    <a:pt x="60" y="45"/>
                  </a:cubicBezTo>
                  <a:cubicBezTo>
                    <a:pt x="0" y="105"/>
                    <a:pt x="0" y="200"/>
                    <a:pt x="60" y="260"/>
                  </a:cubicBezTo>
                  <a:cubicBezTo>
                    <a:pt x="191" y="391"/>
                    <a:pt x="417" y="462"/>
                    <a:pt x="655" y="462"/>
                  </a:cubicBezTo>
                  <a:cubicBezTo>
                    <a:pt x="893" y="462"/>
                    <a:pt x="1119" y="391"/>
                    <a:pt x="1250" y="260"/>
                  </a:cubicBezTo>
                  <a:cubicBezTo>
                    <a:pt x="1286" y="200"/>
                    <a:pt x="1286" y="105"/>
                    <a:pt x="1226" y="45"/>
                  </a:cubicBezTo>
                  <a:cubicBezTo>
                    <a:pt x="1197" y="16"/>
                    <a:pt x="1158" y="1"/>
                    <a:pt x="1119" y="1"/>
                  </a:cubicBezTo>
                  <a:cubicBezTo>
                    <a:pt x="1081" y="1"/>
                    <a:pt x="1042" y="16"/>
                    <a:pt x="1012" y="45"/>
                  </a:cubicBezTo>
                  <a:cubicBezTo>
                    <a:pt x="953" y="105"/>
                    <a:pt x="822" y="164"/>
                    <a:pt x="643" y="164"/>
                  </a:cubicBezTo>
                  <a:cubicBezTo>
                    <a:pt x="464" y="164"/>
                    <a:pt x="310" y="105"/>
                    <a:pt x="274" y="45"/>
                  </a:cubicBezTo>
                  <a:cubicBezTo>
                    <a:pt x="238" y="16"/>
                    <a:pt x="199" y="1"/>
                    <a:pt x="16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6" name="Google Shape;10439;p56"/>
            <p:cNvSpPr/>
            <p:nvPr/>
          </p:nvSpPr>
          <p:spPr>
            <a:xfrm>
              <a:off x="6974158" y="2789537"/>
              <a:ext cx="255247" cy="327458"/>
            </a:xfrm>
            <a:custGeom>
              <a:avLst/>
              <a:gdLst/>
              <a:ahLst/>
              <a:cxnLst/>
              <a:rect l="l" t="t" r="r" b="b"/>
              <a:pathLst>
                <a:path w="8038" h="10312" extrusionOk="0">
                  <a:moveTo>
                    <a:pt x="6228" y="2167"/>
                  </a:moveTo>
                  <a:lnTo>
                    <a:pt x="6132" y="3239"/>
                  </a:lnTo>
                  <a:lnTo>
                    <a:pt x="6121" y="3239"/>
                  </a:lnTo>
                  <a:cubicBezTo>
                    <a:pt x="6025" y="3239"/>
                    <a:pt x="5942" y="3156"/>
                    <a:pt x="5942" y="3060"/>
                  </a:cubicBezTo>
                  <a:lnTo>
                    <a:pt x="5942" y="2227"/>
                  </a:lnTo>
                  <a:cubicBezTo>
                    <a:pt x="6049" y="2227"/>
                    <a:pt x="6132" y="2191"/>
                    <a:pt x="6228" y="2167"/>
                  </a:cubicBezTo>
                  <a:close/>
                  <a:moveTo>
                    <a:pt x="5787" y="322"/>
                  </a:moveTo>
                  <a:cubicBezTo>
                    <a:pt x="6240" y="322"/>
                    <a:pt x="6609" y="691"/>
                    <a:pt x="6609" y="1131"/>
                  </a:cubicBezTo>
                  <a:cubicBezTo>
                    <a:pt x="6609" y="1584"/>
                    <a:pt x="6240" y="1953"/>
                    <a:pt x="5787" y="1953"/>
                  </a:cubicBezTo>
                  <a:cubicBezTo>
                    <a:pt x="5490" y="1953"/>
                    <a:pt x="5228" y="1786"/>
                    <a:pt x="5073" y="1536"/>
                  </a:cubicBezTo>
                  <a:cubicBezTo>
                    <a:pt x="5048" y="1487"/>
                    <a:pt x="4996" y="1455"/>
                    <a:pt x="4942" y="1455"/>
                  </a:cubicBezTo>
                  <a:cubicBezTo>
                    <a:pt x="4918" y="1455"/>
                    <a:pt x="4893" y="1462"/>
                    <a:pt x="4870" y="1477"/>
                  </a:cubicBezTo>
                  <a:cubicBezTo>
                    <a:pt x="4799" y="1524"/>
                    <a:pt x="4763" y="1608"/>
                    <a:pt x="4811" y="1691"/>
                  </a:cubicBezTo>
                  <a:cubicBezTo>
                    <a:pt x="4823" y="1703"/>
                    <a:pt x="4823" y="1715"/>
                    <a:pt x="4835" y="1727"/>
                  </a:cubicBezTo>
                  <a:cubicBezTo>
                    <a:pt x="4775" y="1763"/>
                    <a:pt x="4716" y="1786"/>
                    <a:pt x="4656" y="1786"/>
                  </a:cubicBezTo>
                  <a:cubicBezTo>
                    <a:pt x="4477" y="1786"/>
                    <a:pt x="4335" y="1643"/>
                    <a:pt x="4335" y="1465"/>
                  </a:cubicBezTo>
                  <a:cubicBezTo>
                    <a:pt x="4335" y="1370"/>
                    <a:pt x="4263" y="1310"/>
                    <a:pt x="4180" y="1310"/>
                  </a:cubicBezTo>
                  <a:cubicBezTo>
                    <a:pt x="4108" y="1310"/>
                    <a:pt x="4037" y="1393"/>
                    <a:pt x="4037" y="1465"/>
                  </a:cubicBezTo>
                  <a:cubicBezTo>
                    <a:pt x="4037" y="1810"/>
                    <a:pt x="4323" y="2108"/>
                    <a:pt x="4680" y="2108"/>
                  </a:cubicBezTo>
                  <a:cubicBezTo>
                    <a:pt x="4811" y="2108"/>
                    <a:pt x="4942" y="2060"/>
                    <a:pt x="5061" y="1965"/>
                  </a:cubicBezTo>
                  <a:cubicBezTo>
                    <a:pt x="5228" y="2120"/>
                    <a:pt x="5442" y="2227"/>
                    <a:pt x="5668" y="2251"/>
                  </a:cubicBezTo>
                  <a:lnTo>
                    <a:pt x="5668" y="3072"/>
                  </a:lnTo>
                  <a:cubicBezTo>
                    <a:pt x="5668" y="3334"/>
                    <a:pt x="5882" y="3548"/>
                    <a:pt x="6144" y="3548"/>
                  </a:cubicBezTo>
                  <a:lnTo>
                    <a:pt x="6382" y="3548"/>
                  </a:lnTo>
                  <a:cubicBezTo>
                    <a:pt x="6454" y="3548"/>
                    <a:pt x="6513" y="3572"/>
                    <a:pt x="6573" y="3632"/>
                  </a:cubicBezTo>
                  <a:cubicBezTo>
                    <a:pt x="6621" y="3691"/>
                    <a:pt x="6656" y="3751"/>
                    <a:pt x="6633" y="3834"/>
                  </a:cubicBezTo>
                  <a:cubicBezTo>
                    <a:pt x="6621" y="3953"/>
                    <a:pt x="6502" y="4049"/>
                    <a:pt x="6371" y="4049"/>
                  </a:cubicBezTo>
                  <a:lnTo>
                    <a:pt x="6299" y="4049"/>
                  </a:lnTo>
                  <a:lnTo>
                    <a:pt x="6299" y="4037"/>
                  </a:lnTo>
                  <a:cubicBezTo>
                    <a:pt x="6299" y="3953"/>
                    <a:pt x="6216" y="3894"/>
                    <a:pt x="6144" y="3894"/>
                  </a:cubicBezTo>
                  <a:cubicBezTo>
                    <a:pt x="6061" y="3894"/>
                    <a:pt x="6001" y="3965"/>
                    <a:pt x="6001" y="4037"/>
                  </a:cubicBezTo>
                  <a:cubicBezTo>
                    <a:pt x="6001" y="5108"/>
                    <a:pt x="5120" y="5977"/>
                    <a:pt x="4049" y="5977"/>
                  </a:cubicBezTo>
                  <a:cubicBezTo>
                    <a:pt x="2953" y="5977"/>
                    <a:pt x="2084" y="5096"/>
                    <a:pt x="2084" y="4025"/>
                  </a:cubicBezTo>
                  <a:cubicBezTo>
                    <a:pt x="2084" y="3929"/>
                    <a:pt x="2013" y="3870"/>
                    <a:pt x="1941" y="3870"/>
                  </a:cubicBezTo>
                  <a:cubicBezTo>
                    <a:pt x="1858" y="3870"/>
                    <a:pt x="1787" y="3953"/>
                    <a:pt x="1787" y="4025"/>
                  </a:cubicBezTo>
                  <a:lnTo>
                    <a:pt x="1787" y="4037"/>
                  </a:lnTo>
                  <a:lnTo>
                    <a:pt x="1703" y="4037"/>
                  </a:lnTo>
                  <a:cubicBezTo>
                    <a:pt x="1620" y="4037"/>
                    <a:pt x="1560" y="4013"/>
                    <a:pt x="1501" y="3953"/>
                  </a:cubicBezTo>
                  <a:cubicBezTo>
                    <a:pt x="1465" y="3894"/>
                    <a:pt x="1429" y="3834"/>
                    <a:pt x="1441" y="3751"/>
                  </a:cubicBezTo>
                  <a:cubicBezTo>
                    <a:pt x="1465" y="3632"/>
                    <a:pt x="1584" y="3537"/>
                    <a:pt x="1715" y="3537"/>
                  </a:cubicBezTo>
                  <a:lnTo>
                    <a:pt x="1941" y="3537"/>
                  </a:lnTo>
                  <a:cubicBezTo>
                    <a:pt x="2203" y="3537"/>
                    <a:pt x="2418" y="3322"/>
                    <a:pt x="2418" y="3060"/>
                  </a:cubicBezTo>
                  <a:lnTo>
                    <a:pt x="2418" y="2358"/>
                  </a:lnTo>
                  <a:cubicBezTo>
                    <a:pt x="2418" y="2084"/>
                    <a:pt x="2632" y="1870"/>
                    <a:pt x="2906" y="1870"/>
                  </a:cubicBezTo>
                  <a:lnTo>
                    <a:pt x="3525" y="1870"/>
                  </a:lnTo>
                  <a:cubicBezTo>
                    <a:pt x="3620" y="1870"/>
                    <a:pt x="3680" y="1786"/>
                    <a:pt x="3680" y="1715"/>
                  </a:cubicBezTo>
                  <a:cubicBezTo>
                    <a:pt x="3680" y="1632"/>
                    <a:pt x="3608" y="1572"/>
                    <a:pt x="3525" y="1572"/>
                  </a:cubicBezTo>
                  <a:lnTo>
                    <a:pt x="2906" y="1572"/>
                  </a:lnTo>
                  <a:cubicBezTo>
                    <a:pt x="2477" y="1572"/>
                    <a:pt x="2120" y="1929"/>
                    <a:pt x="2120" y="2358"/>
                  </a:cubicBezTo>
                  <a:lnTo>
                    <a:pt x="2120" y="3060"/>
                  </a:lnTo>
                  <a:cubicBezTo>
                    <a:pt x="2120" y="3144"/>
                    <a:pt x="2037" y="3239"/>
                    <a:pt x="1941" y="3239"/>
                  </a:cubicBezTo>
                  <a:lnTo>
                    <a:pt x="1906" y="3239"/>
                  </a:lnTo>
                  <a:lnTo>
                    <a:pt x="1739" y="1572"/>
                  </a:lnTo>
                  <a:cubicBezTo>
                    <a:pt x="1715" y="1251"/>
                    <a:pt x="1822" y="929"/>
                    <a:pt x="2025" y="691"/>
                  </a:cubicBezTo>
                  <a:cubicBezTo>
                    <a:pt x="2239" y="453"/>
                    <a:pt x="2549" y="322"/>
                    <a:pt x="2870" y="322"/>
                  </a:cubicBezTo>
                  <a:close/>
                  <a:moveTo>
                    <a:pt x="5013" y="6013"/>
                  </a:moveTo>
                  <a:lnTo>
                    <a:pt x="5013" y="6537"/>
                  </a:lnTo>
                  <a:cubicBezTo>
                    <a:pt x="5013" y="6823"/>
                    <a:pt x="5204" y="7073"/>
                    <a:pt x="5478" y="7144"/>
                  </a:cubicBezTo>
                  <a:lnTo>
                    <a:pt x="5740" y="7227"/>
                  </a:lnTo>
                  <a:cubicBezTo>
                    <a:pt x="5668" y="7478"/>
                    <a:pt x="5537" y="7716"/>
                    <a:pt x="5370" y="7906"/>
                  </a:cubicBezTo>
                  <a:cubicBezTo>
                    <a:pt x="5311" y="7966"/>
                    <a:pt x="5323" y="8073"/>
                    <a:pt x="5382" y="8120"/>
                  </a:cubicBezTo>
                  <a:cubicBezTo>
                    <a:pt x="5418" y="8144"/>
                    <a:pt x="5442" y="8156"/>
                    <a:pt x="5490" y="8156"/>
                  </a:cubicBezTo>
                  <a:cubicBezTo>
                    <a:pt x="5537" y="8156"/>
                    <a:pt x="5585" y="8144"/>
                    <a:pt x="5609" y="8120"/>
                  </a:cubicBezTo>
                  <a:cubicBezTo>
                    <a:pt x="5823" y="7882"/>
                    <a:pt x="5966" y="7608"/>
                    <a:pt x="6061" y="7311"/>
                  </a:cubicBezTo>
                  <a:lnTo>
                    <a:pt x="6382" y="7418"/>
                  </a:lnTo>
                  <a:cubicBezTo>
                    <a:pt x="6204" y="7906"/>
                    <a:pt x="5930" y="8335"/>
                    <a:pt x="5525" y="8668"/>
                  </a:cubicBezTo>
                  <a:cubicBezTo>
                    <a:pt x="5085" y="9013"/>
                    <a:pt x="4573" y="9204"/>
                    <a:pt x="4001" y="9204"/>
                  </a:cubicBezTo>
                  <a:cubicBezTo>
                    <a:pt x="3442" y="9204"/>
                    <a:pt x="2918" y="9025"/>
                    <a:pt x="2489" y="8668"/>
                  </a:cubicBezTo>
                  <a:cubicBezTo>
                    <a:pt x="2096" y="8359"/>
                    <a:pt x="1810" y="7918"/>
                    <a:pt x="1668" y="7442"/>
                  </a:cubicBezTo>
                  <a:lnTo>
                    <a:pt x="2001" y="7347"/>
                  </a:lnTo>
                  <a:cubicBezTo>
                    <a:pt x="2108" y="7739"/>
                    <a:pt x="2358" y="8097"/>
                    <a:pt x="2680" y="8370"/>
                  </a:cubicBezTo>
                  <a:cubicBezTo>
                    <a:pt x="3049" y="8668"/>
                    <a:pt x="3513" y="8847"/>
                    <a:pt x="4001" y="8847"/>
                  </a:cubicBezTo>
                  <a:cubicBezTo>
                    <a:pt x="4382" y="8847"/>
                    <a:pt x="4739" y="8751"/>
                    <a:pt x="5049" y="8561"/>
                  </a:cubicBezTo>
                  <a:cubicBezTo>
                    <a:pt x="5120" y="8513"/>
                    <a:pt x="5132" y="8430"/>
                    <a:pt x="5109" y="8359"/>
                  </a:cubicBezTo>
                  <a:cubicBezTo>
                    <a:pt x="5077" y="8304"/>
                    <a:pt x="5031" y="8280"/>
                    <a:pt x="4979" y="8280"/>
                  </a:cubicBezTo>
                  <a:cubicBezTo>
                    <a:pt x="4952" y="8280"/>
                    <a:pt x="4923" y="8287"/>
                    <a:pt x="4894" y="8299"/>
                  </a:cubicBezTo>
                  <a:cubicBezTo>
                    <a:pt x="4632" y="8442"/>
                    <a:pt x="4311" y="8537"/>
                    <a:pt x="4001" y="8537"/>
                  </a:cubicBezTo>
                  <a:cubicBezTo>
                    <a:pt x="3215" y="8537"/>
                    <a:pt x="2513" y="8001"/>
                    <a:pt x="2299" y="7239"/>
                  </a:cubicBezTo>
                  <a:lnTo>
                    <a:pt x="2596" y="7144"/>
                  </a:lnTo>
                  <a:cubicBezTo>
                    <a:pt x="2858" y="7073"/>
                    <a:pt x="3049" y="6823"/>
                    <a:pt x="3049" y="6537"/>
                  </a:cubicBezTo>
                  <a:lnTo>
                    <a:pt x="3049" y="6013"/>
                  </a:lnTo>
                  <a:cubicBezTo>
                    <a:pt x="3346" y="6168"/>
                    <a:pt x="3680" y="6239"/>
                    <a:pt x="4037" y="6239"/>
                  </a:cubicBezTo>
                  <a:cubicBezTo>
                    <a:pt x="4394" y="6239"/>
                    <a:pt x="4716" y="6168"/>
                    <a:pt x="5013" y="6013"/>
                  </a:cubicBezTo>
                  <a:close/>
                  <a:moveTo>
                    <a:pt x="2870" y="0"/>
                  </a:moveTo>
                  <a:cubicBezTo>
                    <a:pt x="2477" y="0"/>
                    <a:pt x="2084" y="179"/>
                    <a:pt x="1799" y="477"/>
                  </a:cubicBezTo>
                  <a:cubicBezTo>
                    <a:pt x="1537" y="774"/>
                    <a:pt x="1406" y="1179"/>
                    <a:pt x="1429" y="1596"/>
                  </a:cubicBezTo>
                  <a:lnTo>
                    <a:pt x="1596" y="3251"/>
                  </a:lnTo>
                  <a:cubicBezTo>
                    <a:pt x="1358" y="3298"/>
                    <a:pt x="1144" y="3489"/>
                    <a:pt x="1132" y="3739"/>
                  </a:cubicBezTo>
                  <a:cubicBezTo>
                    <a:pt x="1120" y="3894"/>
                    <a:pt x="1168" y="4049"/>
                    <a:pt x="1263" y="4168"/>
                  </a:cubicBezTo>
                  <a:cubicBezTo>
                    <a:pt x="1370" y="4287"/>
                    <a:pt x="1525" y="4346"/>
                    <a:pt x="1680" y="4346"/>
                  </a:cubicBezTo>
                  <a:lnTo>
                    <a:pt x="1799" y="4346"/>
                  </a:lnTo>
                  <a:cubicBezTo>
                    <a:pt x="1894" y="4989"/>
                    <a:pt x="2251" y="5525"/>
                    <a:pt x="2739" y="5882"/>
                  </a:cubicBezTo>
                  <a:lnTo>
                    <a:pt x="2739" y="6585"/>
                  </a:lnTo>
                  <a:cubicBezTo>
                    <a:pt x="2739" y="6727"/>
                    <a:pt x="2632" y="6870"/>
                    <a:pt x="2501" y="6894"/>
                  </a:cubicBezTo>
                  <a:lnTo>
                    <a:pt x="810" y="7406"/>
                  </a:lnTo>
                  <a:cubicBezTo>
                    <a:pt x="322" y="7537"/>
                    <a:pt x="1" y="7978"/>
                    <a:pt x="1" y="8478"/>
                  </a:cubicBezTo>
                  <a:lnTo>
                    <a:pt x="1" y="10168"/>
                  </a:lnTo>
                  <a:cubicBezTo>
                    <a:pt x="1" y="10252"/>
                    <a:pt x="72" y="10311"/>
                    <a:pt x="144" y="10311"/>
                  </a:cubicBezTo>
                  <a:cubicBezTo>
                    <a:pt x="227" y="10311"/>
                    <a:pt x="298" y="10240"/>
                    <a:pt x="298" y="10168"/>
                  </a:cubicBezTo>
                  <a:lnTo>
                    <a:pt x="298" y="8466"/>
                  </a:lnTo>
                  <a:cubicBezTo>
                    <a:pt x="298" y="8109"/>
                    <a:pt x="537" y="7787"/>
                    <a:pt x="882" y="7680"/>
                  </a:cubicBezTo>
                  <a:lnTo>
                    <a:pt x="1370" y="7537"/>
                  </a:lnTo>
                  <a:cubicBezTo>
                    <a:pt x="1513" y="8073"/>
                    <a:pt x="1846" y="8549"/>
                    <a:pt x="2275" y="8906"/>
                  </a:cubicBezTo>
                  <a:cubicBezTo>
                    <a:pt x="2751" y="9287"/>
                    <a:pt x="3358" y="9502"/>
                    <a:pt x="3989" y="9502"/>
                  </a:cubicBezTo>
                  <a:cubicBezTo>
                    <a:pt x="4608" y="9502"/>
                    <a:pt x="5204" y="9287"/>
                    <a:pt x="5704" y="8906"/>
                  </a:cubicBezTo>
                  <a:cubicBezTo>
                    <a:pt x="6144" y="8549"/>
                    <a:pt x="6454" y="8073"/>
                    <a:pt x="6621" y="7537"/>
                  </a:cubicBezTo>
                  <a:lnTo>
                    <a:pt x="7144" y="7680"/>
                  </a:lnTo>
                  <a:cubicBezTo>
                    <a:pt x="7490" y="7787"/>
                    <a:pt x="7728" y="8097"/>
                    <a:pt x="7728" y="8466"/>
                  </a:cubicBezTo>
                  <a:lnTo>
                    <a:pt x="7728" y="10168"/>
                  </a:lnTo>
                  <a:cubicBezTo>
                    <a:pt x="7728" y="10252"/>
                    <a:pt x="7799" y="10311"/>
                    <a:pt x="7871" y="10311"/>
                  </a:cubicBezTo>
                  <a:cubicBezTo>
                    <a:pt x="7966" y="10311"/>
                    <a:pt x="8026" y="10240"/>
                    <a:pt x="8026" y="10168"/>
                  </a:cubicBezTo>
                  <a:lnTo>
                    <a:pt x="8026" y="8466"/>
                  </a:lnTo>
                  <a:cubicBezTo>
                    <a:pt x="8037" y="7966"/>
                    <a:pt x="7716" y="7525"/>
                    <a:pt x="7240" y="7382"/>
                  </a:cubicBezTo>
                  <a:lnTo>
                    <a:pt x="5537" y="6882"/>
                  </a:lnTo>
                  <a:cubicBezTo>
                    <a:pt x="5406" y="6835"/>
                    <a:pt x="5299" y="6704"/>
                    <a:pt x="5299" y="6573"/>
                  </a:cubicBezTo>
                  <a:lnTo>
                    <a:pt x="5299" y="5870"/>
                  </a:lnTo>
                  <a:cubicBezTo>
                    <a:pt x="5811" y="5525"/>
                    <a:pt x="6168" y="4977"/>
                    <a:pt x="6240" y="4334"/>
                  </a:cubicBezTo>
                  <a:lnTo>
                    <a:pt x="6323" y="4334"/>
                  </a:lnTo>
                  <a:cubicBezTo>
                    <a:pt x="6621" y="4334"/>
                    <a:pt x="6871" y="4108"/>
                    <a:pt x="6906" y="3846"/>
                  </a:cubicBezTo>
                  <a:cubicBezTo>
                    <a:pt x="6918" y="3691"/>
                    <a:pt x="6871" y="3525"/>
                    <a:pt x="6775" y="3417"/>
                  </a:cubicBezTo>
                  <a:cubicBezTo>
                    <a:pt x="6680" y="3322"/>
                    <a:pt x="6561" y="3251"/>
                    <a:pt x="6442" y="3239"/>
                  </a:cubicBezTo>
                  <a:lnTo>
                    <a:pt x="6549" y="1941"/>
                  </a:lnTo>
                  <a:cubicBezTo>
                    <a:pt x="6775" y="1727"/>
                    <a:pt x="6906" y="1453"/>
                    <a:pt x="6906" y="1120"/>
                  </a:cubicBezTo>
                  <a:cubicBezTo>
                    <a:pt x="6906" y="512"/>
                    <a:pt x="6394" y="0"/>
                    <a:pt x="578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7" name="Google Shape;10440;p56"/>
            <p:cNvSpPr/>
            <p:nvPr/>
          </p:nvSpPr>
          <p:spPr>
            <a:xfrm>
              <a:off x="7061135" y="2881785"/>
              <a:ext cx="20069" cy="9495"/>
            </a:xfrm>
            <a:custGeom>
              <a:avLst/>
              <a:gdLst/>
              <a:ahLst/>
              <a:cxnLst/>
              <a:rect l="l" t="t" r="r" b="b"/>
              <a:pathLst>
                <a:path w="632" h="299" extrusionOk="0">
                  <a:moveTo>
                    <a:pt x="155" y="1"/>
                  </a:moveTo>
                  <a:cubicBezTo>
                    <a:pt x="60" y="1"/>
                    <a:pt x="0" y="72"/>
                    <a:pt x="0" y="155"/>
                  </a:cubicBezTo>
                  <a:cubicBezTo>
                    <a:pt x="0" y="227"/>
                    <a:pt x="72" y="298"/>
                    <a:pt x="155" y="298"/>
                  </a:cubicBezTo>
                  <a:lnTo>
                    <a:pt x="476" y="298"/>
                  </a:lnTo>
                  <a:cubicBezTo>
                    <a:pt x="560" y="298"/>
                    <a:pt x="631" y="227"/>
                    <a:pt x="631" y="155"/>
                  </a:cubicBezTo>
                  <a:cubicBezTo>
                    <a:pt x="631" y="72"/>
                    <a:pt x="572" y="1"/>
                    <a:pt x="47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58" name="Google Shape;10441;p56"/>
            <p:cNvSpPr/>
            <p:nvPr/>
          </p:nvSpPr>
          <p:spPr>
            <a:xfrm>
              <a:off x="7122740" y="2881785"/>
              <a:ext cx="19688" cy="9495"/>
            </a:xfrm>
            <a:custGeom>
              <a:avLst/>
              <a:gdLst/>
              <a:ahLst/>
              <a:cxnLst/>
              <a:rect l="l" t="t" r="r" b="b"/>
              <a:pathLst>
                <a:path w="620" h="299" extrusionOk="0">
                  <a:moveTo>
                    <a:pt x="144" y="1"/>
                  </a:moveTo>
                  <a:cubicBezTo>
                    <a:pt x="60" y="1"/>
                    <a:pt x="1" y="72"/>
                    <a:pt x="1" y="155"/>
                  </a:cubicBezTo>
                  <a:cubicBezTo>
                    <a:pt x="1" y="227"/>
                    <a:pt x="72" y="298"/>
                    <a:pt x="144" y="298"/>
                  </a:cubicBezTo>
                  <a:lnTo>
                    <a:pt x="477" y="298"/>
                  </a:lnTo>
                  <a:cubicBezTo>
                    <a:pt x="560" y="298"/>
                    <a:pt x="620" y="227"/>
                    <a:pt x="620" y="155"/>
                  </a:cubicBezTo>
                  <a:cubicBezTo>
                    <a:pt x="620" y="72"/>
                    <a:pt x="560" y="1"/>
                    <a:pt x="47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59" name="Google Shape;10442;p56"/>
          <p:cNvGrpSpPr/>
          <p:nvPr/>
        </p:nvGrpSpPr>
        <p:grpSpPr>
          <a:xfrm>
            <a:off x="8941066" y="3261086"/>
            <a:ext cx="355109" cy="466235"/>
            <a:chOff x="7530697" y="2790299"/>
            <a:chExt cx="244291" cy="326314"/>
          </a:xfrm>
          <a:solidFill>
            <a:srgbClr val="0D4D98"/>
          </a:solidFill>
        </p:grpSpPr>
        <p:sp>
          <p:nvSpPr>
            <p:cNvPr id="160" name="Google Shape;10443;p56"/>
            <p:cNvSpPr/>
            <p:nvPr/>
          </p:nvSpPr>
          <p:spPr>
            <a:xfrm>
              <a:off x="7616911" y="2907507"/>
              <a:ext cx="9463" cy="14385"/>
            </a:xfrm>
            <a:custGeom>
              <a:avLst/>
              <a:gdLst/>
              <a:ahLst/>
              <a:cxnLst/>
              <a:rect l="l" t="t" r="r" b="b"/>
              <a:pathLst>
                <a:path w="298" h="453" extrusionOk="0">
                  <a:moveTo>
                    <a:pt x="155" y="0"/>
                  </a:moveTo>
                  <a:cubicBezTo>
                    <a:pt x="60" y="0"/>
                    <a:pt x="0" y="72"/>
                    <a:pt x="0" y="143"/>
                  </a:cubicBezTo>
                  <a:lnTo>
                    <a:pt x="0" y="310"/>
                  </a:lnTo>
                  <a:cubicBezTo>
                    <a:pt x="0" y="393"/>
                    <a:pt x="72" y="453"/>
                    <a:pt x="155" y="453"/>
                  </a:cubicBezTo>
                  <a:cubicBezTo>
                    <a:pt x="227" y="453"/>
                    <a:pt x="298" y="381"/>
                    <a:pt x="298" y="310"/>
                  </a:cubicBezTo>
                  <a:lnTo>
                    <a:pt x="298" y="143"/>
                  </a:lnTo>
                  <a:cubicBezTo>
                    <a:pt x="298" y="72"/>
                    <a:pt x="238" y="0"/>
                    <a:pt x="15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1" name="Google Shape;10444;p56"/>
            <p:cNvSpPr/>
            <p:nvPr/>
          </p:nvSpPr>
          <p:spPr>
            <a:xfrm>
              <a:off x="7678548" y="2907507"/>
              <a:ext cx="9463" cy="14385"/>
            </a:xfrm>
            <a:custGeom>
              <a:avLst/>
              <a:gdLst/>
              <a:ahLst/>
              <a:cxnLst/>
              <a:rect l="l" t="t" r="r" b="b"/>
              <a:pathLst>
                <a:path w="298" h="453" extrusionOk="0">
                  <a:moveTo>
                    <a:pt x="143" y="0"/>
                  </a:moveTo>
                  <a:cubicBezTo>
                    <a:pt x="60" y="0"/>
                    <a:pt x="0" y="72"/>
                    <a:pt x="0" y="143"/>
                  </a:cubicBezTo>
                  <a:lnTo>
                    <a:pt x="0" y="310"/>
                  </a:lnTo>
                  <a:cubicBezTo>
                    <a:pt x="0" y="393"/>
                    <a:pt x="72" y="453"/>
                    <a:pt x="143" y="453"/>
                  </a:cubicBezTo>
                  <a:cubicBezTo>
                    <a:pt x="214" y="453"/>
                    <a:pt x="298" y="381"/>
                    <a:pt x="298" y="310"/>
                  </a:cubicBezTo>
                  <a:lnTo>
                    <a:pt x="298" y="143"/>
                  </a:lnTo>
                  <a:cubicBezTo>
                    <a:pt x="298" y="72"/>
                    <a:pt x="238" y="0"/>
                    <a:pt x="14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2" name="Google Shape;10445;p56"/>
            <p:cNvSpPr/>
            <p:nvPr/>
          </p:nvSpPr>
          <p:spPr>
            <a:xfrm>
              <a:off x="7632408" y="2943136"/>
              <a:ext cx="40869" cy="14671"/>
            </a:xfrm>
            <a:custGeom>
              <a:avLst/>
              <a:gdLst/>
              <a:ahLst/>
              <a:cxnLst/>
              <a:rect l="l" t="t" r="r" b="b"/>
              <a:pathLst>
                <a:path w="1287" h="462" extrusionOk="0">
                  <a:moveTo>
                    <a:pt x="167" y="0"/>
                  </a:moveTo>
                  <a:cubicBezTo>
                    <a:pt x="129" y="0"/>
                    <a:pt x="90" y="15"/>
                    <a:pt x="60" y="45"/>
                  </a:cubicBezTo>
                  <a:cubicBezTo>
                    <a:pt x="1" y="104"/>
                    <a:pt x="1" y="200"/>
                    <a:pt x="60" y="259"/>
                  </a:cubicBezTo>
                  <a:cubicBezTo>
                    <a:pt x="203" y="390"/>
                    <a:pt x="417" y="462"/>
                    <a:pt x="655" y="462"/>
                  </a:cubicBezTo>
                  <a:cubicBezTo>
                    <a:pt x="893" y="462"/>
                    <a:pt x="1120" y="390"/>
                    <a:pt x="1251" y="259"/>
                  </a:cubicBezTo>
                  <a:cubicBezTo>
                    <a:pt x="1286" y="212"/>
                    <a:pt x="1286" y="104"/>
                    <a:pt x="1227" y="45"/>
                  </a:cubicBezTo>
                  <a:cubicBezTo>
                    <a:pt x="1197" y="15"/>
                    <a:pt x="1158" y="0"/>
                    <a:pt x="1120" y="0"/>
                  </a:cubicBezTo>
                  <a:cubicBezTo>
                    <a:pt x="1081" y="0"/>
                    <a:pt x="1042" y="15"/>
                    <a:pt x="1013" y="45"/>
                  </a:cubicBezTo>
                  <a:cubicBezTo>
                    <a:pt x="953" y="104"/>
                    <a:pt x="822" y="164"/>
                    <a:pt x="643" y="164"/>
                  </a:cubicBezTo>
                  <a:cubicBezTo>
                    <a:pt x="465" y="164"/>
                    <a:pt x="322" y="104"/>
                    <a:pt x="274" y="45"/>
                  </a:cubicBezTo>
                  <a:cubicBezTo>
                    <a:pt x="245" y="15"/>
                    <a:pt x="206" y="0"/>
                    <a:pt x="16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3" name="Google Shape;10446;p56"/>
            <p:cNvSpPr/>
            <p:nvPr/>
          </p:nvSpPr>
          <p:spPr>
            <a:xfrm>
              <a:off x="7530697" y="2790299"/>
              <a:ext cx="244291" cy="326314"/>
            </a:xfrm>
            <a:custGeom>
              <a:avLst/>
              <a:gdLst/>
              <a:ahLst/>
              <a:cxnLst/>
              <a:rect l="l" t="t" r="r" b="b"/>
              <a:pathLst>
                <a:path w="7693" h="10276" extrusionOk="0">
                  <a:moveTo>
                    <a:pt x="3846" y="298"/>
                  </a:moveTo>
                  <a:cubicBezTo>
                    <a:pt x="5275" y="298"/>
                    <a:pt x="6442" y="1453"/>
                    <a:pt x="6442" y="2882"/>
                  </a:cubicBezTo>
                  <a:lnTo>
                    <a:pt x="6442" y="4013"/>
                  </a:lnTo>
                  <a:cubicBezTo>
                    <a:pt x="6442" y="4846"/>
                    <a:pt x="6633" y="5489"/>
                    <a:pt x="6799" y="5870"/>
                  </a:cubicBezTo>
                  <a:cubicBezTo>
                    <a:pt x="6811" y="5918"/>
                    <a:pt x="6811" y="5965"/>
                    <a:pt x="6799" y="6001"/>
                  </a:cubicBezTo>
                  <a:cubicBezTo>
                    <a:pt x="6775" y="6049"/>
                    <a:pt x="6752" y="6084"/>
                    <a:pt x="6704" y="6096"/>
                  </a:cubicBezTo>
                  <a:cubicBezTo>
                    <a:pt x="6359" y="6227"/>
                    <a:pt x="5692" y="6489"/>
                    <a:pt x="4978" y="6632"/>
                  </a:cubicBezTo>
                  <a:lnTo>
                    <a:pt x="4978" y="6132"/>
                  </a:lnTo>
                  <a:cubicBezTo>
                    <a:pt x="5644" y="5739"/>
                    <a:pt x="6109" y="5013"/>
                    <a:pt x="6109" y="4179"/>
                  </a:cubicBezTo>
                  <a:lnTo>
                    <a:pt x="6109" y="3536"/>
                  </a:lnTo>
                  <a:cubicBezTo>
                    <a:pt x="6109" y="3108"/>
                    <a:pt x="5751" y="2751"/>
                    <a:pt x="5323" y="2751"/>
                  </a:cubicBezTo>
                  <a:lnTo>
                    <a:pt x="5073" y="2751"/>
                  </a:lnTo>
                  <a:lnTo>
                    <a:pt x="4311" y="1989"/>
                  </a:lnTo>
                  <a:cubicBezTo>
                    <a:pt x="4282" y="1960"/>
                    <a:pt x="4249" y="1944"/>
                    <a:pt x="4214" y="1944"/>
                  </a:cubicBezTo>
                  <a:cubicBezTo>
                    <a:pt x="4191" y="1944"/>
                    <a:pt x="4168" y="1951"/>
                    <a:pt x="4144" y="1965"/>
                  </a:cubicBezTo>
                  <a:cubicBezTo>
                    <a:pt x="4085" y="1989"/>
                    <a:pt x="4061" y="2036"/>
                    <a:pt x="4061" y="2096"/>
                  </a:cubicBezTo>
                  <a:lnTo>
                    <a:pt x="4061" y="2751"/>
                  </a:lnTo>
                  <a:lnTo>
                    <a:pt x="3239" y="2751"/>
                  </a:lnTo>
                  <a:cubicBezTo>
                    <a:pt x="3144" y="2751"/>
                    <a:pt x="3084" y="2822"/>
                    <a:pt x="3084" y="2893"/>
                  </a:cubicBezTo>
                  <a:cubicBezTo>
                    <a:pt x="3084" y="2965"/>
                    <a:pt x="3168" y="3048"/>
                    <a:pt x="3239" y="3048"/>
                  </a:cubicBezTo>
                  <a:lnTo>
                    <a:pt x="4204" y="3048"/>
                  </a:lnTo>
                  <a:cubicBezTo>
                    <a:pt x="4299" y="3048"/>
                    <a:pt x="4358" y="2965"/>
                    <a:pt x="4358" y="2893"/>
                  </a:cubicBezTo>
                  <a:lnTo>
                    <a:pt x="4358" y="2453"/>
                  </a:lnTo>
                  <a:lnTo>
                    <a:pt x="4906" y="3001"/>
                  </a:lnTo>
                  <a:cubicBezTo>
                    <a:pt x="4930" y="3024"/>
                    <a:pt x="4966" y="3048"/>
                    <a:pt x="5013" y="3048"/>
                  </a:cubicBezTo>
                  <a:lnTo>
                    <a:pt x="5335" y="3048"/>
                  </a:lnTo>
                  <a:cubicBezTo>
                    <a:pt x="5609" y="3048"/>
                    <a:pt x="5823" y="3263"/>
                    <a:pt x="5823" y="3536"/>
                  </a:cubicBezTo>
                  <a:lnTo>
                    <a:pt x="5823" y="4179"/>
                  </a:lnTo>
                  <a:cubicBezTo>
                    <a:pt x="5823" y="5251"/>
                    <a:pt x="4954" y="6132"/>
                    <a:pt x="3882" y="6132"/>
                  </a:cubicBezTo>
                  <a:cubicBezTo>
                    <a:pt x="2811" y="6132"/>
                    <a:pt x="1930" y="5251"/>
                    <a:pt x="1930" y="4179"/>
                  </a:cubicBezTo>
                  <a:lnTo>
                    <a:pt x="1930" y="3536"/>
                  </a:lnTo>
                  <a:cubicBezTo>
                    <a:pt x="1930" y="3263"/>
                    <a:pt x="2156" y="3048"/>
                    <a:pt x="2418" y="3048"/>
                  </a:cubicBezTo>
                  <a:lnTo>
                    <a:pt x="2584" y="3048"/>
                  </a:lnTo>
                  <a:cubicBezTo>
                    <a:pt x="2668" y="3048"/>
                    <a:pt x="2727" y="2965"/>
                    <a:pt x="2727" y="2893"/>
                  </a:cubicBezTo>
                  <a:cubicBezTo>
                    <a:pt x="2727" y="2822"/>
                    <a:pt x="2656" y="2751"/>
                    <a:pt x="2584" y="2751"/>
                  </a:cubicBezTo>
                  <a:lnTo>
                    <a:pt x="2418" y="2751"/>
                  </a:lnTo>
                  <a:cubicBezTo>
                    <a:pt x="1989" y="2751"/>
                    <a:pt x="1632" y="3108"/>
                    <a:pt x="1632" y="3536"/>
                  </a:cubicBezTo>
                  <a:lnTo>
                    <a:pt x="1632" y="4179"/>
                  </a:lnTo>
                  <a:cubicBezTo>
                    <a:pt x="1632" y="5013"/>
                    <a:pt x="2096" y="5739"/>
                    <a:pt x="2763" y="6132"/>
                  </a:cubicBezTo>
                  <a:lnTo>
                    <a:pt x="2763" y="6632"/>
                  </a:lnTo>
                  <a:cubicBezTo>
                    <a:pt x="2001" y="6465"/>
                    <a:pt x="1334" y="6227"/>
                    <a:pt x="989" y="6096"/>
                  </a:cubicBezTo>
                  <a:cubicBezTo>
                    <a:pt x="941" y="6084"/>
                    <a:pt x="918" y="6049"/>
                    <a:pt x="906" y="6001"/>
                  </a:cubicBezTo>
                  <a:cubicBezTo>
                    <a:pt x="882" y="5965"/>
                    <a:pt x="882" y="5918"/>
                    <a:pt x="906" y="5870"/>
                  </a:cubicBezTo>
                  <a:cubicBezTo>
                    <a:pt x="1060" y="5489"/>
                    <a:pt x="1263" y="4846"/>
                    <a:pt x="1263" y="4013"/>
                  </a:cubicBezTo>
                  <a:lnTo>
                    <a:pt x="1263" y="2882"/>
                  </a:lnTo>
                  <a:cubicBezTo>
                    <a:pt x="1263" y="1453"/>
                    <a:pt x="2418" y="298"/>
                    <a:pt x="3846" y="298"/>
                  </a:cubicBezTo>
                  <a:close/>
                  <a:moveTo>
                    <a:pt x="4632" y="6275"/>
                  </a:moveTo>
                  <a:lnTo>
                    <a:pt x="4632" y="6787"/>
                  </a:lnTo>
                  <a:cubicBezTo>
                    <a:pt x="4632" y="7025"/>
                    <a:pt x="4739" y="7239"/>
                    <a:pt x="4918" y="7394"/>
                  </a:cubicBezTo>
                  <a:cubicBezTo>
                    <a:pt x="4894" y="7442"/>
                    <a:pt x="4858" y="7477"/>
                    <a:pt x="4835" y="7513"/>
                  </a:cubicBezTo>
                  <a:cubicBezTo>
                    <a:pt x="4787" y="7573"/>
                    <a:pt x="4787" y="7680"/>
                    <a:pt x="4858" y="7715"/>
                  </a:cubicBezTo>
                  <a:cubicBezTo>
                    <a:pt x="4894" y="7739"/>
                    <a:pt x="4918" y="7751"/>
                    <a:pt x="4954" y="7751"/>
                  </a:cubicBezTo>
                  <a:cubicBezTo>
                    <a:pt x="4989" y="7751"/>
                    <a:pt x="5037" y="7739"/>
                    <a:pt x="5073" y="7692"/>
                  </a:cubicBezTo>
                  <a:cubicBezTo>
                    <a:pt x="5109" y="7632"/>
                    <a:pt x="5156" y="7584"/>
                    <a:pt x="5192" y="7525"/>
                  </a:cubicBezTo>
                  <a:lnTo>
                    <a:pt x="5525" y="7644"/>
                  </a:lnTo>
                  <a:cubicBezTo>
                    <a:pt x="4918" y="8573"/>
                    <a:pt x="4299" y="8894"/>
                    <a:pt x="3882" y="9001"/>
                  </a:cubicBezTo>
                  <a:cubicBezTo>
                    <a:pt x="3864" y="9007"/>
                    <a:pt x="3849" y="9010"/>
                    <a:pt x="3835" y="9010"/>
                  </a:cubicBezTo>
                  <a:cubicBezTo>
                    <a:pt x="3820" y="9010"/>
                    <a:pt x="3805" y="9007"/>
                    <a:pt x="3787" y="9001"/>
                  </a:cubicBezTo>
                  <a:cubicBezTo>
                    <a:pt x="3370" y="8882"/>
                    <a:pt x="2751" y="8549"/>
                    <a:pt x="2120" y="7644"/>
                  </a:cubicBezTo>
                  <a:lnTo>
                    <a:pt x="2465" y="7525"/>
                  </a:lnTo>
                  <a:cubicBezTo>
                    <a:pt x="2763" y="7942"/>
                    <a:pt x="3204" y="8442"/>
                    <a:pt x="3787" y="8644"/>
                  </a:cubicBezTo>
                  <a:cubicBezTo>
                    <a:pt x="3799" y="8644"/>
                    <a:pt x="3823" y="8656"/>
                    <a:pt x="3835" y="8656"/>
                  </a:cubicBezTo>
                  <a:cubicBezTo>
                    <a:pt x="3846" y="8656"/>
                    <a:pt x="3858" y="8656"/>
                    <a:pt x="3882" y="8644"/>
                  </a:cubicBezTo>
                  <a:cubicBezTo>
                    <a:pt x="4144" y="8549"/>
                    <a:pt x="4418" y="8382"/>
                    <a:pt x="4668" y="8132"/>
                  </a:cubicBezTo>
                  <a:cubicBezTo>
                    <a:pt x="4728" y="8073"/>
                    <a:pt x="4728" y="7989"/>
                    <a:pt x="4668" y="7930"/>
                  </a:cubicBezTo>
                  <a:cubicBezTo>
                    <a:pt x="4638" y="7900"/>
                    <a:pt x="4600" y="7885"/>
                    <a:pt x="4561" y="7885"/>
                  </a:cubicBezTo>
                  <a:cubicBezTo>
                    <a:pt x="4522" y="7885"/>
                    <a:pt x="4483" y="7900"/>
                    <a:pt x="4454" y="7930"/>
                  </a:cubicBezTo>
                  <a:cubicBezTo>
                    <a:pt x="4251" y="8120"/>
                    <a:pt x="4025" y="8275"/>
                    <a:pt x="3823" y="8346"/>
                  </a:cubicBezTo>
                  <a:cubicBezTo>
                    <a:pt x="3358" y="8168"/>
                    <a:pt x="2965" y="7751"/>
                    <a:pt x="2715" y="7394"/>
                  </a:cubicBezTo>
                  <a:cubicBezTo>
                    <a:pt x="2894" y="7239"/>
                    <a:pt x="3001" y="7025"/>
                    <a:pt x="3001" y="6787"/>
                  </a:cubicBezTo>
                  <a:lnTo>
                    <a:pt x="3001" y="6275"/>
                  </a:lnTo>
                  <a:cubicBezTo>
                    <a:pt x="3251" y="6382"/>
                    <a:pt x="3525" y="6430"/>
                    <a:pt x="3823" y="6430"/>
                  </a:cubicBezTo>
                  <a:cubicBezTo>
                    <a:pt x="4120" y="6430"/>
                    <a:pt x="4382" y="6370"/>
                    <a:pt x="4632" y="6275"/>
                  </a:cubicBezTo>
                  <a:close/>
                  <a:moveTo>
                    <a:pt x="3846" y="0"/>
                  </a:moveTo>
                  <a:cubicBezTo>
                    <a:pt x="2251" y="0"/>
                    <a:pt x="953" y="1286"/>
                    <a:pt x="953" y="2882"/>
                  </a:cubicBezTo>
                  <a:lnTo>
                    <a:pt x="953" y="4013"/>
                  </a:lnTo>
                  <a:cubicBezTo>
                    <a:pt x="953" y="4846"/>
                    <a:pt x="751" y="5453"/>
                    <a:pt x="632" y="5775"/>
                  </a:cubicBezTo>
                  <a:cubicBezTo>
                    <a:pt x="584" y="5894"/>
                    <a:pt x="584" y="6013"/>
                    <a:pt x="632" y="6132"/>
                  </a:cubicBezTo>
                  <a:cubicBezTo>
                    <a:pt x="679" y="6251"/>
                    <a:pt x="775" y="6334"/>
                    <a:pt x="894" y="6382"/>
                  </a:cubicBezTo>
                  <a:cubicBezTo>
                    <a:pt x="1251" y="6525"/>
                    <a:pt x="1965" y="6787"/>
                    <a:pt x="2715" y="6930"/>
                  </a:cubicBezTo>
                  <a:cubicBezTo>
                    <a:pt x="2668" y="7084"/>
                    <a:pt x="2549" y="7180"/>
                    <a:pt x="2418" y="7239"/>
                  </a:cubicBezTo>
                  <a:lnTo>
                    <a:pt x="751" y="7823"/>
                  </a:lnTo>
                  <a:cubicBezTo>
                    <a:pt x="298" y="7989"/>
                    <a:pt x="1" y="8406"/>
                    <a:pt x="1" y="8882"/>
                  </a:cubicBezTo>
                  <a:lnTo>
                    <a:pt x="1" y="10132"/>
                  </a:lnTo>
                  <a:cubicBezTo>
                    <a:pt x="1" y="10216"/>
                    <a:pt x="84" y="10275"/>
                    <a:pt x="156" y="10275"/>
                  </a:cubicBezTo>
                  <a:cubicBezTo>
                    <a:pt x="227" y="10275"/>
                    <a:pt x="298" y="10204"/>
                    <a:pt x="298" y="10132"/>
                  </a:cubicBezTo>
                  <a:lnTo>
                    <a:pt x="298" y="8882"/>
                  </a:lnTo>
                  <a:cubicBezTo>
                    <a:pt x="298" y="8775"/>
                    <a:pt x="322" y="8692"/>
                    <a:pt x="358" y="8597"/>
                  </a:cubicBezTo>
                  <a:lnTo>
                    <a:pt x="1120" y="9251"/>
                  </a:lnTo>
                  <a:cubicBezTo>
                    <a:pt x="1227" y="9347"/>
                    <a:pt x="1299" y="9478"/>
                    <a:pt x="1299" y="9620"/>
                  </a:cubicBezTo>
                  <a:lnTo>
                    <a:pt x="1299" y="10132"/>
                  </a:lnTo>
                  <a:cubicBezTo>
                    <a:pt x="1299" y="10216"/>
                    <a:pt x="1370" y="10275"/>
                    <a:pt x="1453" y="10275"/>
                  </a:cubicBezTo>
                  <a:cubicBezTo>
                    <a:pt x="1525" y="10275"/>
                    <a:pt x="1596" y="10204"/>
                    <a:pt x="1596" y="10132"/>
                  </a:cubicBezTo>
                  <a:lnTo>
                    <a:pt x="1596" y="9609"/>
                  </a:lnTo>
                  <a:cubicBezTo>
                    <a:pt x="1596" y="9370"/>
                    <a:pt x="1489" y="9168"/>
                    <a:pt x="1310" y="9001"/>
                  </a:cubicBezTo>
                  <a:lnTo>
                    <a:pt x="513" y="8311"/>
                  </a:lnTo>
                  <a:cubicBezTo>
                    <a:pt x="596" y="8216"/>
                    <a:pt x="715" y="8132"/>
                    <a:pt x="834" y="8085"/>
                  </a:cubicBezTo>
                  <a:lnTo>
                    <a:pt x="1846" y="7739"/>
                  </a:lnTo>
                  <a:cubicBezTo>
                    <a:pt x="2537" y="8775"/>
                    <a:pt x="3251" y="9144"/>
                    <a:pt x="3727" y="9275"/>
                  </a:cubicBezTo>
                  <a:cubicBezTo>
                    <a:pt x="3775" y="9299"/>
                    <a:pt x="3799" y="9299"/>
                    <a:pt x="3846" y="9299"/>
                  </a:cubicBezTo>
                  <a:cubicBezTo>
                    <a:pt x="3894" y="9299"/>
                    <a:pt x="3930" y="9299"/>
                    <a:pt x="3966" y="9275"/>
                  </a:cubicBezTo>
                  <a:cubicBezTo>
                    <a:pt x="4442" y="9144"/>
                    <a:pt x="5156" y="8775"/>
                    <a:pt x="5835" y="7739"/>
                  </a:cubicBezTo>
                  <a:lnTo>
                    <a:pt x="6847" y="8085"/>
                  </a:lnTo>
                  <a:cubicBezTo>
                    <a:pt x="6990" y="8132"/>
                    <a:pt x="7085" y="8216"/>
                    <a:pt x="7180" y="8311"/>
                  </a:cubicBezTo>
                  <a:lnTo>
                    <a:pt x="6371" y="9001"/>
                  </a:lnTo>
                  <a:cubicBezTo>
                    <a:pt x="6192" y="9144"/>
                    <a:pt x="6097" y="9370"/>
                    <a:pt x="6097" y="9609"/>
                  </a:cubicBezTo>
                  <a:lnTo>
                    <a:pt x="6097" y="10120"/>
                  </a:lnTo>
                  <a:cubicBezTo>
                    <a:pt x="6097" y="10204"/>
                    <a:pt x="6168" y="10263"/>
                    <a:pt x="6240" y="10263"/>
                  </a:cubicBezTo>
                  <a:cubicBezTo>
                    <a:pt x="6311" y="10263"/>
                    <a:pt x="6394" y="10192"/>
                    <a:pt x="6394" y="10120"/>
                  </a:cubicBezTo>
                  <a:lnTo>
                    <a:pt x="6394" y="9609"/>
                  </a:lnTo>
                  <a:cubicBezTo>
                    <a:pt x="6394" y="9466"/>
                    <a:pt x="6454" y="9323"/>
                    <a:pt x="6573" y="9239"/>
                  </a:cubicBezTo>
                  <a:lnTo>
                    <a:pt x="7323" y="8585"/>
                  </a:lnTo>
                  <a:cubicBezTo>
                    <a:pt x="7359" y="8668"/>
                    <a:pt x="7383" y="8775"/>
                    <a:pt x="7383" y="8870"/>
                  </a:cubicBezTo>
                  <a:lnTo>
                    <a:pt x="7383" y="10120"/>
                  </a:lnTo>
                  <a:cubicBezTo>
                    <a:pt x="7383" y="10204"/>
                    <a:pt x="7466" y="10263"/>
                    <a:pt x="7537" y="10263"/>
                  </a:cubicBezTo>
                  <a:cubicBezTo>
                    <a:pt x="7609" y="10263"/>
                    <a:pt x="7680" y="10192"/>
                    <a:pt x="7680" y="10120"/>
                  </a:cubicBezTo>
                  <a:lnTo>
                    <a:pt x="7680" y="8870"/>
                  </a:lnTo>
                  <a:cubicBezTo>
                    <a:pt x="7692" y="8406"/>
                    <a:pt x="7395" y="7977"/>
                    <a:pt x="6942" y="7823"/>
                  </a:cubicBezTo>
                  <a:lnTo>
                    <a:pt x="5275" y="7239"/>
                  </a:lnTo>
                  <a:cubicBezTo>
                    <a:pt x="5132" y="7203"/>
                    <a:pt x="5025" y="7084"/>
                    <a:pt x="4978" y="6930"/>
                  </a:cubicBezTo>
                  <a:cubicBezTo>
                    <a:pt x="5740" y="6787"/>
                    <a:pt x="6442" y="6513"/>
                    <a:pt x="6799" y="6382"/>
                  </a:cubicBezTo>
                  <a:cubicBezTo>
                    <a:pt x="6918" y="6334"/>
                    <a:pt x="7002" y="6251"/>
                    <a:pt x="7061" y="6132"/>
                  </a:cubicBezTo>
                  <a:cubicBezTo>
                    <a:pt x="7109" y="6013"/>
                    <a:pt x="7109" y="5894"/>
                    <a:pt x="7061" y="5775"/>
                  </a:cubicBezTo>
                  <a:cubicBezTo>
                    <a:pt x="6942" y="5477"/>
                    <a:pt x="6740" y="4846"/>
                    <a:pt x="6740" y="4013"/>
                  </a:cubicBezTo>
                  <a:lnTo>
                    <a:pt x="6740" y="2882"/>
                  </a:lnTo>
                  <a:cubicBezTo>
                    <a:pt x="6740" y="1286"/>
                    <a:pt x="5442" y="0"/>
                    <a:pt x="384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4" name="Google Shape;10447;p56"/>
            <p:cNvSpPr/>
            <p:nvPr/>
          </p:nvSpPr>
          <p:spPr>
            <a:xfrm>
              <a:off x="7611608" y="2891630"/>
              <a:ext cx="20069" cy="9463"/>
            </a:xfrm>
            <a:custGeom>
              <a:avLst/>
              <a:gdLst/>
              <a:ahLst/>
              <a:cxnLst/>
              <a:rect l="l" t="t" r="r" b="b"/>
              <a:pathLst>
                <a:path w="632" h="298" extrusionOk="0">
                  <a:moveTo>
                    <a:pt x="155" y="0"/>
                  </a:moveTo>
                  <a:cubicBezTo>
                    <a:pt x="60" y="0"/>
                    <a:pt x="1" y="83"/>
                    <a:pt x="1" y="155"/>
                  </a:cubicBezTo>
                  <a:cubicBezTo>
                    <a:pt x="1" y="226"/>
                    <a:pt x="84" y="298"/>
                    <a:pt x="155" y="298"/>
                  </a:cubicBezTo>
                  <a:lnTo>
                    <a:pt x="477" y="298"/>
                  </a:lnTo>
                  <a:cubicBezTo>
                    <a:pt x="572" y="298"/>
                    <a:pt x="632" y="226"/>
                    <a:pt x="632" y="155"/>
                  </a:cubicBezTo>
                  <a:cubicBezTo>
                    <a:pt x="632" y="83"/>
                    <a:pt x="572" y="0"/>
                    <a:pt x="47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5" name="Google Shape;10448;p56"/>
            <p:cNvSpPr/>
            <p:nvPr/>
          </p:nvSpPr>
          <p:spPr>
            <a:xfrm>
              <a:off x="7673245" y="2891630"/>
              <a:ext cx="19688" cy="9463"/>
            </a:xfrm>
            <a:custGeom>
              <a:avLst/>
              <a:gdLst/>
              <a:ahLst/>
              <a:cxnLst/>
              <a:rect l="l" t="t" r="r" b="b"/>
              <a:pathLst>
                <a:path w="620" h="298" extrusionOk="0">
                  <a:moveTo>
                    <a:pt x="143" y="0"/>
                  </a:moveTo>
                  <a:cubicBezTo>
                    <a:pt x="60" y="0"/>
                    <a:pt x="0" y="83"/>
                    <a:pt x="0" y="155"/>
                  </a:cubicBezTo>
                  <a:cubicBezTo>
                    <a:pt x="0" y="226"/>
                    <a:pt x="72" y="298"/>
                    <a:pt x="143" y="298"/>
                  </a:cubicBezTo>
                  <a:lnTo>
                    <a:pt x="477" y="298"/>
                  </a:lnTo>
                  <a:cubicBezTo>
                    <a:pt x="560" y="298"/>
                    <a:pt x="620" y="226"/>
                    <a:pt x="620" y="155"/>
                  </a:cubicBezTo>
                  <a:cubicBezTo>
                    <a:pt x="620" y="83"/>
                    <a:pt x="548" y="0"/>
                    <a:pt x="47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66" name="Google Shape;10449;p56"/>
          <p:cNvGrpSpPr/>
          <p:nvPr/>
        </p:nvGrpSpPr>
        <p:grpSpPr>
          <a:xfrm>
            <a:off x="9422114" y="3303036"/>
            <a:ext cx="483112" cy="405756"/>
            <a:chOff x="7988191" y="2832248"/>
            <a:chExt cx="332348" cy="283985"/>
          </a:xfrm>
          <a:solidFill>
            <a:srgbClr val="0D4D98"/>
          </a:solidFill>
        </p:grpSpPr>
        <p:sp>
          <p:nvSpPr>
            <p:cNvPr id="167" name="Google Shape;10450;p56"/>
            <p:cNvSpPr/>
            <p:nvPr/>
          </p:nvSpPr>
          <p:spPr>
            <a:xfrm>
              <a:off x="8046398" y="2894646"/>
              <a:ext cx="40869" cy="45759"/>
            </a:xfrm>
            <a:custGeom>
              <a:avLst/>
              <a:gdLst/>
              <a:ahLst/>
              <a:cxnLst/>
              <a:rect l="l" t="t" r="r" b="b"/>
              <a:pathLst>
                <a:path w="1287" h="1441" extrusionOk="0">
                  <a:moveTo>
                    <a:pt x="644" y="0"/>
                  </a:moveTo>
                  <a:cubicBezTo>
                    <a:pt x="287" y="0"/>
                    <a:pt x="1" y="286"/>
                    <a:pt x="1" y="643"/>
                  </a:cubicBezTo>
                  <a:lnTo>
                    <a:pt x="1" y="798"/>
                  </a:lnTo>
                  <a:cubicBezTo>
                    <a:pt x="1" y="1155"/>
                    <a:pt x="287" y="1441"/>
                    <a:pt x="644" y="1441"/>
                  </a:cubicBezTo>
                  <a:cubicBezTo>
                    <a:pt x="1001" y="1441"/>
                    <a:pt x="1287" y="1155"/>
                    <a:pt x="1287" y="798"/>
                  </a:cubicBezTo>
                  <a:lnTo>
                    <a:pt x="1287" y="643"/>
                  </a:lnTo>
                  <a:cubicBezTo>
                    <a:pt x="1287" y="548"/>
                    <a:pt x="1215" y="488"/>
                    <a:pt x="1132" y="488"/>
                  </a:cubicBezTo>
                  <a:cubicBezTo>
                    <a:pt x="1049" y="488"/>
                    <a:pt x="989" y="560"/>
                    <a:pt x="989" y="643"/>
                  </a:cubicBezTo>
                  <a:lnTo>
                    <a:pt x="989" y="798"/>
                  </a:lnTo>
                  <a:cubicBezTo>
                    <a:pt x="989" y="977"/>
                    <a:pt x="834" y="1143"/>
                    <a:pt x="644" y="1143"/>
                  </a:cubicBezTo>
                  <a:cubicBezTo>
                    <a:pt x="453" y="1143"/>
                    <a:pt x="299" y="1000"/>
                    <a:pt x="299" y="798"/>
                  </a:cubicBezTo>
                  <a:lnTo>
                    <a:pt x="299" y="643"/>
                  </a:lnTo>
                  <a:cubicBezTo>
                    <a:pt x="299" y="465"/>
                    <a:pt x="453" y="298"/>
                    <a:pt x="644" y="298"/>
                  </a:cubicBezTo>
                  <a:cubicBezTo>
                    <a:pt x="739" y="298"/>
                    <a:pt x="799" y="227"/>
                    <a:pt x="799" y="143"/>
                  </a:cubicBezTo>
                  <a:cubicBezTo>
                    <a:pt x="799" y="60"/>
                    <a:pt x="715" y="0"/>
                    <a:pt x="64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8" name="Google Shape;10451;p56"/>
            <p:cNvSpPr/>
            <p:nvPr/>
          </p:nvSpPr>
          <p:spPr>
            <a:xfrm>
              <a:off x="7988191" y="2832248"/>
              <a:ext cx="332348" cy="283985"/>
            </a:xfrm>
            <a:custGeom>
              <a:avLst/>
              <a:gdLst/>
              <a:ahLst/>
              <a:cxnLst/>
              <a:rect l="l" t="t" r="r" b="b"/>
              <a:pathLst>
                <a:path w="10466" h="8943" extrusionOk="0">
                  <a:moveTo>
                    <a:pt x="929" y="2942"/>
                  </a:moveTo>
                  <a:lnTo>
                    <a:pt x="929" y="2942"/>
                  </a:lnTo>
                  <a:cubicBezTo>
                    <a:pt x="905" y="3037"/>
                    <a:pt x="881" y="3144"/>
                    <a:pt x="869" y="3227"/>
                  </a:cubicBezTo>
                  <a:cubicBezTo>
                    <a:pt x="858" y="3299"/>
                    <a:pt x="858" y="3358"/>
                    <a:pt x="858" y="3418"/>
                  </a:cubicBezTo>
                  <a:lnTo>
                    <a:pt x="488" y="3120"/>
                  </a:lnTo>
                  <a:lnTo>
                    <a:pt x="929" y="2942"/>
                  </a:lnTo>
                  <a:close/>
                  <a:moveTo>
                    <a:pt x="4156" y="310"/>
                  </a:moveTo>
                  <a:lnTo>
                    <a:pt x="3894" y="668"/>
                  </a:lnTo>
                  <a:cubicBezTo>
                    <a:pt x="3858" y="715"/>
                    <a:pt x="3846" y="763"/>
                    <a:pt x="3858" y="822"/>
                  </a:cubicBezTo>
                  <a:cubicBezTo>
                    <a:pt x="3882" y="882"/>
                    <a:pt x="3917" y="906"/>
                    <a:pt x="3965" y="918"/>
                  </a:cubicBezTo>
                  <a:cubicBezTo>
                    <a:pt x="4608" y="1072"/>
                    <a:pt x="5168" y="1489"/>
                    <a:pt x="5549" y="2084"/>
                  </a:cubicBezTo>
                  <a:cubicBezTo>
                    <a:pt x="5965" y="2751"/>
                    <a:pt x="6418" y="3287"/>
                    <a:pt x="6894" y="3656"/>
                  </a:cubicBezTo>
                  <a:cubicBezTo>
                    <a:pt x="7287" y="3977"/>
                    <a:pt x="7692" y="4168"/>
                    <a:pt x="8085" y="4275"/>
                  </a:cubicBezTo>
                  <a:cubicBezTo>
                    <a:pt x="8288" y="4321"/>
                    <a:pt x="8455" y="4339"/>
                    <a:pt x="8603" y="4339"/>
                  </a:cubicBezTo>
                  <a:cubicBezTo>
                    <a:pt x="8646" y="4339"/>
                    <a:pt x="8687" y="4337"/>
                    <a:pt x="8728" y="4335"/>
                  </a:cubicBezTo>
                  <a:lnTo>
                    <a:pt x="8728" y="4335"/>
                  </a:lnTo>
                  <a:cubicBezTo>
                    <a:pt x="8168" y="4847"/>
                    <a:pt x="7585" y="5204"/>
                    <a:pt x="7037" y="5406"/>
                  </a:cubicBezTo>
                  <a:cubicBezTo>
                    <a:pt x="6732" y="5508"/>
                    <a:pt x="6437" y="5559"/>
                    <a:pt x="6158" y="5559"/>
                  </a:cubicBezTo>
                  <a:cubicBezTo>
                    <a:pt x="5914" y="5559"/>
                    <a:pt x="5682" y="5520"/>
                    <a:pt x="5465" y="5442"/>
                  </a:cubicBezTo>
                  <a:cubicBezTo>
                    <a:pt x="5203" y="5359"/>
                    <a:pt x="4965" y="5204"/>
                    <a:pt x="4775" y="5001"/>
                  </a:cubicBezTo>
                  <a:lnTo>
                    <a:pt x="4775" y="5001"/>
                  </a:lnTo>
                  <a:cubicBezTo>
                    <a:pt x="5001" y="5120"/>
                    <a:pt x="5275" y="5204"/>
                    <a:pt x="5596" y="5228"/>
                  </a:cubicBezTo>
                  <a:cubicBezTo>
                    <a:pt x="5680" y="5228"/>
                    <a:pt x="5751" y="5240"/>
                    <a:pt x="5822" y="5240"/>
                  </a:cubicBezTo>
                  <a:cubicBezTo>
                    <a:pt x="6096" y="5240"/>
                    <a:pt x="6382" y="5204"/>
                    <a:pt x="6644" y="5132"/>
                  </a:cubicBezTo>
                  <a:cubicBezTo>
                    <a:pt x="6715" y="5120"/>
                    <a:pt x="6775" y="5025"/>
                    <a:pt x="6751" y="4954"/>
                  </a:cubicBezTo>
                  <a:cubicBezTo>
                    <a:pt x="6741" y="4893"/>
                    <a:pt x="6671" y="4841"/>
                    <a:pt x="6607" y="4841"/>
                  </a:cubicBezTo>
                  <a:cubicBezTo>
                    <a:pt x="6595" y="4841"/>
                    <a:pt x="6583" y="4843"/>
                    <a:pt x="6573" y="4847"/>
                  </a:cubicBezTo>
                  <a:cubicBezTo>
                    <a:pt x="6317" y="4912"/>
                    <a:pt x="6067" y="4943"/>
                    <a:pt x="5831" y="4943"/>
                  </a:cubicBezTo>
                  <a:cubicBezTo>
                    <a:pt x="5418" y="4943"/>
                    <a:pt x="5052" y="4846"/>
                    <a:pt x="4787" y="4656"/>
                  </a:cubicBezTo>
                  <a:cubicBezTo>
                    <a:pt x="4477" y="4430"/>
                    <a:pt x="4310" y="4097"/>
                    <a:pt x="4263" y="3632"/>
                  </a:cubicBezTo>
                  <a:cubicBezTo>
                    <a:pt x="4310" y="3156"/>
                    <a:pt x="4572" y="2751"/>
                    <a:pt x="5025" y="2501"/>
                  </a:cubicBezTo>
                  <a:cubicBezTo>
                    <a:pt x="5096" y="2453"/>
                    <a:pt x="5120" y="2370"/>
                    <a:pt x="5084" y="2287"/>
                  </a:cubicBezTo>
                  <a:cubicBezTo>
                    <a:pt x="5051" y="2237"/>
                    <a:pt x="4996" y="2211"/>
                    <a:pt x="4941" y="2211"/>
                  </a:cubicBezTo>
                  <a:cubicBezTo>
                    <a:pt x="4916" y="2211"/>
                    <a:pt x="4892" y="2216"/>
                    <a:pt x="4870" y="2227"/>
                  </a:cubicBezTo>
                  <a:cubicBezTo>
                    <a:pt x="4227" y="2584"/>
                    <a:pt x="3906" y="3227"/>
                    <a:pt x="3965" y="3942"/>
                  </a:cubicBezTo>
                  <a:cubicBezTo>
                    <a:pt x="4037" y="4751"/>
                    <a:pt x="4596" y="5442"/>
                    <a:pt x="5382" y="5728"/>
                  </a:cubicBezTo>
                  <a:cubicBezTo>
                    <a:pt x="5631" y="5816"/>
                    <a:pt x="5895" y="5861"/>
                    <a:pt x="6170" y="5861"/>
                  </a:cubicBezTo>
                  <a:cubicBezTo>
                    <a:pt x="6487" y="5861"/>
                    <a:pt x="6818" y="5801"/>
                    <a:pt x="7156" y="5680"/>
                  </a:cubicBezTo>
                  <a:cubicBezTo>
                    <a:pt x="7596" y="5537"/>
                    <a:pt x="8061" y="5263"/>
                    <a:pt x="8525" y="4906"/>
                  </a:cubicBezTo>
                  <a:lnTo>
                    <a:pt x="8549" y="4906"/>
                  </a:lnTo>
                  <a:cubicBezTo>
                    <a:pt x="8694" y="4930"/>
                    <a:pt x="8833" y="4940"/>
                    <a:pt x="8965" y="4940"/>
                  </a:cubicBezTo>
                  <a:cubicBezTo>
                    <a:pt x="9431" y="4940"/>
                    <a:pt x="9813" y="4812"/>
                    <a:pt x="10073" y="4692"/>
                  </a:cubicBezTo>
                  <a:lnTo>
                    <a:pt x="10073" y="4692"/>
                  </a:lnTo>
                  <a:cubicBezTo>
                    <a:pt x="9430" y="6454"/>
                    <a:pt x="7608" y="7668"/>
                    <a:pt x="5572" y="7668"/>
                  </a:cubicBezTo>
                  <a:cubicBezTo>
                    <a:pt x="4179" y="7668"/>
                    <a:pt x="2894" y="7145"/>
                    <a:pt x="2072" y="6216"/>
                  </a:cubicBezTo>
                  <a:cubicBezTo>
                    <a:pt x="1358" y="5430"/>
                    <a:pt x="1060" y="4406"/>
                    <a:pt x="1179" y="3275"/>
                  </a:cubicBezTo>
                  <a:cubicBezTo>
                    <a:pt x="1286" y="2584"/>
                    <a:pt x="1524" y="2013"/>
                    <a:pt x="1881" y="1537"/>
                  </a:cubicBezTo>
                  <a:cubicBezTo>
                    <a:pt x="2167" y="1156"/>
                    <a:pt x="2536" y="858"/>
                    <a:pt x="2989" y="656"/>
                  </a:cubicBezTo>
                  <a:cubicBezTo>
                    <a:pt x="3429" y="441"/>
                    <a:pt x="3882" y="358"/>
                    <a:pt x="4156" y="310"/>
                  </a:cubicBezTo>
                  <a:close/>
                  <a:moveTo>
                    <a:pt x="5644" y="7954"/>
                  </a:moveTo>
                  <a:lnTo>
                    <a:pt x="5322" y="8645"/>
                  </a:lnTo>
                  <a:lnTo>
                    <a:pt x="5013" y="8645"/>
                  </a:lnTo>
                  <a:lnTo>
                    <a:pt x="5346" y="7954"/>
                  </a:lnTo>
                  <a:close/>
                  <a:moveTo>
                    <a:pt x="4422" y="1"/>
                  </a:moveTo>
                  <a:cubicBezTo>
                    <a:pt x="4268" y="1"/>
                    <a:pt x="3580" y="20"/>
                    <a:pt x="2834" y="382"/>
                  </a:cubicBezTo>
                  <a:cubicBezTo>
                    <a:pt x="2346" y="620"/>
                    <a:pt x="1929" y="941"/>
                    <a:pt x="1608" y="1358"/>
                  </a:cubicBezTo>
                  <a:cubicBezTo>
                    <a:pt x="1334" y="1703"/>
                    <a:pt x="1119" y="2108"/>
                    <a:pt x="989" y="2584"/>
                  </a:cubicBezTo>
                  <a:lnTo>
                    <a:pt x="96" y="2965"/>
                  </a:lnTo>
                  <a:cubicBezTo>
                    <a:pt x="48" y="2977"/>
                    <a:pt x="0" y="3025"/>
                    <a:pt x="0" y="3085"/>
                  </a:cubicBezTo>
                  <a:cubicBezTo>
                    <a:pt x="0" y="3144"/>
                    <a:pt x="24" y="3180"/>
                    <a:pt x="60" y="3215"/>
                  </a:cubicBezTo>
                  <a:lnTo>
                    <a:pt x="810" y="3811"/>
                  </a:lnTo>
                  <a:cubicBezTo>
                    <a:pt x="822" y="4811"/>
                    <a:pt x="1155" y="5704"/>
                    <a:pt x="1810" y="6430"/>
                  </a:cubicBezTo>
                  <a:cubicBezTo>
                    <a:pt x="2584" y="7287"/>
                    <a:pt x="3715" y="7823"/>
                    <a:pt x="4977" y="7942"/>
                  </a:cubicBezTo>
                  <a:lnTo>
                    <a:pt x="4620" y="8645"/>
                  </a:lnTo>
                  <a:lnTo>
                    <a:pt x="3739" y="8645"/>
                  </a:lnTo>
                  <a:cubicBezTo>
                    <a:pt x="3656" y="8645"/>
                    <a:pt x="3596" y="8716"/>
                    <a:pt x="3596" y="8799"/>
                  </a:cubicBezTo>
                  <a:cubicBezTo>
                    <a:pt x="3596" y="8871"/>
                    <a:pt x="3667" y="8942"/>
                    <a:pt x="3739" y="8942"/>
                  </a:cubicBezTo>
                  <a:lnTo>
                    <a:pt x="6013" y="8942"/>
                  </a:lnTo>
                  <a:cubicBezTo>
                    <a:pt x="6108" y="8942"/>
                    <a:pt x="6168" y="8871"/>
                    <a:pt x="6168" y="8799"/>
                  </a:cubicBezTo>
                  <a:cubicBezTo>
                    <a:pt x="6168" y="8716"/>
                    <a:pt x="6096" y="8645"/>
                    <a:pt x="6013" y="8645"/>
                  </a:cubicBezTo>
                  <a:lnTo>
                    <a:pt x="5620" y="8645"/>
                  </a:lnTo>
                  <a:lnTo>
                    <a:pt x="5953" y="7954"/>
                  </a:lnTo>
                  <a:cubicBezTo>
                    <a:pt x="6942" y="7883"/>
                    <a:pt x="7882" y="7537"/>
                    <a:pt x="8656" y="6966"/>
                  </a:cubicBezTo>
                  <a:cubicBezTo>
                    <a:pt x="9525" y="6323"/>
                    <a:pt x="10156" y="5418"/>
                    <a:pt x="10406" y="4430"/>
                  </a:cubicBezTo>
                  <a:cubicBezTo>
                    <a:pt x="10466" y="4370"/>
                    <a:pt x="10442" y="4299"/>
                    <a:pt x="10383" y="4275"/>
                  </a:cubicBezTo>
                  <a:cubicBezTo>
                    <a:pt x="10355" y="4259"/>
                    <a:pt x="10327" y="4250"/>
                    <a:pt x="10300" y="4250"/>
                  </a:cubicBezTo>
                  <a:cubicBezTo>
                    <a:pt x="10268" y="4250"/>
                    <a:pt x="10236" y="4262"/>
                    <a:pt x="10204" y="4287"/>
                  </a:cubicBezTo>
                  <a:cubicBezTo>
                    <a:pt x="10204" y="4287"/>
                    <a:pt x="9700" y="4670"/>
                    <a:pt x="8935" y="4670"/>
                  </a:cubicBezTo>
                  <a:cubicBezTo>
                    <a:pt x="8902" y="4670"/>
                    <a:pt x="8868" y="4670"/>
                    <a:pt x="8835" y="4668"/>
                  </a:cubicBezTo>
                  <a:cubicBezTo>
                    <a:pt x="8990" y="4525"/>
                    <a:pt x="9156" y="4370"/>
                    <a:pt x="9323" y="4192"/>
                  </a:cubicBezTo>
                  <a:cubicBezTo>
                    <a:pt x="9371" y="4132"/>
                    <a:pt x="9382" y="4061"/>
                    <a:pt x="9335" y="4001"/>
                  </a:cubicBezTo>
                  <a:cubicBezTo>
                    <a:pt x="9302" y="3961"/>
                    <a:pt x="9259" y="3942"/>
                    <a:pt x="9211" y="3942"/>
                  </a:cubicBezTo>
                  <a:cubicBezTo>
                    <a:pt x="9190" y="3942"/>
                    <a:pt x="9167" y="3946"/>
                    <a:pt x="9144" y="3954"/>
                  </a:cubicBezTo>
                  <a:cubicBezTo>
                    <a:pt x="9144" y="3954"/>
                    <a:pt x="8950" y="4045"/>
                    <a:pt x="8613" y="4045"/>
                  </a:cubicBezTo>
                  <a:cubicBezTo>
                    <a:pt x="8479" y="4045"/>
                    <a:pt x="8321" y="4030"/>
                    <a:pt x="8144" y="3989"/>
                  </a:cubicBezTo>
                  <a:cubicBezTo>
                    <a:pt x="7108" y="3739"/>
                    <a:pt x="6287" y="2739"/>
                    <a:pt x="5775" y="1930"/>
                  </a:cubicBezTo>
                  <a:cubicBezTo>
                    <a:pt x="5406" y="1334"/>
                    <a:pt x="4870" y="906"/>
                    <a:pt x="4227" y="703"/>
                  </a:cubicBezTo>
                  <a:lnTo>
                    <a:pt x="4572" y="251"/>
                  </a:lnTo>
                  <a:cubicBezTo>
                    <a:pt x="4608" y="203"/>
                    <a:pt x="4620" y="144"/>
                    <a:pt x="4584" y="84"/>
                  </a:cubicBezTo>
                  <a:cubicBezTo>
                    <a:pt x="4560" y="48"/>
                    <a:pt x="4513" y="1"/>
                    <a:pt x="4453" y="1"/>
                  </a:cubicBezTo>
                  <a:cubicBezTo>
                    <a:pt x="4451" y="1"/>
                    <a:pt x="4440" y="1"/>
                    <a:pt x="442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69" name="Google Shape;10452;p56"/>
            <p:cNvSpPr/>
            <p:nvPr/>
          </p:nvSpPr>
          <p:spPr>
            <a:xfrm>
              <a:off x="8212381" y="2974320"/>
              <a:ext cx="18577" cy="14861"/>
            </a:xfrm>
            <a:custGeom>
              <a:avLst/>
              <a:gdLst/>
              <a:ahLst/>
              <a:cxnLst/>
              <a:rect l="l" t="t" r="r" b="b"/>
              <a:pathLst>
                <a:path w="585" h="468" extrusionOk="0">
                  <a:moveTo>
                    <a:pt x="406" y="0"/>
                  </a:moveTo>
                  <a:cubicBezTo>
                    <a:pt x="371" y="0"/>
                    <a:pt x="337" y="12"/>
                    <a:pt x="310" y="39"/>
                  </a:cubicBezTo>
                  <a:cubicBezTo>
                    <a:pt x="275" y="75"/>
                    <a:pt x="191" y="123"/>
                    <a:pt x="108" y="170"/>
                  </a:cubicBezTo>
                  <a:cubicBezTo>
                    <a:pt x="25" y="206"/>
                    <a:pt x="1" y="301"/>
                    <a:pt x="48" y="373"/>
                  </a:cubicBezTo>
                  <a:cubicBezTo>
                    <a:pt x="72" y="432"/>
                    <a:pt x="120" y="468"/>
                    <a:pt x="179" y="468"/>
                  </a:cubicBezTo>
                  <a:cubicBezTo>
                    <a:pt x="215" y="468"/>
                    <a:pt x="227" y="468"/>
                    <a:pt x="251" y="444"/>
                  </a:cubicBezTo>
                  <a:cubicBezTo>
                    <a:pt x="370" y="385"/>
                    <a:pt x="465" y="325"/>
                    <a:pt x="536" y="265"/>
                  </a:cubicBezTo>
                  <a:cubicBezTo>
                    <a:pt x="572" y="218"/>
                    <a:pt x="584" y="111"/>
                    <a:pt x="525" y="51"/>
                  </a:cubicBezTo>
                  <a:cubicBezTo>
                    <a:pt x="492" y="18"/>
                    <a:pt x="448" y="0"/>
                    <a:pt x="40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70" name="Google Shape;10453;p56"/>
          <p:cNvSpPr/>
          <p:nvPr/>
        </p:nvSpPr>
        <p:spPr>
          <a:xfrm>
            <a:off x="3040945" y="3893714"/>
            <a:ext cx="531487" cy="417598"/>
          </a:xfrm>
          <a:custGeom>
            <a:avLst/>
            <a:gdLst/>
            <a:ahLst/>
            <a:cxnLst/>
            <a:rect l="l" t="t" r="r" b="b"/>
            <a:pathLst>
              <a:path w="11514" h="9204" extrusionOk="0">
                <a:moveTo>
                  <a:pt x="3727" y="0"/>
                </a:moveTo>
                <a:cubicBezTo>
                  <a:pt x="3156" y="0"/>
                  <a:pt x="2668" y="346"/>
                  <a:pt x="2477" y="870"/>
                </a:cubicBezTo>
                <a:lnTo>
                  <a:pt x="2382" y="870"/>
                </a:lnTo>
                <a:cubicBezTo>
                  <a:pt x="2144" y="870"/>
                  <a:pt x="1906" y="965"/>
                  <a:pt x="1751" y="1143"/>
                </a:cubicBezTo>
                <a:cubicBezTo>
                  <a:pt x="1703" y="1143"/>
                  <a:pt x="1656" y="1131"/>
                  <a:pt x="1608" y="1131"/>
                </a:cubicBezTo>
                <a:cubicBezTo>
                  <a:pt x="1036" y="1131"/>
                  <a:pt x="560" y="1608"/>
                  <a:pt x="560" y="2191"/>
                </a:cubicBezTo>
                <a:cubicBezTo>
                  <a:pt x="560" y="2775"/>
                  <a:pt x="1036" y="3251"/>
                  <a:pt x="1608" y="3251"/>
                </a:cubicBezTo>
                <a:lnTo>
                  <a:pt x="3001" y="3251"/>
                </a:lnTo>
                <a:cubicBezTo>
                  <a:pt x="3096" y="3251"/>
                  <a:pt x="3191" y="3156"/>
                  <a:pt x="3191" y="3048"/>
                </a:cubicBezTo>
                <a:cubicBezTo>
                  <a:pt x="3191" y="2953"/>
                  <a:pt x="3096" y="2858"/>
                  <a:pt x="3001" y="2858"/>
                </a:cubicBezTo>
                <a:lnTo>
                  <a:pt x="1608" y="2858"/>
                </a:lnTo>
                <a:cubicBezTo>
                  <a:pt x="1239" y="2858"/>
                  <a:pt x="941" y="2560"/>
                  <a:pt x="941" y="2191"/>
                </a:cubicBezTo>
                <a:cubicBezTo>
                  <a:pt x="941" y="1822"/>
                  <a:pt x="1239" y="1524"/>
                  <a:pt x="1608" y="1524"/>
                </a:cubicBezTo>
                <a:cubicBezTo>
                  <a:pt x="1667" y="1524"/>
                  <a:pt x="1727" y="1524"/>
                  <a:pt x="1775" y="1536"/>
                </a:cubicBezTo>
                <a:cubicBezTo>
                  <a:pt x="1788" y="1538"/>
                  <a:pt x="1802" y="1539"/>
                  <a:pt x="1816" y="1539"/>
                </a:cubicBezTo>
                <a:cubicBezTo>
                  <a:pt x="1885" y="1539"/>
                  <a:pt x="1949" y="1514"/>
                  <a:pt x="1989" y="1465"/>
                </a:cubicBezTo>
                <a:cubicBezTo>
                  <a:pt x="2072" y="1322"/>
                  <a:pt x="2227" y="1251"/>
                  <a:pt x="2394" y="1251"/>
                </a:cubicBezTo>
                <a:cubicBezTo>
                  <a:pt x="2453" y="1251"/>
                  <a:pt x="2489" y="1262"/>
                  <a:pt x="2548" y="1286"/>
                </a:cubicBezTo>
                <a:cubicBezTo>
                  <a:pt x="2566" y="1291"/>
                  <a:pt x="2585" y="1293"/>
                  <a:pt x="2604" y="1293"/>
                </a:cubicBezTo>
                <a:cubicBezTo>
                  <a:pt x="2638" y="1293"/>
                  <a:pt x="2673" y="1285"/>
                  <a:pt x="2703" y="1262"/>
                </a:cubicBezTo>
                <a:cubicBezTo>
                  <a:pt x="2751" y="1239"/>
                  <a:pt x="2775" y="1191"/>
                  <a:pt x="2787" y="1143"/>
                </a:cubicBezTo>
                <a:cubicBezTo>
                  <a:pt x="2894" y="715"/>
                  <a:pt x="3263" y="405"/>
                  <a:pt x="3715" y="405"/>
                </a:cubicBezTo>
                <a:cubicBezTo>
                  <a:pt x="4239" y="405"/>
                  <a:pt x="4668" y="834"/>
                  <a:pt x="4668" y="1358"/>
                </a:cubicBezTo>
                <a:lnTo>
                  <a:pt x="4668" y="1382"/>
                </a:lnTo>
                <a:lnTo>
                  <a:pt x="4668" y="1405"/>
                </a:lnTo>
                <a:cubicBezTo>
                  <a:pt x="4668" y="1465"/>
                  <a:pt x="4692" y="1524"/>
                  <a:pt x="4739" y="1560"/>
                </a:cubicBezTo>
                <a:cubicBezTo>
                  <a:pt x="4771" y="1592"/>
                  <a:pt x="4813" y="1602"/>
                  <a:pt x="4856" y="1602"/>
                </a:cubicBezTo>
                <a:cubicBezTo>
                  <a:pt x="4877" y="1602"/>
                  <a:pt x="4898" y="1600"/>
                  <a:pt x="4918" y="1596"/>
                </a:cubicBezTo>
                <a:cubicBezTo>
                  <a:pt x="4977" y="1584"/>
                  <a:pt x="5049" y="1560"/>
                  <a:pt x="5108" y="1560"/>
                </a:cubicBezTo>
                <a:cubicBezTo>
                  <a:pt x="5311" y="1560"/>
                  <a:pt x="5489" y="1655"/>
                  <a:pt x="5620" y="1786"/>
                </a:cubicBezTo>
                <a:cubicBezTo>
                  <a:pt x="5620" y="1786"/>
                  <a:pt x="5608" y="1786"/>
                  <a:pt x="5608" y="1798"/>
                </a:cubicBezTo>
                <a:cubicBezTo>
                  <a:pt x="5585" y="1798"/>
                  <a:pt x="5573" y="1822"/>
                  <a:pt x="5573" y="1822"/>
                </a:cubicBezTo>
                <a:cubicBezTo>
                  <a:pt x="5561" y="1834"/>
                  <a:pt x="5525" y="1834"/>
                  <a:pt x="5513" y="1846"/>
                </a:cubicBezTo>
                <a:cubicBezTo>
                  <a:pt x="5477" y="1858"/>
                  <a:pt x="5466" y="1858"/>
                  <a:pt x="5454" y="1882"/>
                </a:cubicBezTo>
                <a:cubicBezTo>
                  <a:pt x="5442" y="1882"/>
                  <a:pt x="5442" y="1882"/>
                  <a:pt x="5430" y="1893"/>
                </a:cubicBezTo>
                <a:cubicBezTo>
                  <a:pt x="5239" y="1989"/>
                  <a:pt x="5085" y="2084"/>
                  <a:pt x="4930" y="2203"/>
                </a:cubicBezTo>
                <a:cubicBezTo>
                  <a:pt x="4727" y="2370"/>
                  <a:pt x="4549" y="2584"/>
                  <a:pt x="4394" y="2786"/>
                </a:cubicBezTo>
                <a:cubicBezTo>
                  <a:pt x="4394" y="2798"/>
                  <a:pt x="4382" y="2798"/>
                  <a:pt x="4382" y="2822"/>
                </a:cubicBezTo>
                <a:cubicBezTo>
                  <a:pt x="4370" y="2834"/>
                  <a:pt x="4346" y="2858"/>
                  <a:pt x="4346" y="2882"/>
                </a:cubicBezTo>
                <a:cubicBezTo>
                  <a:pt x="4346" y="2882"/>
                  <a:pt x="4346" y="2894"/>
                  <a:pt x="4334" y="2894"/>
                </a:cubicBezTo>
                <a:lnTo>
                  <a:pt x="3584" y="2894"/>
                </a:lnTo>
                <a:cubicBezTo>
                  <a:pt x="3477" y="2894"/>
                  <a:pt x="3382" y="2977"/>
                  <a:pt x="3382" y="3084"/>
                </a:cubicBezTo>
                <a:cubicBezTo>
                  <a:pt x="3382" y="3191"/>
                  <a:pt x="3477" y="3275"/>
                  <a:pt x="3584" y="3275"/>
                </a:cubicBezTo>
                <a:lnTo>
                  <a:pt x="4096" y="3275"/>
                </a:lnTo>
                <a:cubicBezTo>
                  <a:pt x="4072" y="3334"/>
                  <a:pt x="4061" y="3406"/>
                  <a:pt x="4025" y="3465"/>
                </a:cubicBezTo>
                <a:cubicBezTo>
                  <a:pt x="3918" y="3453"/>
                  <a:pt x="3822" y="3441"/>
                  <a:pt x="3691" y="3441"/>
                </a:cubicBezTo>
                <a:cubicBezTo>
                  <a:pt x="3203" y="3441"/>
                  <a:pt x="2727" y="3668"/>
                  <a:pt x="2418" y="4049"/>
                </a:cubicBezTo>
                <a:cubicBezTo>
                  <a:pt x="2298" y="4025"/>
                  <a:pt x="2167" y="4025"/>
                  <a:pt x="2025" y="4025"/>
                </a:cubicBezTo>
                <a:cubicBezTo>
                  <a:pt x="917" y="4025"/>
                  <a:pt x="1" y="4930"/>
                  <a:pt x="1" y="6049"/>
                </a:cubicBezTo>
                <a:cubicBezTo>
                  <a:pt x="1" y="7156"/>
                  <a:pt x="917" y="8073"/>
                  <a:pt x="2025" y="8073"/>
                </a:cubicBezTo>
                <a:lnTo>
                  <a:pt x="3858" y="8073"/>
                </a:lnTo>
                <a:cubicBezTo>
                  <a:pt x="3953" y="8704"/>
                  <a:pt x="4501" y="9204"/>
                  <a:pt x="5168" y="9204"/>
                </a:cubicBezTo>
                <a:lnTo>
                  <a:pt x="8549" y="9204"/>
                </a:lnTo>
                <a:cubicBezTo>
                  <a:pt x="8656" y="9204"/>
                  <a:pt x="8740" y="9109"/>
                  <a:pt x="8740" y="9002"/>
                </a:cubicBezTo>
                <a:cubicBezTo>
                  <a:pt x="8740" y="8906"/>
                  <a:pt x="8656" y="8811"/>
                  <a:pt x="8549" y="8811"/>
                </a:cubicBezTo>
                <a:lnTo>
                  <a:pt x="5168" y="8811"/>
                </a:lnTo>
                <a:cubicBezTo>
                  <a:pt x="4644" y="8811"/>
                  <a:pt x="4227" y="8394"/>
                  <a:pt x="4227" y="7882"/>
                </a:cubicBezTo>
                <a:lnTo>
                  <a:pt x="4227" y="7859"/>
                </a:lnTo>
                <a:lnTo>
                  <a:pt x="4227" y="7835"/>
                </a:lnTo>
                <a:lnTo>
                  <a:pt x="4227" y="7811"/>
                </a:lnTo>
                <a:lnTo>
                  <a:pt x="4227" y="7775"/>
                </a:lnTo>
                <a:cubicBezTo>
                  <a:pt x="4287" y="7311"/>
                  <a:pt x="4680" y="6942"/>
                  <a:pt x="5168" y="6942"/>
                </a:cubicBezTo>
                <a:cubicBezTo>
                  <a:pt x="5263" y="6942"/>
                  <a:pt x="5358" y="6954"/>
                  <a:pt x="5454" y="6977"/>
                </a:cubicBezTo>
                <a:cubicBezTo>
                  <a:pt x="5471" y="6984"/>
                  <a:pt x="5488" y="6987"/>
                  <a:pt x="5506" y="6987"/>
                </a:cubicBezTo>
                <a:cubicBezTo>
                  <a:pt x="5548" y="6987"/>
                  <a:pt x="5590" y="6970"/>
                  <a:pt x="5632" y="6954"/>
                </a:cubicBezTo>
                <a:cubicBezTo>
                  <a:pt x="5680" y="6906"/>
                  <a:pt x="5704" y="6846"/>
                  <a:pt x="5704" y="6787"/>
                </a:cubicBezTo>
                <a:lnTo>
                  <a:pt x="5704" y="6775"/>
                </a:lnTo>
                <a:lnTo>
                  <a:pt x="5704" y="6739"/>
                </a:lnTo>
                <a:cubicBezTo>
                  <a:pt x="5704" y="6013"/>
                  <a:pt x="6299" y="5418"/>
                  <a:pt x="7025" y="5418"/>
                </a:cubicBezTo>
                <a:cubicBezTo>
                  <a:pt x="7644" y="5418"/>
                  <a:pt x="8192" y="5846"/>
                  <a:pt x="8323" y="6442"/>
                </a:cubicBezTo>
                <a:cubicBezTo>
                  <a:pt x="8335" y="6501"/>
                  <a:pt x="8371" y="6549"/>
                  <a:pt x="8418" y="6561"/>
                </a:cubicBezTo>
                <a:cubicBezTo>
                  <a:pt x="8441" y="6583"/>
                  <a:pt x="8473" y="6592"/>
                  <a:pt x="8506" y="6592"/>
                </a:cubicBezTo>
                <a:cubicBezTo>
                  <a:pt x="8525" y="6592"/>
                  <a:pt x="8544" y="6589"/>
                  <a:pt x="8561" y="6585"/>
                </a:cubicBezTo>
                <a:cubicBezTo>
                  <a:pt x="8633" y="6549"/>
                  <a:pt x="8716" y="6549"/>
                  <a:pt x="8787" y="6549"/>
                </a:cubicBezTo>
                <a:cubicBezTo>
                  <a:pt x="9025" y="6549"/>
                  <a:pt x="9252" y="6668"/>
                  <a:pt x="9383" y="6858"/>
                </a:cubicBezTo>
                <a:cubicBezTo>
                  <a:pt x="9422" y="6907"/>
                  <a:pt x="9485" y="6948"/>
                  <a:pt x="9546" y="6948"/>
                </a:cubicBezTo>
                <a:cubicBezTo>
                  <a:pt x="9559" y="6948"/>
                  <a:pt x="9572" y="6946"/>
                  <a:pt x="9585" y="6942"/>
                </a:cubicBezTo>
                <a:cubicBezTo>
                  <a:pt x="9668" y="6918"/>
                  <a:pt x="9752" y="6906"/>
                  <a:pt x="9823" y="6906"/>
                </a:cubicBezTo>
                <a:lnTo>
                  <a:pt x="9978" y="6906"/>
                </a:lnTo>
                <a:cubicBezTo>
                  <a:pt x="10216" y="6954"/>
                  <a:pt x="10442" y="7085"/>
                  <a:pt x="10573" y="7275"/>
                </a:cubicBezTo>
                <a:cubicBezTo>
                  <a:pt x="10692" y="7442"/>
                  <a:pt x="10764" y="7632"/>
                  <a:pt x="10764" y="7847"/>
                </a:cubicBezTo>
                <a:cubicBezTo>
                  <a:pt x="10764" y="8370"/>
                  <a:pt x="10335" y="8799"/>
                  <a:pt x="9811" y="8799"/>
                </a:cubicBezTo>
                <a:lnTo>
                  <a:pt x="9156" y="8799"/>
                </a:lnTo>
                <a:cubicBezTo>
                  <a:pt x="9049" y="8799"/>
                  <a:pt x="8966" y="8882"/>
                  <a:pt x="8966" y="8990"/>
                </a:cubicBezTo>
                <a:cubicBezTo>
                  <a:pt x="8966" y="9097"/>
                  <a:pt x="9061" y="9180"/>
                  <a:pt x="9156" y="9180"/>
                </a:cubicBezTo>
                <a:lnTo>
                  <a:pt x="9811" y="9180"/>
                </a:lnTo>
                <a:cubicBezTo>
                  <a:pt x="10561" y="9180"/>
                  <a:pt x="11157" y="8585"/>
                  <a:pt x="11157" y="7847"/>
                </a:cubicBezTo>
                <a:cubicBezTo>
                  <a:pt x="11157" y="7632"/>
                  <a:pt x="11109" y="7454"/>
                  <a:pt x="11038" y="7275"/>
                </a:cubicBezTo>
                <a:cubicBezTo>
                  <a:pt x="11347" y="6882"/>
                  <a:pt x="11514" y="6454"/>
                  <a:pt x="11514" y="6001"/>
                </a:cubicBezTo>
                <a:cubicBezTo>
                  <a:pt x="11514" y="4906"/>
                  <a:pt x="10621" y="4013"/>
                  <a:pt x="9514" y="4013"/>
                </a:cubicBezTo>
                <a:cubicBezTo>
                  <a:pt x="9395" y="4013"/>
                  <a:pt x="9276" y="4025"/>
                  <a:pt x="9156" y="4037"/>
                </a:cubicBezTo>
                <a:cubicBezTo>
                  <a:pt x="9133" y="3668"/>
                  <a:pt x="9037" y="3310"/>
                  <a:pt x="8859" y="2977"/>
                </a:cubicBezTo>
                <a:cubicBezTo>
                  <a:pt x="8834" y="2919"/>
                  <a:pt x="8770" y="2879"/>
                  <a:pt x="8697" y="2879"/>
                </a:cubicBezTo>
                <a:cubicBezTo>
                  <a:pt x="8664" y="2879"/>
                  <a:pt x="8630" y="2887"/>
                  <a:pt x="8597" y="2906"/>
                </a:cubicBezTo>
                <a:cubicBezTo>
                  <a:pt x="8502" y="2953"/>
                  <a:pt x="8466" y="3072"/>
                  <a:pt x="8525" y="3179"/>
                </a:cubicBezTo>
                <a:cubicBezTo>
                  <a:pt x="8680" y="3489"/>
                  <a:pt x="8775" y="3858"/>
                  <a:pt x="8775" y="4215"/>
                </a:cubicBezTo>
                <a:lnTo>
                  <a:pt x="8775" y="4275"/>
                </a:lnTo>
                <a:lnTo>
                  <a:pt x="8775" y="4287"/>
                </a:lnTo>
                <a:cubicBezTo>
                  <a:pt x="8775" y="4346"/>
                  <a:pt x="8799" y="4406"/>
                  <a:pt x="8847" y="4453"/>
                </a:cubicBezTo>
                <a:cubicBezTo>
                  <a:pt x="8879" y="4485"/>
                  <a:pt x="8921" y="4496"/>
                  <a:pt x="8963" y="4496"/>
                </a:cubicBezTo>
                <a:cubicBezTo>
                  <a:pt x="8984" y="4496"/>
                  <a:pt x="9006" y="4493"/>
                  <a:pt x="9025" y="4489"/>
                </a:cubicBezTo>
                <a:cubicBezTo>
                  <a:pt x="9180" y="4441"/>
                  <a:pt x="9335" y="4406"/>
                  <a:pt x="9502" y="4406"/>
                </a:cubicBezTo>
                <a:cubicBezTo>
                  <a:pt x="10395" y="4406"/>
                  <a:pt x="11109" y="5144"/>
                  <a:pt x="11109" y="6013"/>
                </a:cubicBezTo>
                <a:cubicBezTo>
                  <a:pt x="11109" y="6346"/>
                  <a:pt x="11026" y="6644"/>
                  <a:pt x="10847" y="6906"/>
                </a:cubicBezTo>
                <a:lnTo>
                  <a:pt x="10823" y="6894"/>
                </a:lnTo>
                <a:lnTo>
                  <a:pt x="10800" y="6858"/>
                </a:lnTo>
                <a:lnTo>
                  <a:pt x="10788" y="6846"/>
                </a:lnTo>
                <a:lnTo>
                  <a:pt x="10752" y="6823"/>
                </a:lnTo>
                <a:cubicBezTo>
                  <a:pt x="10514" y="6608"/>
                  <a:pt x="10204" y="6489"/>
                  <a:pt x="9871" y="6489"/>
                </a:cubicBezTo>
                <a:cubicBezTo>
                  <a:pt x="9799" y="6489"/>
                  <a:pt x="9740" y="6489"/>
                  <a:pt x="9668" y="6501"/>
                </a:cubicBezTo>
                <a:cubicBezTo>
                  <a:pt x="9454" y="6263"/>
                  <a:pt x="9156" y="6132"/>
                  <a:pt x="8835" y="6132"/>
                </a:cubicBezTo>
                <a:cubicBezTo>
                  <a:pt x="8787" y="6132"/>
                  <a:pt x="8728" y="6132"/>
                  <a:pt x="8680" y="6144"/>
                </a:cubicBezTo>
                <a:cubicBezTo>
                  <a:pt x="8585" y="5846"/>
                  <a:pt x="8383" y="5584"/>
                  <a:pt x="8144" y="5370"/>
                </a:cubicBezTo>
                <a:cubicBezTo>
                  <a:pt x="7847" y="5120"/>
                  <a:pt x="7466" y="4989"/>
                  <a:pt x="7073" y="4989"/>
                </a:cubicBezTo>
                <a:cubicBezTo>
                  <a:pt x="6204" y="4989"/>
                  <a:pt x="5466" y="5656"/>
                  <a:pt x="5382" y="6525"/>
                </a:cubicBezTo>
                <a:cubicBezTo>
                  <a:pt x="5335" y="6525"/>
                  <a:pt x="5275" y="6501"/>
                  <a:pt x="5227" y="6501"/>
                </a:cubicBezTo>
                <a:lnTo>
                  <a:pt x="4977" y="6501"/>
                </a:lnTo>
                <a:cubicBezTo>
                  <a:pt x="4965" y="6501"/>
                  <a:pt x="4942" y="6501"/>
                  <a:pt x="4930" y="6525"/>
                </a:cubicBezTo>
                <a:lnTo>
                  <a:pt x="4918" y="6525"/>
                </a:lnTo>
                <a:cubicBezTo>
                  <a:pt x="4906" y="6525"/>
                  <a:pt x="4882" y="6525"/>
                  <a:pt x="4870" y="6537"/>
                </a:cubicBezTo>
                <a:lnTo>
                  <a:pt x="4858" y="6537"/>
                </a:lnTo>
                <a:cubicBezTo>
                  <a:pt x="4846" y="6537"/>
                  <a:pt x="4823" y="6549"/>
                  <a:pt x="4811" y="6549"/>
                </a:cubicBezTo>
                <a:cubicBezTo>
                  <a:pt x="4406" y="6680"/>
                  <a:pt x="4084" y="7013"/>
                  <a:pt x="3965" y="7430"/>
                </a:cubicBezTo>
                <a:cubicBezTo>
                  <a:pt x="3965" y="7442"/>
                  <a:pt x="3953" y="7454"/>
                  <a:pt x="3953" y="7489"/>
                </a:cubicBezTo>
                <a:cubicBezTo>
                  <a:pt x="3930" y="7537"/>
                  <a:pt x="3930" y="7561"/>
                  <a:pt x="3918" y="7608"/>
                </a:cubicBezTo>
                <a:lnTo>
                  <a:pt x="2084" y="7608"/>
                </a:lnTo>
                <a:cubicBezTo>
                  <a:pt x="1191" y="7608"/>
                  <a:pt x="453" y="6882"/>
                  <a:pt x="453" y="5965"/>
                </a:cubicBezTo>
                <a:cubicBezTo>
                  <a:pt x="453" y="5072"/>
                  <a:pt x="1179" y="4334"/>
                  <a:pt x="2084" y="4334"/>
                </a:cubicBezTo>
                <a:cubicBezTo>
                  <a:pt x="2227" y="4334"/>
                  <a:pt x="2370" y="4346"/>
                  <a:pt x="2501" y="4394"/>
                </a:cubicBezTo>
                <a:cubicBezTo>
                  <a:pt x="2515" y="4396"/>
                  <a:pt x="2529" y="4397"/>
                  <a:pt x="2542" y="4397"/>
                </a:cubicBezTo>
                <a:cubicBezTo>
                  <a:pt x="2611" y="4397"/>
                  <a:pt x="2675" y="4372"/>
                  <a:pt x="2715" y="4322"/>
                </a:cubicBezTo>
                <a:cubicBezTo>
                  <a:pt x="2953" y="3977"/>
                  <a:pt x="3334" y="3763"/>
                  <a:pt x="3751" y="3763"/>
                </a:cubicBezTo>
                <a:cubicBezTo>
                  <a:pt x="3894" y="3763"/>
                  <a:pt x="4025" y="3787"/>
                  <a:pt x="4156" y="3822"/>
                </a:cubicBezTo>
                <a:cubicBezTo>
                  <a:pt x="4177" y="3833"/>
                  <a:pt x="4201" y="3839"/>
                  <a:pt x="4225" y="3839"/>
                </a:cubicBezTo>
                <a:cubicBezTo>
                  <a:pt x="4255" y="3839"/>
                  <a:pt x="4284" y="3830"/>
                  <a:pt x="4311" y="3810"/>
                </a:cubicBezTo>
                <a:cubicBezTo>
                  <a:pt x="4346" y="3787"/>
                  <a:pt x="4382" y="3739"/>
                  <a:pt x="4394" y="3691"/>
                </a:cubicBezTo>
                <a:cubicBezTo>
                  <a:pt x="4442" y="3501"/>
                  <a:pt x="4513" y="3322"/>
                  <a:pt x="4608" y="3144"/>
                </a:cubicBezTo>
                <a:cubicBezTo>
                  <a:pt x="4608" y="3144"/>
                  <a:pt x="4620" y="3132"/>
                  <a:pt x="4620" y="3108"/>
                </a:cubicBezTo>
                <a:cubicBezTo>
                  <a:pt x="4906" y="2596"/>
                  <a:pt x="5394" y="2191"/>
                  <a:pt x="5977" y="2024"/>
                </a:cubicBezTo>
                <a:lnTo>
                  <a:pt x="5989" y="2024"/>
                </a:lnTo>
                <a:cubicBezTo>
                  <a:pt x="6180" y="1977"/>
                  <a:pt x="6370" y="1953"/>
                  <a:pt x="6573" y="1953"/>
                </a:cubicBezTo>
                <a:cubicBezTo>
                  <a:pt x="7192" y="1953"/>
                  <a:pt x="7775" y="2203"/>
                  <a:pt x="8204" y="2667"/>
                </a:cubicBezTo>
                <a:cubicBezTo>
                  <a:pt x="8243" y="2706"/>
                  <a:pt x="8295" y="2727"/>
                  <a:pt x="8349" y="2727"/>
                </a:cubicBezTo>
                <a:cubicBezTo>
                  <a:pt x="8394" y="2727"/>
                  <a:pt x="8440" y="2712"/>
                  <a:pt x="8478" y="2679"/>
                </a:cubicBezTo>
                <a:cubicBezTo>
                  <a:pt x="8549" y="2608"/>
                  <a:pt x="8561" y="2489"/>
                  <a:pt x="8490" y="2417"/>
                </a:cubicBezTo>
                <a:cubicBezTo>
                  <a:pt x="8002" y="1893"/>
                  <a:pt x="7299" y="1584"/>
                  <a:pt x="6573" y="1584"/>
                </a:cubicBezTo>
                <a:cubicBezTo>
                  <a:pt x="6370" y="1584"/>
                  <a:pt x="6192" y="1596"/>
                  <a:pt x="6013" y="1643"/>
                </a:cubicBezTo>
                <a:cubicBezTo>
                  <a:pt x="5823" y="1322"/>
                  <a:pt x="5501" y="1143"/>
                  <a:pt x="5120" y="1143"/>
                </a:cubicBezTo>
                <a:lnTo>
                  <a:pt x="5049" y="1143"/>
                </a:lnTo>
                <a:cubicBezTo>
                  <a:pt x="4965" y="489"/>
                  <a:pt x="4394" y="0"/>
                  <a:pt x="3727" y="0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71" name="Google Shape;10454;p56"/>
          <p:cNvGrpSpPr/>
          <p:nvPr/>
        </p:nvGrpSpPr>
        <p:grpSpPr>
          <a:xfrm>
            <a:off x="4283885" y="3906956"/>
            <a:ext cx="529826" cy="374948"/>
            <a:chOff x="3588440" y="3258368"/>
            <a:chExt cx="364484" cy="262423"/>
          </a:xfrm>
          <a:solidFill>
            <a:srgbClr val="0D4D98"/>
          </a:solidFill>
        </p:grpSpPr>
        <p:sp>
          <p:nvSpPr>
            <p:cNvPr id="172" name="Google Shape;10455;p56"/>
            <p:cNvSpPr/>
            <p:nvPr/>
          </p:nvSpPr>
          <p:spPr>
            <a:xfrm>
              <a:off x="3588440" y="3258368"/>
              <a:ext cx="364484" cy="262423"/>
            </a:xfrm>
            <a:custGeom>
              <a:avLst/>
              <a:gdLst/>
              <a:ahLst/>
              <a:cxnLst/>
              <a:rect l="l" t="t" r="r" b="b"/>
              <a:pathLst>
                <a:path w="11478" h="8264" extrusionOk="0">
                  <a:moveTo>
                    <a:pt x="1965" y="345"/>
                  </a:moveTo>
                  <a:cubicBezTo>
                    <a:pt x="2024" y="345"/>
                    <a:pt x="2072" y="393"/>
                    <a:pt x="2072" y="453"/>
                  </a:cubicBezTo>
                  <a:lnTo>
                    <a:pt x="2072" y="810"/>
                  </a:lnTo>
                  <a:lnTo>
                    <a:pt x="1346" y="810"/>
                  </a:lnTo>
                  <a:lnTo>
                    <a:pt x="1346" y="453"/>
                  </a:lnTo>
                  <a:cubicBezTo>
                    <a:pt x="1346" y="393"/>
                    <a:pt x="1381" y="345"/>
                    <a:pt x="1441" y="345"/>
                  </a:cubicBezTo>
                  <a:close/>
                  <a:moveTo>
                    <a:pt x="10311" y="1191"/>
                  </a:moveTo>
                  <a:cubicBezTo>
                    <a:pt x="10371" y="1191"/>
                    <a:pt x="10418" y="1238"/>
                    <a:pt x="10418" y="1298"/>
                  </a:cubicBezTo>
                  <a:lnTo>
                    <a:pt x="10418" y="1631"/>
                  </a:lnTo>
                  <a:lnTo>
                    <a:pt x="9037" y="1631"/>
                  </a:lnTo>
                  <a:lnTo>
                    <a:pt x="9037" y="1298"/>
                  </a:lnTo>
                  <a:cubicBezTo>
                    <a:pt x="9037" y="1238"/>
                    <a:pt x="9085" y="1191"/>
                    <a:pt x="9144" y="1191"/>
                  </a:cubicBezTo>
                  <a:close/>
                  <a:moveTo>
                    <a:pt x="1453" y="0"/>
                  </a:moveTo>
                  <a:cubicBezTo>
                    <a:pt x="1215" y="0"/>
                    <a:pt x="1012" y="203"/>
                    <a:pt x="1012" y="453"/>
                  </a:cubicBezTo>
                  <a:lnTo>
                    <a:pt x="1012" y="810"/>
                  </a:lnTo>
                  <a:lnTo>
                    <a:pt x="858" y="810"/>
                  </a:lnTo>
                  <a:cubicBezTo>
                    <a:pt x="667" y="810"/>
                    <a:pt x="477" y="881"/>
                    <a:pt x="322" y="1000"/>
                  </a:cubicBezTo>
                  <a:cubicBezTo>
                    <a:pt x="250" y="1060"/>
                    <a:pt x="238" y="1167"/>
                    <a:pt x="298" y="1238"/>
                  </a:cubicBezTo>
                  <a:cubicBezTo>
                    <a:pt x="334" y="1282"/>
                    <a:pt x="388" y="1308"/>
                    <a:pt x="441" y="1308"/>
                  </a:cubicBezTo>
                  <a:cubicBezTo>
                    <a:pt x="475" y="1308"/>
                    <a:pt x="508" y="1297"/>
                    <a:pt x="536" y="1274"/>
                  </a:cubicBezTo>
                  <a:cubicBezTo>
                    <a:pt x="663" y="1170"/>
                    <a:pt x="790" y="1154"/>
                    <a:pt x="914" y="1154"/>
                  </a:cubicBezTo>
                  <a:cubicBezTo>
                    <a:pt x="966" y="1154"/>
                    <a:pt x="1018" y="1157"/>
                    <a:pt x="1070" y="1157"/>
                  </a:cubicBezTo>
                  <a:cubicBezTo>
                    <a:pt x="1090" y="1157"/>
                    <a:pt x="1111" y="1156"/>
                    <a:pt x="1131" y="1155"/>
                  </a:cubicBezTo>
                  <a:lnTo>
                    <a:pt x="2560" y="1155"/>
                  </a:lnTo>
                  <a:cubicBezTo>
                    <a:pt x="2846" y="1155"/>
                    <a:pt x="3060" y="1369"/>
                    <a:pt x="3060" y="1655"/>
                  </a:cubicBezTo>
                  <a:lnTo>
                    <a:pt x="3060" y="2310"/>
                  </a:lnTo>
                  <a:cubicBezTo>
                    <a:pt x="3060" y="2405"/>
                    <a:pt x="3144" y="2477"/>
                    <a:pt x="3227" y="2477"/>
                  </a:cubicBezTo>
                  <a:cubicBezTo>
                    <a:pt x="3322" y="2477"/>
                    <a:pt x="3394" y="2405"/>
                    <a:pt x="3394" y="2310"/>
                  </a:cubicBezTo>
                  <a:lnTo>
                    <a:pt x="3394" y="1965"/>
                  </a:lnTo>
                  <a:lnTo>
                    <a:pt x="10656" y="1965"/>
                  </a:lnTo>
                  <a:cubicBezTo>
                    <a:pt x="10918" y="1988"/>
                    <a:pt x="11133" y="2203"/>
                    <a:pt x="11133" y="2477"/>
                  </a:cubicBezTo>
                  <a:lnTo>
                    <a:pt x="11133" y="2679"/>
                  </a:lnTo>
                  <a:lnTo>
                    <a:pt x="10835" y="2679"/>
                  </a:lnTo>
                  <a:cubicBezTo>
                    <a:pt x="10740" y="2679"/>
                    <a:pt x="10668" y="2762"/>
                    <a:pt x="10668" y="2846"/>
                  </a:cubicBezTo>
                  <a:cubicBezTo>
                    <a:pt x="10668" y="2941"/>
                    <a:pt x="10740" y="3012"/>
                    <a:pt x="10835" y="3012"/>
                  </a:cubicBezTo>
                  <a:lnTo>
                    <a:pt x="11133" y="3012"/>
                  </a:lnTo>
                  <a:lnTo>
                    <a:pt x="11133" y="7072"/>
                  </a:lnTo>
                  <a:lnTo>
                    <a:pt x="10347" y="7072"/>
                  </a:lnTo>
                  <a:cubicBezTo>
                    <a:pt x="10085" y="7072"/>
                    <a:pt x="9882" y="6870"/>
                    <a:pt x="9882" y="6608"/>
                  </a:cubicBezTo>
                  <a:lnTo>
                    <a:pt x="9882" y="3489"/>
                  </a:lnTo>
                  <a:cubicBezTo>
                    <a:pt x="9882" y="3274"/>
                    <a:pt x="10013" y="3096"/>
                    <a:pt x="10216" y="3036"/>
                  </a:cubicBezTo>
                  <a:cubicBezTo>
                    <a:pt x="10299" y="3012"/>
                    <a:pt x="10347" y="2917"/>
                    <a:pt x="10323" y="2834"/>
                  </a:cubicBezTo>
                  <a:cubicBezTo>
                    <a:pt x="10302" y="2750"/>
                    <a:pt x="10235" y="2713"/>
                    <a:pt x="10155" y="2713"/>
                  </a:cubicBezTo>
                  <a:cubicBezTo>
                    <a:pt x="10144" y="2713"/>
                    <a:pt x="10132" y="2713"/>
                    <a:pt x="10121" y="2715"/>
                  </a:cubicBezTo>
                  <a:cubicBezTo>
                    <a:pt x="9787" y="2822"/>
                    <a:pt x="9561" y="3131"/>
                    <a:pt x="9561" y="3489"/>
                  </a:cubicBezTo>
                  <a:lnTo>
                    <a:pt x="9561" y="6608"/>
                  </a:lnTo>
                  <a:cubicBezTo>
                    <a:pt x="9561" y="7061"/>
                    <a:pt x="9918" y="7418"/>
                    <a:pt x="10359" y="7418"/>
                  </a:cubicBezTo>
                  <a:lnTo>
                    <a:pt x="11145" y="7418"/>
                  </a:lnTo>
                  <a:cubicBezTo>
                    <a:pt x="11145" y="7703"/>
                    <a:pt x="10918" y="7918"/>
                    <a:pt x="10644" y="7918"/>
                  </a:cubicBezTo>
                  <a:lnTo>
                    <a:pt x="3239" y="7918"/>
                  </a:lnTo>
                  <a:cubicBezTo>
                    <a:pt x="3322" y="7823"/>
                    <a:pt x="3382" y="7715"/>
                    <a:pt x="3394" y="7584"/>
                  </a:cubicBezTo>
                  <a:cubicBezTo>
                    <a:pt x="3405" y="7489"/>
                    <a:pt x="3346" y="7406"/>
                    <a:pt x="3263" y="7370"/>
                  </a:cubicBezTo>
                  <a:cubicBezTo>
                    <a:pt x="3254" y="7369"/>
                    <a:pt x="3246" y="7369"/>
                    <a:pt x="3238" y="7369"/>
                  </a:cubicBezTo>
                  <a:cubicBezTo>
                    <a:pt x="3153" y="7369"/>
                    <a:pt x="3081" y="7425"/>
                    <a:pt x="3048" y="7501"/>
                  </a:cubicBezTo>
                  <a:cubicBezTo>
                    <a:pt x="3013" y="7739"/>
                    <a:pt x="2798" y="7906"/>
                    <a:pt x="2548" y="7906"/>
                  </a:cubicBezTo>
                  <a:lnTo>
                    <a:pt x="762" y="7906"/>
                  </a:lnTo>
                  <a:cubicBezTo>
                    <a:pt x="500" y="7882"/>
                    <a:pt x="322" y="7656"/>
                    <a:pt x="322" y="7406"/>
                  </a:cubicBezTo>
                  <a:lnTo>
                    <a:pt x="322" y="2619"/>
                  </a:lnTo>
                  <a:lnTo>
                    <a:pt x="322" y="1727"/>
                  </a:lnTo>
                  <a:cubicBezTo>
                    <a:pt x="322" y="1643"/>
                    <a:pt x="250" y="1572"/>
                    <a:pt x="167" y="1572"/>
                  </a:cubicBezTo>
                  <a:cubicBezTo>
                    <a:pt x="72" y="1572"/>
                    <a:pt x="0" y="1643"/>
                    <a:pt x="0" y="1727"/>
                  </a:cubicBezTo>
                  <a:lnTo>
                    <a:pt x="0" y="7418"/>
                  </a:lnTo>
                  <a:cubicBezTo>
                    <a:pt x="0" y="7834"/>
                    <a:pt x="310" y="8192"/>
                    <a:pt x="703" y="8251"/>
                  </a:cubicBezTo>
                  <a:cubicBezTo>
                    <a:pt x="715" y="8251"/>
                    <a:pt x="738" y="8251"/>
                    <a:pt x="762" y="8263"/>
                  </a:cubicBezTo>
                  <a:lnTo>
                    <a:pt x="10633" y="8263"/>
                  </a:lnTo>
                  <a:cubicBezTo>
                    <a:pt x="11109" y="8263"/>
                    <a:pt x="11478" y="7882"/>
                    <a:pt x="11478" y="7418"/>
                  </a:cubicBezTo>
                  <a:lnTo>
                    <a:pt x="11478" y="2477"/>
                  </a:lnTo>
                  <a:cubicBezTo>
                    <a:pt x="11478" y="2060"/>
                    <a:pt x="11168" y="1703"/>
                    <a:pt x="10764" y="1643"/>
                  </a:cubicBezTo>
                  <a:lnTo>
                    <a:pt x="10764" y="1298"/>
                  </a:lnTo>
                  <a:cubicBezTo>
                    <a:pt x="10764" y="1060"/>
                    <a:pt x="10573" y="857"/>
                    <a:pt x="10311" y="857"/>
                  </a:cubicBezTo>
                  <a:lnTo>
                    <a:pt x="9144" y="857"/>
                  </a:lnTo>
                  <a:cubicBezTo>
                    <a:pt x="8906" y="857"/>
                    <a:pt x="8692" y="1048"/>
                    <a:pt x="8692" y="1298"/>
                  </a:cubicBezTo>
                  <a:lnTo>
                    <a:pt x="8692" y="1631"/>
                  </a:lnTo>
                  <a:lnTo>
                    <a:pt x="8216" y="1631"/>
                  </a:lnTo>
                  <a:lnTo>
                    <a:pt x="7858" y="857"/>
                  </a:lnTo>
                  <a:cubicBezTo>
                    <a:pt x="7727" y="584"/>
                    <a:pt x="7454" y="405"/>
                    <a:pt x="7156" y="405"/>
                  </a:cubicBezTo>
                  <a:lnTo>
                    <a:pt x="5775" y="405"/>
                  </a:lnTo>
                  <a:cubicBezTo>
                    <a:pt x="5525" y="405"/>
                    <a:pt x="5287" y="524"/>
                    <a:pt x="5132" y="738"/>
                  </a:cubicBezTo>
                  <a:cubicBezTo>
                    <a:pt x="5072" y="810"/>
                    <a:pt x="5108" y="917"/>
                    <a:pt x="5179" y="976"/>
                  </a:cubicBezTo>
                  <a:cubicBezTo>
                    <a:pt x="5205" y="997"/>
                    <a:pt x="5234" y="1006"/>
                    <a:pt x="5264" y="1006"/>
                  </a:cubicBezTo>
                  <a:cubicBezTo>
                    <a:pt x="5320" y="1006"/>
                    <a:pt x="5379" y="975"/>
                    <a:pt x="5418" y="929"/>
                  </a:cubicBezTo>
                  <a:cubicBezTo>
                    <a:pt x="5489" y="810"/>
                    <a:pt x="5632" y="750"/>
                    <a:pt x="5775" y="750"/>
                  </a:cubicBezTo>
                  <a:lnTo>
                    <a:pt x="7156" y="750"/>
                  </a:lnTo>
                  <a:cubicBezTo>
                    <a:pt x="7323" y="750"/>
                    <a:pt x="7489" y="857"/>
                    <a:pt x="7561" y="1000"/>
                  </a:cubicBezTo>
                  <a:lnTo>
                    <a:pt x="7858" y="1631"/>
                  </a:lnTo>
                  <a:lnTo>
                    <a:pt x="5096" y="1631"/>
                  </a:lnTo>
                  <a:lnTo>
                    <a:pt x="5156" y="1512"/>
                  </a:lnTo>
                  <a:cubicBezTo>
                    <a:pt x="5191" y="1417"/>
                    <a:pt x="5156" y="1310"/>
                    <a:pt x="5060" y="1286"/>
                  </a:cubicBezTo>
                  <a:cubicBezTo>
                    <a:pt x="5034" y="1273"/>
                    <a:pt x="5008" y="1267"/>
                    <a:pt x="4984" y="1267"/>
                  </a:cubicBezTo>
                  <a:cubicBezTo>
                    <a:pt x="4918" y="1267"/>
                    <a:pt x="4860" y="1309"/>
                    <a:pt x="4834" y="1369"/>
                  </a:cubicBezTo>
                  <a:lnTo>
                    <a:pt x="4715" y="1631"/>
                  </a:lnTo>
                  <a:lnTo>
                    <a:pt x="3417" y="1631"/>
                  </a:lnTo>
                  <a:cubicBezTo>
                    <a:pt x="3405" y="1179"/>
                    <a:pt x="3036" y="810"/>
                    <a:pt x="2572" y="810"/>
                  </a:cubicBezTo>
                  <a:lnTo>
                    <a:pt x="2429" y="810"/>
                  </a:lnTo>
                  <a:lnTo>
                    <a:pt x="2429" y="453"/>
                  </a:lnTo>
                  <a:cubicBezTo>
                    <a:pt x="2429" y="214"/>
                    <a:pt x="2227" y="0"/>
                    <a:pt x="197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3" name="Google Shape;10456;p56"/>
            <p:cNvSpPr/>
            <p:nvPr/>
          </p:nvSpPr>
          <p:spPr>
            <a:xfrm>
              <a:off x="3685992" y="3347949"/>
              <a:ext cx="10606" cy="133498"/>
            </a:xfrm>
            <a:custGeom>
              <a:avLst/>
              <a:gdLst/>
              <a:ahLst/>
              <a:cxnLst/>
              <a:rect l="l" t="t" r="r" b="b"/>
              <a:pathLst>
                <a:path w="334" h="4204" extrusionOk="0">
                  <a:moveTo>
                    <a:pt x="155" y="1"/>
                  </a:moveTo>
                  <a:cubicBezTo>
                    <a:pt x="72" y="1"/>
                    <a:pt x="0" y="72"/>
                    <a:pt x="0" y="156"/>
                  </a:cubicBezTo>
                  <a:lnTo>
                    <a:pt x="0" y="4049"/>
                  </a:lnTo>
                  <a:cubicBezTo>
                    <a:pt x="0" y="4132"/>
                    <a:pt x="72" y="4204"/>
                    <a:pt x="155" y="4204"/>
                  </a:cubicBezTo>
                  <a:cubicBezTo>
                    <a:pt x="250" y="4204"/>
                    <a:pt x="322" y="4132"/>
                    <a:pt x="322" y="4049"/>
                  </a:cubicBezTo>
                  <a:lnTo>
                    <a:pt x="322" y="156"/>
                  </a:lnTo>
                  <a:cubicBezTo>
                    <a:pt x="333" y="84"/>
                    <a:pt x="250" y="1"/>
                    <a:pt x="15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4" name="Google Shape;10457;p56"/>
            <p:cNvSpPr/>
            <p:nvPr/>
          </p:nvSpPr>
          <p:spPr>
            <a:xfrm>
              <a:off x="3862549" y="3329785"/>
              <a:ext cx="40107" cy="30675"/>
            </a:xfrm>
            <a:custGeom>
              <a:avLst/>
              <a:gdLst/>
              <a:ahLst/>
              <a:cxnLst/>
              <a:rect l="l" t="t" r="r" b="b"/>
              <a:pathLst>
                <a:path w="1263" h="966" extrusionOk="0">
                  <a:moveTo>
                    <a:pt x="760" y="0"/>
                  </a:moveTo>
                  <a:cubicBezTo>
                    <a:pt x="704" y="0"/>
                    <a:pt x="646" y="27"/>
                    <a:pt x="608" y="73"/>
                  </a:cubicBezTo>
                  <a:cubicBezTo>
                    <a:pt x="548" y="144"/>
                    <a:pt x="584" y="251"/>
                    <a:pt x="655" y="311"/>
                  </a:cubicBezTo>
                  <a:cubicBezTo>
                    <a:pt x="786" y="406"/>
                    <a:pt x="715" y="621"/>
                    <a:pt x="548" y="621"/>
                  </a:cubicBezTo>
                  <a:cubicBezTo>
                    <a:pt x="441" y="621"/>
                    <a:pt x="357" y="537"/>
                    <a:pt x="381" y="418"/>
                  </a:cubicBezTo>
                  <a:cubicBezTo>
                    <a:pt x="405" y="323"/>
                    <a:pt x="346" y="240"/>
                    <a:pt x="250" y="228"/>
                  </a:cubicBezTo>
                  <a:cubicBezTo>
                    <a:pt x="243" y="227"/>
                    <a:pt x="236" y="226"/>
                    <a:pt x="229" y="226"/>
                  </a:cubicBezTo>
                  <a:cubicBezTo>
                    <a:pt x="151" y="226"/>
                    <a:pt x="71" y="282"/>
                    <a:pt x="60" y="359"/>
                  </a:cubicBezTo>
                  <a:cubicBezTo>
                    <a:pt x="0" y="692"/>
                    <a:pt x="238" y="966"/>
                    <a:pt x="560" y="966"/>
                  </a:cubicBezTo>
                  <a:cubicBezTo>
                    <a:pt x="1060" y="954"/>
                    <a:pt x="1262" y="323"/>
                    <a:pt x="846" y="25"/>
                  </a:cubicBezTo>
                  <a:cubicBezTo>
                    <a:pt x="820" y="8"/>
                    <a:pt x="791" y="0"/>
                    <a:pt x="76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5" name="Google Shape;10458;p56"/>
            <p:cNvSpPr/>
            <p:nvPr/>
          </p:nvSpPr>
          <p:spPr>
            <a:xfrm>
              <a:off x="3703743" y="3323942"/>
              <a:ext cx="183417" cy="182083"/>
            </a:xfrm>
            <a:custGeom>
              <a:avLst/>
              <a:gdLst/>
              <a:ahLst/>
              <a:cxnLst/>
              <a:rect l="l" t="t" r="r" b="b"/>
              <a:pathLst>
                <a:path w="5776" h="5734" extrusionOk="0">
                  <a:moveTo>
                    <a:pt x="2879" y="1"/>
                  </a:moveTo>
                  <a:cubicBezTo>
                    <a:pt x="2275" y="1"/>
                    <a:pt x="1659" y="191"/>
                    <a:pt x="1120" y="614"/>
                  </a:cubicBezTo>
                  <a:cubicBezTo>
                    <a:pt x="1048" y="674"/>
                    <a:pt x="1025" y="781"/>
                    <a:pt x="1084" y="852"/>
                  </a:cubicBezTo>
                  <a:cubicBezTo>
                    <a:pt x="1119" y="901"/>
                    <a:pt x="1170" y="925"/>
                    <a:pt x="1220" y="925"/>
                  </a:cubicBezTo>
                  <a:cubicBezTo>
                    <a:pt x="1257" y="925"/>
                    <a:pt x="1292" y="913"/>
                    <a:pt x="1322" y="888"/>
                  </a:cubicBezTo>
                  <a:cubicBezTo>
                    <a:pt x="1801" y="509"/>
                    <a:pt x="2346" y="339"/>
                    <a:pt x="2879" y="339"/>
                  </a:cubicBezTo>
                  <a:cubicBezTo>
                    <a:pt x="4191" y="339"/>
                    <a:pt x="5430" y="1370"/>
                    <a:pt x="5430" y="2876"/>
                  </a:cubicBezTo>
                  <a:cubicBezTo>
                    <a:pt x="5430" y="3472"/>
                    <a:pt x="5228" y="4055"/>
                    <a:pt x="4835" y="4507"/>
                  </a:cubicBezTo>
                  <a:cubicBezTo>
                    <a:pt x="4346" y="5079"/>
                    <a:pt x="3644" y="5412"/>
                    <a:pt x="2894" y="5412"/>
                  </a:cubicBezTo>
                  <a:cubicBezTo>
                    <a:pt x="1489" y="5412"/>
                    <a:pt x="346" y="4269"/>
                    <a:pt x="346" y="2864"/>
                  </a:cubicBezTo>
                  <a:cubicBezTo>
                    <a:pt x="346" y="2305"/>
                    <a:pt x="525" y="1769"/>
                    <a:pt x="870" y="1316"/>
                  </a:cubicBezTo>
                  <a:cubicBezTo>
                    <a:pt x="929" y="1245"/>
                    <a:pt x="906" y="1138"/>
                    <a:pt x="834" y="1078"/>
                  </a:cubicBezTo>
                  <a:cubicBezTo>
                    <a:pt x="804" y="1054"/>
                    <a:pt x="768" y="1041"/>
                    <a:pt x="732" y="1041"/>
                  </a:cubicBezTo>
                  <a:cubicBezTo>
                    <a:pt x="682" y="1041"/>
                    <a:pt x="631" y="1065"/>
                    <a:pt x="596" y="1114"/>
                  </a:cubicBezTo>
                  <a:cubicBezTo>
                    <a:pt x="203" y="1614"/>
                    <a:pt x="1" y="2221"/>
                    <a:pt x="1" y="2852"/>
                  </a:cubicBezTo>
                  <a:cubicBezTo>
                    <a:pt x="1" y="4448"/>
                    <a:pt x="1298" y="5734"/>
                    <a:pt x="2882" y="5734"/>
                  </a:cubicBezTo>
                  <a:cubicBezTo>
                    <a:pt x="3751" y="5734"/>
                    <a:pt x="4549" y="5365"/>
                    <a:pt x="5108" y="4698"/>
                  </a:cubicBezTo>
                  <a:cubicBezTo>
                    <a:pt x="5537" y="4174"/>
                    <a:pt x="5775" y="3519"/>
                    <a:pt x="5775" y="2852"/>
                  </a:cubicBezTo>
                  <a:cubicBezTo>
                    <a:pt x="5775" y="1158"/>
                    <a:pt x="4365" y="1"/>
                    <a:pt x="287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6" name="Google Shape;10459;p56"/>
            <p:cNvSpPr/>
            <p:nvPr/>
          </p:nvSpPr>
          <p:spPr>
            <a:xfrm>
              <a:off x="3733624" y="3358174"/>
              <a:ext cx="138039" cy="114667"/>
            </a:xfrm>
            <a:custGeom>
              <a:avLst/>
              <a:gdLst/>
              <a:ahLst/>
              <a:cxnLst/>
              <a:rect l="l" t="t" r="r" b="b"/>
              <a:pathLst>
                <a:path w="4347" h="3611" extrusionOk="0">
                  <a:moveTo>
                    <a:pt x="1965" y="0"/>
                  </a:moveTo>
                  <a:cubicBezTo>
                    <a:pt x="846" y="0"/>
                    <a:pt x="0" y="1000"/>
                    <a:pt x="179" y="2096"/>
                  </a:cubicBezTo>
                  <a:cubicBezTo>
                    <a:pt x="190" y="2183"/>
                    <a:pt x="270" y="2240"/>
                    <a:pt x="348" y="2240"/>
                  </a:cubicBezTo>
                  <a:cubicBezTo>
                    <a:pt x="355" y="2240"/>
                    <a:pt x="362" y="2240"/>
                    <a:pt x="369" y="2239"/>
                  </a:cubicBezTo>
                  <a:cubicBezTo>
                    <a:pt x="465" y="2215"/>
                    <a:pt x="524" y="2132"/>
                    <a:pt x="500" y="2036"/>
                  </a:cubicBezTo>
                  <a:cubicBezTo>
                    <a:pt x="347" y="1083"/>
                    <a:pt x="1112" y="331"/>
                    <a:pt x="1952" y="331"/>
                  </a:cubicBezTo>
                  <a:cubicBezTo>
                    <a:pt x="2288" y="331"/>
                    <a:pt x="2635" y="451"/>
                    <a:pt x="2941" y="727"/>
                  </a:cubicBezTo>
                  <a:cubicBezTo>
                    <a:pt x="3525" y="1262"/>
                    <a:pt x="3572" y="2191"/>
                    <a:pt x="3013" y="2798"/>
                  </a:cubicBezTo>
                  <a:cubicBezTo>
                    <a:pt x="2727" y="3116"/>
                    <a:pt x="2334" y="3271"/>
                    <a:pt x="1942" y="3271"/>
                  </a:cubicBezTo>
                  <a:cubicBezTo>
                    <a:pt x="1468" y="3271"/>
                    <a:pt x="995" y="3045"/>
                    <a:pt x="715" y="2608"/>
                  </a:cubicBezTo>
                  <a:cubicBezTo>
                    <a:pt x="684" y="2561"/>
                    <a:pt x="623" y="2530"/>
                    <a:pt x="564" y="2530"/>
                  </a:cubicBezTo>
                  <a:cubicBezTo>
                    <a:pt x="533" y="2530"/>
                    <a:pt x="502" y="2539"/>
                    <a:pt x="477" y="2560"/>
                  </a:cubicBezTo>
                  <a:cubicBezTo>
                    <a:pt x="393" y="2608"/>
                    <a:pt x="369" y="2727"/>
                    <a:pt x="429" y="2798"/>
                  </a:cubicBezTo>
                  <a:cubicBezTo>
                    <a:pt x="780" y="3337"/>
                    <a:pt x="1353" y="3611"/>
                    <a:pt x="1934" y="3611"/>
                  </a:cubicBezTo>
                  <a:cubicBezTo>
                    <a:pt x="2418" y="3611"/>
                    <a:pt x="2906" y="3421"/>
                    <a:pt x="3274" y="3036"/>
                  </a:cubicBezTo>
                  <a:cubicBezTo>
                    <a:pt x="4346" y="1882"/>
                    <a:pt x="3525" y="0"/>
                    <a:pt x="196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77" name="Google Shape;10460;p56"/>
            <p:cNvSpPr/>
            <p:nvPr/>
          </p:nvSpPr>
          <p:spPr>
            <a:xfrm>
              <a:off x="3777478" y="3386087"/>
              <a:ext cx="51062" cy="43282"/>
            </a:xfrm>
            <a:custGeom>
              <a:avLst/>
              <a:gdLst/>
              <a:ahLst/>
              <a:cxnLst/>
              <a:rect l="l" t="t" r="r" b="b"/>
              <a:pathLst>
                <a:path w="1608" h="1363" extrusionOk="0">
                  <a:moveTo>
                    <a:pt x="772" y="1"/>
                  </a:moveTo>
                  <a:cubicBezTo>
                    <a:pt x="765" y="1"/>
                    <a:pt x="758" y="1"/>
                    <a:pt x="750" y="2"/>
                  </a:cubicBezTo>
                  <a:cubicBezTo>
                    <a:pt x="215" y="110"/>
                    <a:pt x="0" y="776"/>
                    <a:pt x="393" y="1157"/>
                  </a:cubicBezTo>
                  <a:cubicBezTo>
                    <a:pt x="524" y="1294"/>
                    <a:pt x="697" y="1363"/>
                    <a:pt x="871" y="1363"/>
                  </a:cubicBezTo>
                  <a:cubicBezTo>
                    <a:pt x="1045" y="1363"/>
                    <a:pt x="1221" y="1294"/>
                    <a:pt x="1358" y="1157"/>
                  </a:cubicBezTo>
                  <a:cubicBezTo>
                    <a:pt x="1560" y="919"/>
                    <a:pt x="1608" y="610"/>
                    <a:pt x="1489" y="360"/>
                  </a:cubicBezTo>
                  <a:cubicBezTo>
                    <a:pt x="1457" y="296"/>
                    <a:pt x="1404" y="264"/>
                    <a:pt x="1348" y="264"/>
                  </a:cubicBezTo>
                  <a:cubicBezTo>
                    <a:pt x="1319" y="264"/>
                    <a:pt x="1290" y="272"/>
                    <a:pt x="1262" y="288"/>
                  </a:cubicBezTo>
                  <a:cubicBezTo>
                    <a:pt x="1179" y="324"/>
                    <a:pt x="1143" y="431"/>
                    <a:pt x="1191" y="502"/>
                  </a:cubicBezTo>
                  <a:cubicBezTo>
                    <a:pt x="1251" y="633"/>
                    <a:pt x="1239" y="788"/>
                    <a:pt x="1120" y="907"/>
                  </a:cubicBezTo>
                  <a:cubicBezTo>
                    <a:pt x="1054" y="973"/>
                    <a:pt x="965" y="1006"/>
                    <a:pt x="875" y="1006"/>
                  </a:cubicBezTo>
                  <a:cubicBezTo>
                    <a:pt x="786" y="1006"/>
                    <a:pt x="697" y="973"/>
                    <a:pt x="631" y="907"/>
                  </a:cubicBezTo>
                  <a:cubicBezTo>
                    <a:pt x="429" y="717"/>
                    <a:pt x="536" y="372"/>
                    <a:pt x="810" y="324"/>
                  </a:cubicBezTo>
                  <a:cubicBezTo>
                    <a:pt x="893" y="312"/>
                    <a:pt x="953" y="229"/>
                    <a:pt x="941" y="133"/>
                  </a:cubicBezTo>
                  <a:cubicBezTo>
                    <a:pt x="930" y="57"/>
                    <a:pt x="850" y="1"/>
                    <a:pt x="77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78" name="Google Shape;10461;p56"/>
          <p:cNvSpPr/>
          <p:nvPr/>
        </p:nvSpPr>
        <p:spPr>
          <a:xfrm>
            <a:off x="6206055" y="3878440"/>
            <a:ext cx="469956" cy="458341"/>
          </a:xfrm>
          <a:custGeom>
            <a:avLst/>
            <a:gdLst/>
            <a:ahLst/>
            <a:cxnLst/>
            <a:rect l="l" t="t" r="r" b="b"/>
            <a:pathLst>
              <a:path w="10181" h="10102" extrusionOk="0">
                <a:moveTo>
                  <a:pt x="2632" y="410"/>
                </a:moveTo>
                <a:lnTo>
                  <a:pt x="4085" y="2863"/>
                </a:lnTo>
                <a:lnTo>
                  <a:pt x="3311" y="3327"/>
                </a:lnTo>
                <a:lnTo>
                  <a:pt x="1858" y="874"/>
                </a:lnTo>
                <a:lnTo>
                  <a:pt x="2632" y="410"/>
                </a:lnTo>
                <a:close/>
                <a:moveTo>
                  <a:pt x="2715" y="0"/>
                </a:moveTo>
                <a:cubicBezTo>
                  <a:pt x="2684" y="0"/>
                  <a:pt x="2655" y="12"/>
                  <a:pt x="2620" y="29"/>
                </a:cubicBezTo>
                <a:lnTo>
                  <a:pt x="1537" y="660"/>
                </a:lnTo>
                <a:cubicBezTo>
                  <a:pt x="1442" y="708"/>
                  <a:pt x="1418" y="827"/>
                  <a:pt x="1477" y="922"/>
                </a:cubicBezTo>
                <a:lnTo>
                  <a:pt x="1573" y="1101"/>
                </a:lnTo>
                <a:lnTo>
                  <a:pt x="1132" y="1339"/>
                </a:lnTo>
                <a:cubicBezTo>
                  <a:pt x="668" y="1577"/>
                  <a:pt x="322" y="1993"/>
                  <a:pt x="168" y="2482"/>
                </a:cubicBezTo>
                <a:cubicBezTo>
                  <a:pt x="1" y="2982"/>
                  <a:pt x="49" y="3506"/>
                  <a:pt x="263" y="3982"/>
                </a:cubicBezTo>
                <a:cubicBezTo>
                  <a:pt x="489" y="4446"/>
                  <a:pt x="1180" y="5220"/>
                  <a:pt x="1692" y="5803"/>
                </a:cubicBezTo>
                <a:cubicBezTo>
                  <a:pt x="1727" y="5839"/>
                  <a:pt x="1787" y="5863"/>
                  <a:pt x="1835" y="5863"/>
                </a:cubicBezTo>
                <a:cubicBezTo>
                  <a:pt x="1870" y="5863"/>
                  <a:pt x="1918" y="5839"/>
                  <a:pt x="1954" y="5815"/>
                </a:cubicBezTo>
                <a:cubicBezTo>
                  <a:pt x="2025" y="5744"/>
                  <a:pt x="2025" y="5637"/>
                  <a:pt x="1965" y="5565"/>
                </a:cubicBezTo>
                <a:cubicBezTo>
                  <a:pt x="1251" y="4768"/>
                  <a:pt x="763" y="4149"/>
                  <a:pt x="596" y="3815"/>
                </a:cubicBezTo>
                <a:cubicBezTo>
                  <a:pt x="203" y="3029"/>
                  <a:pt x="525" y="2065"/>
                  <a:pt x="1299" y="1648"/>
                </a:cubicBezTo>
                <a:lnTo>
                  <a:pt x="1751" y="1410"/>
                </a:lnTo>
                <a:lnTo>
                  <a:pt x="2763" y="3125"/>
                </a:lnTo>
                <a:cubicBezTo>
                  <a:pt x="2668" y="3160"/>
                  <a:pt x="2573" y="3220"/>
                  <a:pt x="2501" y="3303"/>
                </a:cubicBezTo>
                <a:cubicBezTo>
                  <a:pt x="2096" y="3660"/>
                  <a:pt x="2037" y="4232"/>
                  <a:pt x="2346" y="4672"/>
                </a:cubicBezTo>
                <a:cubicBezTo>
                  <a:pt x="2513" y="4887"/>
                  <a:pt x="5299" y="7685"/>
                  <a:pt x="5525" y="7839"/>
                </a:cubicBezTo>
                <a:cubicBezTo>
                  <a:pt x="5704" y="7970"/>
                  <a:pt x="5906" y="8030"/>
                  <a:pt x="6133" y="8030"/>
                </a:cubicBezTo>
                <a:cubicBezTo>
                  <a:pt x="6418" y="8030"/>
                  <a:pt x="6692" y="7911"/>
                  <a:pt x="6907" y="7673"/>
                </a:cubicBezTo>
                <a:cubicBezTo>
                  <a:pt x="6978" y="7601"/>
                  <a:pt x="7038" y="7494"/>
                  <a:pt x="7085" y="7387"/>
                </a:cubicBezTo>
                <a:lnTo>
                  <a:pt x="8800" y="8399"/>
                </a:lnTo>
                <a:lnTo>
                  <a:pt x="8562" y="8863"/>
                </a:lnTo>
                <a:cubicBezTo>
                  <a:pt x="8267" y="9418"/>
                  <a:pt x="7695" y="9741"/>
                  <a:pt x="7107" y="9741"/>
                </a:cubicBezTo>
                <a:cubicBezTo>
                  <a:pt x="6862" y="9741"/>
                  <a:pt x="6614" y="9685"/>
                  <a:pt x="6383" y="9566"/>
                </a:cubicBezTo>
                <a:cubicBezTo>
                  <a:pt x="5764" y="9256"/>
                  <a:pt x="4097" y="7768"/>
                  <a:pt x="2513" y="6113"/>
                </a:cubicBezTo>
                <a:cubicBezTo>
                  <a:pt x="2477" y="6077"/>
                  <a:pt x="2433" y="6059"/>
                  <a:pt x="2388" y="6059"/>
                </a:cubicBezTo>
                <a:cubicBezTo>
                  <a:pt x="2344" y="6059"/>
                  <a:pt x="2299" y="6077"/>
                  <a:pt x="2263" y="6113"/>
                </a:cubicBezTo>
                <a:cubicBezTo>
                  <a:pt x="2192" y="6184"/>
                  <a:pt x="2192" y="6292"/>
                  <a:pt x="2263" y="6363"/>
                </a:cubicBezTo>
                <a:cubicBezTo>
                  <a:pt x="3656" y="7839"/>
                  <a:pt x="5466" y="9518"/>
                  <a:pt x="6240" y="9887"/>
                </a:cubicBezTo>
                <a:cubicBezTo>
                  <a:pt x="6514" y="10030"/>
                  <a:pt x="6811" y="10102"/>
                  <a:pt x="7109" y="10102"/>
                </a:cubicBezTo>
                <a:cubicBezTo>
                  <a:pt x="7323" y="10102"/>
                  <a:pt x="7526" y="10066"/>
                  <a:pt x="7740" y="9994"/>
                </a:cubicBezTo>
                <a:cubicBezTo>
                  <a:pt x="8240" y="9828"/>
                  <a:pt x="8645" y="9494"/>
                  <a:pt x="8883" y="9030"/>
                </a:cubicBezTo>
                <a:lnTo>
                  <a:pt x="9121" y="8578"/>
                </a:lnTo>
                <a:lnTo>
                  <a:pt x="9300" y="8685"/>
                </a:lnTo>
                <a:cubicBezTo>
                  <a:pt x="9335" y="8697"/>
                  <a:pt x="9359" y="8721"/>
                  <a:pt x="9395" y="8721"/>
                </a:cubicBezTo>
                <a:cubicBezTo>
                  <a:pt x="9455" y="8721"/>
                  <a:pt x="9514" y="8685"/>
                  <a:pt x="9538" y="8625"/>
                </a:cubicBezTo>
                <a:lnTo>
                  <a:pt x="10181" y="7542"/>
                </a:lnTo>
                <a:cubicBezTo>
                  <a:pt x="10169" y="7494"/>
                  <a:pt x="10169" y="7447"/>
                  <a:pt x="10169" y="7411"/>
                </a:cubicBezTo>
                <a:cubicBezTo>
                  <a:pt x="10157" y="7363"/>
                  <a:pt x="10121" y="7316"/>
                  <a:pt x="10074" y="7304"/>
                </a:cubicBezTo>
                <a:lnTo>
                  <a:pt x="8871" y="6589"/>
                </a:lnTo>
                <a:cubicBezTo>
                  <a:pt x="8845" y="6574"/>
                  <a:pt x="8816" y="6568"/>
                  <a:pt x="8788" y="6568"/>
                </a:cubicBezTo>
                <a:cubicBezTo>
                  <a:pt x="8725" y="6568"/>
                  <a:pt x="8662" y="6600"/>
                  <a:pt x="8621" y="6649"/>
                </a:cubicBezTo>
                <a:cubicBezTo>
                  <a:pt x="8573" y="6732"/>
                  <a:pt x="8609" y="6839"/>
                  <a:pt x="8681" y="6899"/>
                </a:cubicBezTo>
                <a:lnTo>
                  <a:pt x="9740" y="7530"/>
                </a:lnTo>
                <a:lnTo>
                  <a:pt x="9276" y="8304"/>
                </a:lnTo>
                <a:lnTo>
                  <a:pt x="6823" y="6851"/>
                </a:lnTo>
                <a:lnTo>
                  <a:pt x="7276" y="6077"/>
                </a:lnTo>
                <a:lnTo>
                  <a:pt x="8038" y="6530"/>
                </a:lnTo>
                <a:cubicBezTo>
                  <a:pt x="8064" y="6545"/>
                  <a:pt x="8092" y="6551"/>
                  <a:pt x="8121" y="6551"/>
                </a:cubicBezTo>
                <a:cubicBezTo>
                  <a:pt x="8184" y="6551"/>
                  <a:pt x="8247" y="6519"/>
                  <a:pt x="8288" y="6470"/>
                </a:cubicBezTo>
                <a:cubicBezTo>
                  <a:pt x="8335" y="6375"/>
                  <a:pt x="8312" y="6280"/>
                  <a:pt x="8228" y="6220"/>
                </a:cubicBezTo>
                <a:lnTo>
                  <a:pt x="7311" y="5684"/>
                </a:lnTo>
                <a:cubicBezTo>
                  <a:pt x="7281" y="5662"/>
                  <a:pt x="7251" y="5653"/>
                  <a:pt x="7221" y="5653"/>
                </a:cubicBezTo>
                <a:cubicBezTo>
                  <a:pt x="7203" y="5653"/>
                  <a:pt x="7186" y="5656"/>
                  <a:pt x="7169" y="5661"/>
                </a:cubicBezTo>
                <a:cubicBezTo>
                  <a:pt x="7133" y="5684"/>
                  <a:pt x="7085" y="5708"/>
                  <a:pt x="7073" y="5756"/>
                </a:cubicBezTo>
                <a:lnTo>
                  <a:pt x="6430" y="6839"/>
                </a:lnTo>
                <a:cubicBezTo>
                  <a:pt x="6383" y="6935"/>
                  <a:pt x="6418" y="7030"/>
                  <a:pt x="6490" y="7089"/>
                </a:cubicBezTo>
                <a:lnTo>
                  <a:pt x="6728" y="7244"/>
                </a:lnTo>
                <a:lnTo>
                  <a:pt x="6716" y="7268"/>
                </a:lnTo>
                <a:cubicBezTo>
                  <a:pt x="6680" y="7351"/>
                  <a:pt x="6633" y="7411"/>
                  <a:pt x="6597" y="7470"/>
                </a:cubicBezTo>
                <a:cubicBezTo>
                  <a:pt x="6466" y="7615"/>
                  <a:pt x="6284" y="7692"/>
                  <a:pt x="6098" y="7692"/>
                </a:cubicBezTo>
                <a:cubicBezTo>
                  <a:pt x="5962" y="7692"/>
                  <a:pt x="5825" y="7651"/>
                  <a:pt x="5704" y="7566"/>
                </a:cubicBezTo>
                <a:cubicBezTo>
                  <a:pt x="5514" y="7423"/>
                  <a:pt x="2751" y="4672"/>
                  <a:pt x="2608" y="4470"/>
                </a:cubicBezTo>
                <a:cubicBezTo>
                  <a:pt x="2394" y="4196"/>
                  <a:pt x="2442" y="3815"/>
                  <a:pt x="2716" y="3577"/>
                </a:cubicBezTo>
                <a:cubicBezTo>
                  <a:pt x="2775" y="3541"/>
                  <a:pt x="2835" y="3494"/>
                  <a:pt x="2906" y="3458"/>
                </a:cubicBezTo>
                <a:lnTo>
                  <a:pt x="2930" y="3446"/>
                </a:lnTo>
                <a:lnTo>
                  <a:pt x="3085" y="3684"/>
                </a:lnTo>
                <a:cubicBezTo>
                  <a:pt x="3108" y="3744"/>
                  <a:pt x="3168" y="3779"/>
                  <a:pt x="3228" y="3779"/>
                </a:cubicBezTo>
                <a:cubicBezTo>
                  <a:pt x="3263" y="3779"/>
                  <a:pt x="3287" y="3756"/>
                  <a:pt x="3323" y="3744"/>
                </a:cubicBezTo>
                <a:lnTo>
                  <a:pt x="4406" y="3101"/>
                </a:lnTo>
                <a:cubicBezTo>
                  <a:pt x="4454" y="3077"/>
                  <a:pt x="4478" y="3041"/>
                  <a:pt x="4490" y="3006"/>
                </a:cubicBezTo>
                <a:cubicBezTo>
                  <a:pt x="4513" y="2958"/>
                  <a:pt x="4490" y="2910"/>
                  <a:pt x="4478" y="2863"/>
                </a:cubicBezTo>
                <a:lnTo>
                  <a:pt x="2858" y="100"/>
                </a:lnTo>
                <a:cubicBezTo>
                  <a:pt x="2823" y="53"/>
                  <a:pt x="2799" y="29"/>
                  <a:pt x="2751" y="5"/>
                </a:cubicBezTo>
                <a:cubicBezTo>
                  <a:pt x="2739" y="2"/>
                  <a:pt x="2727" y="0"/>
                  <a:pt x="2715" y="0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79" name="Google Shape;10462;p56"/>
          <p:cNvGrpSpPr/>
          <p:nvPr/>
        </p:nvGrpSpPr>
        <p:grpSpPr>
          <a:xfrm>
            <a:off x="6816690" y="3850912"/>
            <a:ext cx="530379" cy="464104"/>
            <a:chOff x="5765817" y="3227724"/>
            <a:chExt cx="364865" cy="324822"/>
          </a:xfrm>
          <a:solidFill>
            <a:srgbClr val="0D4D98"/>
          </a:solidFill>
        </p:grpSpPr>
        <p:sp>
          <p:nvSpPr>
            <p:cNvPr id="180" name="Google Shape;10463;p56"/>
            <p:cNvSpPr/>
            <p:nvPr/>
          </p:nvSpPr>
          <p:spPr>
            <a:xfrm>
              <a:off x="5765817" y="3227724"/>
              <a:ext cx="364865" cy="324822"/>
            </a:xfrm>
            <a:custGeom>
              <a:avLst/>
              <a:gdLst/>
              <a:ahLst/>
              <a:cxnLst/>
              <a:rect l="l" t="t" r="r" b="b"/>
              <a:pathLst>
                <a:path w="11490" h="10229" extrusionOk="0">
                  <a:moveTo>
                    <a:pt x="8287" y="370"/>
                  </a:moveTo>
                  <a:cubicBezTo>
                    <a:pt x="9871" y="370"/>
                    <a:pt x="11157" y="1656"/>
                    <a:pt x="11157" y="3251"/>
                  </a:cubicBezTo>
                  <a:cubicBezTo>
                    <a:pt x="11133" y="4037"/>
                    <a:pt x="10847" y="4870"/>
                    <a:pt x="10299" y="5751"/>
                  </a:cubicBezTo>
                  <a:cubicBezTo>
                    <a:pt x="9847" y="6442"/>
                    <a:pt x="9216" y="7156"/>
                    <a:pt x="8418" y="7871"/>
                  </a:cubicBezTo>
                  <a:cubicBezTo>
                    <a:pt x="7263" y="8918"/>
                    <a:pt x="6084" y="9645"/>
                    <a:pt x="5763" y="9835"/>
                  </a:cubicBezTo>
                  <a:cubicBezTo>
                    <a:pt x="5430" y="9645"/>
                    <a:pt x="4251" y="8930"/>
                    <a:pt x="3096" y="7895"/>
                  </a:cubicBezTo>
                  <a:cubicBezTo>
                    <a:pt x="2310" y="7180"/>
                    <a:pt x="1667" y="6466"/>
                    <a:pt x="1215" y="5763"/>
                  </a:cubicBezTo>
                  <a:cubicBezTo>
                    <a:pt x="667" y="4894"/>
                    <a:pt x="381" y="4049"/>
                    <a:pt x="381" y="3251"/>
                  </a:cubicBezTo>
                  <a:cubicBezTo>
                    <a:pt x="381" y="1668"/>
                    <a:pt x="1667" y="370"/>
                    <a:pt x="3263" y="370"/>
                  </a:cubicBezTo>
                  <a:cubicBezTo>
                    <a:pt x="4191" y="370"/>
                    <a:pt x="5084" y="834"/>
                    <a:pt x="5620" y="1608"/>
                  </a:cubicBezTo>
                  <a:cubicBezTo>
                    <a:pt x="5656" y="1656"/>
                    <a:pt x="5715" y="1679"/>
                    <a:pt x="5775" y="1679"/>
                  </a:cubicBezTo>
                  <a:cubicBezTo>
                    <a:pt x="5834" y="1679"/>
                    <a:pt x="5894" y="1656"/>
                    <a:pt x="5918" y="1608"/>
                  </a:cubicBezTo>
                  <a:cubicBezTo>
                    <a:pt x="6454" y="834"/>
                    <a:pt x="7335" y="370"/>
                    <a:pt x="8287" y="370"/>
                  </a:cubicBezTo>
                  <a:close/>
                  <a:moveTo>
                    <a:pt x="3227" y="1"/>
                  </a:moveTo>
                  <a:cubicBezTo>
                    <a:pt x="1441" y="1"/>
                    <a:pt x="0" y="1441"/>
                    <a:pt x="0" y="3227"/>
                  </a:cubicBezTo>
                  <a:cubicBezTo>
                    <a:pt x="0" y="4108"/>
                    <a:pt x="298" y="5013"/>
                    <a:pt x="893" y="5942"/>
                  </a:cubicBezTo>
                  <a:cubicBezTo>
                    <a:pt x="1370" y="6668"/>
                    <a:pt x="2001" y="7418"/>
                    <a:pt x="2822" y="8145"/>
                  </a:cubicBezTo>
                  <a:cubicBezTo>
                    <a:pt x="4203" y="9383"/>
                    <a:pt x="5620" y="10181"/>
                    <a:pt x="5632" y="10192"/>
                  </a:cubicBezTo>
                  <a:cubicBezTo>
                    <a:pt x="5668" y="10216"/>
                    <a:pt x="5692" y="10228"/>
                    <a:pt x="5727" y="10228"/>
                  </a:cubicBezTo>
                  <a:cubicBezTo>
                    <a:pt x="5751" y="10228"/>
                    <a:pt x="5787" y="10216"/>
                    <a:pt x="5811" y="10192"/>
                  </a:cubicBezTo>
                  <a:cubicBezTo>
                    <a:pt x="5834" y="10181"/>
                    <a:pt x="7239" y="9395"/>
                    <a:pt x="8632" y="8145"/>
                  </a:cubicBezTo>
                  <a:cubicBezTo>
                    <a:pt x="9442" y="7418"/>
                    <a:pt x="10097" y="6668"/>
                    <a:pt x="10561" y="5942"/>
                  </a:cubicBezTo>
                  <a:cubicBezTo>
                    <a:pt x="11157" y="5013"/>
                    <a:pt x="11454" y="4108"/>
                    <a:pt x="11454" y="3227"/>
                  </a:cubicBezTo>
                  <a:cubicBezTo>
                    <a:pt x="11490" y="1441"/>
                    <a:pt x="10049" y="1"/>
                    <a:pt x="8263" y="1"/>
                  </a:cubicBezTo>
                  <a:cubicBezTo>
                    <a:pt x="7275" y="1"/>
                    <a:pt x="6358" y="453"/>
                    <a:pt x="5739" y="1203"/>
                  </a:cubicBezTo>
                  <a:cubicBezTo>
                    <a:pt x="5132" y="453"/>
                    <a:pt x="4203" y="1"/>
                    <a:pt x="32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1" name="Google Shape;10464;p56"/>
            <p:cNvSpPr/>
            <p:nvPr/>
          </p:nvSpPr>
          <p:spPr>
            <a:xfrm>
              <a:off x="6022144" y="3250429"/>
              <a:ext cx="85484" cy="84341"/>
            </a:xfrm>
            <a:custGeom>
              <a:avLst/>
              <a:gdLst/>
              <a:ahLst/>
              <a:cxnLst/>
              <a:rect l="l" t="t" r="r" b="b"/>
              <a:pathLst>
                <a:path w="2692" h="2656" extrusionOk="0">
                  <a:moveTo>
                    <a:pt x="191" y="0"/>
                  </a:moveTo>
                  <a:cubicBezTo>
                    <a:pt x="84" y="0"/>
                    <a:pt x="1" y="72"/>
                    <a:pt x="1" y="179"/>
                  </a:cubicBezTo>
                  <a:cubicBezTo>
                    <a:pt x="1" y="286"/>
                    <a:pt x="84" y="357"/>
                    <a:pt x="191" y="357"/>
                  </a:cubicBezTo>
                  <a:cubicBezTo>
                    <a:pt x="1346" y="357"/>
                    <a:pt x="2311" y="1310"/>
                    <a:pt x="2334" y="2477"/>
                  </a:cubicBezTo>
                  <a:cubicBezTo>
                    <a:pt x="2334" y="2572"/>
                    <a:pt x="2406" y="2655"/>
                    <a:pt x="2513" y="2655"/>
                  </a:cubicBezTo>
                  <a:cubicBezTo>
                    <a:pt x="2608" y="2655"/>
                    <a:pt x="2692" y="2560"/>
                    <a:pt x="2692" y="2477"/>
                  </a:cubicBezTo>
                  <a:cubicBezTo>
                    <a:pt x="2668" y="1107"/>
                    <a:pt x="1561" y="0"/>
                    <a:pt x="19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2" name="Google Shape;10465;p56"/>
            <p:cNvSpPr/>
            <p:nvPr/>
          </p:nvSpPr>
          <p:spPr>
            <a:xfrm>
              <a:off x="5862987" y="3250429"/>
              <a:ext cx="73386" cy="43504"/>
            </a:xfrm>
            <a:custGeom>
              <a:avLst/>
              <a:gdLst/>
              <a:ahLst/>
              <a:cxnLst/>
              <a:rect l="l" t="t" r="r" b="b"/>
              <a:pathLst>
                <a:path w="2311" h="1370" extrusionOk="0">
                  <a:moveTo>
                    <a:pt x="179" y="0"/>
                  </a:moveTo>
                  <a:cubicBezTo>
                    <a:pt x="72" y="0"/>
                    <a:pt x="0" y="72"/>
                    <a:pt x="0" y="179"/>
                  </a:cubicBezTo>
                  <a:cubicBezTo>
                    <a:pt x="0" y="286"/>
                    <a:pt x="72" y="357"/>
                    <a:pt x="179" y="357"/>
                  </a:cubicBezTo>
                  <a:cubicBezTo>
                    <a:pt x="881" y="357"/>
                    <a:pt x="1548" y="703"/>
                    <a:pt x="1953" y="1298"/>
                  </a:cubicBezTo>
                  <a:cubicBezTo>
                    <a:pt x="1989" y="1334"/>
                    <a:pt x="2036" y="1369"/>
                    <a:pt x="2108" y="1369"/>
                  </a:cubicBezTo>
                  <a:cubicBezTo>
                    <a:pt x="2131" y="1369"/>
                    <a:pt x="2179" y="1357"/>
                    <a:pt x="2203" y="1334"/>
                  </a:cubicBezTo>
                  <a:cubicBezTo>
                    <a:pt x="2286" y="1286"/>
                    <a:pt x="2310" y="1179"/>
                    <a:pt x="2251" y="1084"/>
                  </a:cubicBezTo>
                  <a:cubicBezTo>
                    <a:pt x="1786" y="405"/>
                    <a:pt x="1012" y="0"/>
                    <a:pt x="17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83" name="Google Shape;10466;p56"/>
          <p:cNvGrpSpPr/>
          <p:nvPr/>
        </p:nvGrpSpPr>
        <p:grpSpPr>
          <a:xfrm>
            <a:off x="7407506" y="3860852"/>
            <a:ext cx="649103" cy="434203"/>
            <a:chOff x="6228583" y="3237664"/>
            <a:chExt cx="446539" cy="303895"/>
          </a:xfrm>
          <a:solidFill>
            <a:srgbClr val="0D4D98"/>
          </a:solidFill>
        </p:grpSpPr>
        <p:sp>
          <p:nvSpPr>
            <p:cNvPr id="184" name="Google Shape;10467;p56"/>
            <p:cNvSpPr/>
            <p:nvPr/>
          </p:nvSpPr>
          <p:spPr>
            <a:xfrm>
              <a:off x="6357508" y="3277453"/>
              <a:ext cx="26865" cy="25912"/>
            </a:xfrm>
            <a:custGeom>
              <a:avLst/>
              <a:gdLst/>
              <a:ahLst/>
              <a:cxnLst/>
              <a:rect l="l" t="t" r="r" b="b"/>
              <a:pathLst>
                <a:path w="846" h="816" extrusionOk="0">
                  <a:moveTo>
                    <a:pt x="632" y="0"/>
                  </a:moveTo>
                  <a:cubicBezTo>
                    <a:pt x="578" y="0"/>
                    <a:pt x="525" y="18"/>
                    <a:pt x="489" y="54"/>
                  </a:cubicBezTo>
                  <a:lnTo>
                    <a:pt x="72" y="471"/>
                  </a:lnTo>
                  <a:cubicBezTo>
                    <a:pt x="1" y="542"/>
                    <a:pt x="1" y="685"/>
                    <a:pt x="72" y="756"/>
                  </a:cubicBezTo>
                  <a:cubicBezTo>
                    <a:pt x="120" y="804"/>
                    <a:pt x="167" y="816"/>
                    <a:pt x="227" y="816"/>
                  </a:cubicBezTo>
                  <a:cubicBezTo>
                    <a:pt x="263" y="816"/>
                    <a:pt x="322" y="804"/>
                    <a:pt x="370" y="756"/>
                  </a:cubicBezTo>
                  <a:lnTo>
                    <a:pt x="786" y="340"/>
                  </a:lnTo>
                  <a:cubicBezTo>
                    <a:pt x="846" y="268"/>
                    <a:pt x="846" y="149"/>
                    <a:pt x="775" y="54"/>
                  </a:cubicBezTo>
                  <a:cubicBezTo>
                    <a:pt x="739" y="18"/>
                    <a:pt x="685" y="0"/>
                    <a:pt x="63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5" name="Google Shape;10468;p56"/>
            <p:cNvSpPr/>
            <p:nvPr/>
          </p:nvSpPr>
          <p:spPr>
            <a:xfrm>
              <a:off x="6276596" y="3358746"/>
              <a:ext cx="26896" cy="25912"/>
            </a:xfrm>
            <a:custGeom>
              <a:avLst/>
              <a:gdLst/>
              <a:ahLst/>
              <a:cxnLst/>
              <a:rect l="l" t="t" r="r" b="b"/>
              <a:pathLst>
                <a:path w="847" h="816" extrusionOk="0">
                  <a:moveTo>
                    <a:pt x="632" y="0"/>
                  </a:moveTo>
                  <a:cubicBezTo>
                    <a:pt x="578" y="0"/>
                    <a:pt x="525" y="18"/>
                    <a:pt x="489" y="54"/>
                  </a:cubicBezTo>
                  <a:lnTo>
                    <a:pt x="72" y="471"/>
                  </a:lnTo>
                  <a:cubicBezTo>
                    <a:pt x="1" y="554"/>
                    <a:pt x="1" y="685"/>
                    <a:pt x="72" y="756"/>
                  </a:cubicBezTo>
                  <a:cubicBezTo>
                    <a:pt x="120" y="804"/>
                    <a:pt x="167" y="816"/>
                    <a:pt x="227" y="816"/>
                  </a:cubicBezTo>
                  <a:cubicBezTo>
                    <a:pt x="286" y="816"/>
                    <a:pt x="334" y="804"/>
                    <a:pt x="370" y="756"/>
                  </a:cubicBezTo>
                  <a:lnTo>
                    <a:pt x="787" y="340"/>
                  </a:lnTo>
                  <a:cubicBezTo>
                    <a:pt x="846" y="256"/>
                    <a:pt x="846" y="137"/>
                    <a:pt x="775" y="54"/>
                  </a:cubicBezTo>
                  <a:cubicBezTo>
                    <a:pt x="739" y="18"/>
                    <a:pt x="685" y="0"/>
                    <a:pt x="63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6" name="Google Shape;10469;p56"/>
            <p:cNvSpPr/>
            <p:nvPr/>
          </p:nvSpPr>
          <p:spPr>
            <a:xfrm>
              <a:off x="6357508" y="3358365"/>
              <a:ext cx="26865" cy="25912"/>
            </a:xfrm>
            <a:custGeom>
              <a:avLst/>
              <a:gdLst/>
              <a:ahLst/>
              <a:cxnLst/>
              <a:rect l="l" t="t" r="r" b="b"/>
              <a:pathLst>
                <a:path w="846" h="816" extrusionOk="0">
                  <a:moveTo>
                    <a:pt x="215" y="0"/>
                  </a:moveTo>
                  <a:cubicBezTo>
                    <a:pt x="161" y="0"/>
                    <a:pt x="108" y="18"/>
                    <a:pt x="72" y="54"/>
                  </a:cubicBezTo>
                  <a:cubicBezTo>
                    <a:pt x="1" y="125"/>
                    <a:pt x="1" y="268"/>
                    <a:pt x="72" y="340"/>
                  </a:cubicBezTo>
                  <a:lnTo>
                    <a:pt x="489" y="756"/>
                  </a:lnTo>
                  <a:cubicBezTo>
                    <a:pt x="536" y="792"/>
                    <a:pt x="584" y="816"/>
                    <a:pt x="644" y="816"/>
                  </a:cubicBezTo>
                  <a:cubicBezTo>
                    <a:pt x="703" y="816"/>
                    <a:pt x="739" y="792"/>
                    <a:pt x="786" y="756"/>
                  </a:cubicBezTo>
                  <a:cubicBezTo>
                    <a:pt x="846" y="685"/>
                    <a:pt x="846" y="566"/>
                    <a:pt x="775" y="471"/>
                  </a:cubicBezTo>
                  <a:lnTo>
                    <a:pt x="358" y="54"/>
                  </a:lnTo>
                  <a:cubicBezTo>
                    <a:pt x="322" y="18"/>
                    <a:pt x="269" y="0"/>
                    <a:pt x="2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7" name="Google Shape;10470;p56"/>
            <p:cNvSpPr/>
            <p:nvPr/>
          </p:nvSpPr>
          <p:spPr>
            <a:xfrm>
              <a:off x="6276596" y="3277453"/>
              <a:ext cx="26896" cy="25912"/>
            </a:xfrm>
            <a:custGeom>
              <a:avLst/>
              <a:gdLst/>
              <a:ahLst/>
              <a:cxnLst/>
              <a:rect l="l" t="t" r="r" b="b"/>
              <a:pathLst>
                <a:path w="847" h="816" extrusionOk="0">
                  <a:moveTo>
                    <a:pt x="219" y="0"/>
                  </a:moveTo>
                  <a:cubicBezTo>
                    <a:pt x="167" y="0"/>
                    <a:pt x="114" y="18"/>
                    <a:pt x="72" y="54"/>
                  </a:cubicBezTo>
                  <a:cubicBezTo>
                    <a:pt x="1" y="137"/>
                    <a:pt x="1" y="268"/>
                    <a:pt x="72" y="340"/>
                  </a:cubicBezTo>
                  <a:lnTo>
                    <a:pt x="489" y="756"/>
                  </a:lnTo>
                  <a:cubicBezTo>
                    <a:pt x="536" y="804"/>
                    <a:pt x="584" y="816"/>
                    <a:pt x="644" y="816"/>
                  </a:cubicBezTo>
                  <a:cubicBezTo>
                    <a:pt x="679" y="816"/>
                    <a:pt x="751" y="804"/>
                    <a:pt x="787" y="756"/>
                  </a:cubicBezTo>
                  <a:cubicBezTo>
                    <a:pt x="846" y="685"/>
                    <a:pt x="846" y="554"/>
                    <a:pt x="775" y="471"/>
                  </a:cubicBezTo>
                  <a:lnTo>
                    <a:pt x="358" y="54"/>
                  </a:lnTo>
                  <a:cubicBezTo>
                    <a:pt x="322" y="18"/>
                    <a:pt x="272" y="0"/>
                    <a:pt x="2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8" name="Google Shape;10471;p56"/>
            <p:cNvSpPr/>
            <p:nvPr/>
          </p:nvSpPr>
          <p:spPr>
            <a:xfrm>
              <a:off x="6526508" y="3290314"/>
              <a:ext cx="21593" cy="19879"/>
            </a:xfrm>
            <a:custGeom>
              <a:avLst/>
              <a:gdLst/>
              <a:ahLst/>
              <a:cxnLst/>
              <a:rect l="l" t="t" r="r" b="b"/>
              <a:pathLst>
                <a:path w="680" h="626" extrusionOk="0">
                  <a:moveTo>
                    <a:pt x="446" y="0"/>
                  </a:moveTo>
                  <a:cubicBezTo>
                    <a:pt x="394" y="0"/>
                    <a:pt x="340" y="18"/>
                    <a:pt x="298" y="54"/>
                  </a:cubicBezTo>
                  <a:lnTo>
                    <a:pt x="84" y="280"/>
                  </a:lnTo>
                  <a:cubicBezTo>
                    <a:pt x="1" y="351"/>
                    <a:pt x="1" y="482"/>
                    <a:pt x="84" y="566"/>
                  </a:cubicBezTo>
                  <a:cubicBezTo>
                    <a:pt x="120" y="601"/>
                    <a:pt x="167" y="625"/>
                    <a:pt x="227" y="625"/>
                  </a:cubicBezTo>
                  <a:cubicBezTo>
                    <a:pt x="275" y="625"/>
                    <a:pt x="334" y="601"/>
                    <a:pt x="382" y="566"/>
                  </a:cubicBezTo>
                  <a:lnTo>
                    <a:pt x="596" y="340"/>
                  </a:lnTo>
                  <a:cubicBezTo>
                    <a:pt x="679" y="268"/>
                    <a:pt x="679" y="125"/>
                    <a:pt x="584" y="54"/>
                  </a:cubicBezTo>
                  <a:cubicBezTo>
                    <a:pt x="548" y="18"/>
                    <a:pt x="498" y="0"/>
                    <a:pt x="44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9" name="Google Shape;10472;p56"/>
            <p:cNvSpPr/>
            <p:nvPr/>
          </p:nvSpPr>
          <p:spPr>
            <a:xfrm>
              <a:off x="6465253" y="3352299"/>
              <a:ext cx="20831" cy="19498"/>
            </a:xfrm>
            <a:custGeom>
              <a:avLst/>
              <a:gdLst/>
              <a:ahLst/>
              <a:cxnLst/>
              <a:rect l="l" t="t" r="r" b="b"/>
              <a:pathLst>
                <a:path w="656" h="614" extrusionOk="0">
                  <a:moveTo>
                    <a:pt x="437" y="1"/>
                  </a:moveTo>
                  <a:cubicBezTo>
                    <a:pt x="385" y="1"/>
                    <a:pt x="334" y="19"/>
                    <a:pt x="299" y="54"/>
                  </a:cubicBezTo>
                  <a:lnTo>
                    <a:pt x="72" y="281"/>
                  </a:lnTo>
                  <a:cubicBezTo>
                    <a:pt x="1" y="352"/>
                    <a:pt x="1" y="483"/>
                    <a:pt x="72" y="554"/>
                  </a:cubicBezTo>
                  <a:cubicBezTo>
                    <a:pt x="120" y="602"/>
                    <a:pt x="168" y="614"/>
                    <a:pt x="227" y="614"/>
                  </a:cubicBezTo>
                  <a:cubicBezTo>
                    <a:pt x="263" y="614"/>
                    <a:pt x="322" y="602"/>
                    <a:pt x="370" y="554"/>
                  </a:cubicBezTo>
                  <a:lnTo>
                    <a:pt x="596" y="340"/>
                  </a:lnTo>
                  <a:cubicBezTo>
                    <a:pt x="656" y="257"/>
                    <a:pt x="656" y="126"/>
                    <a:pt x="584" y="54"/>
                  </a:cubicBezTo>
                  <a:cubicBezTo>
                    <a:pt x="543" y="19"/>
                    <a:pt x="489" y="1"/>
                    <a:pt x="43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0" name="Google Shape;10473;p56"/>
            <p:cNvSpPr/>
            <p:nvPr/>
          </p:nvSpPr>
          <p:spPr>
            <a:xfrm>
              <a:off x="6526508" y="3352299"/>
              <a:ext cx="21593" cy="19498"/>
            </a:xfrm>
            <a:custGeom>
              <a:avLst/>
              <a:gdLst/>
              <a:ahLst/>
              <a:cxnLst/>
              <a:rect l="l" t="t" r="r" b="b"/>
              <a:pathLst>
                <a:path w="680" h="614" extrusionOk="0">
                  <a:moveTo>
                    <a:pt x="221" y="1"/>
                  </a:moveTo>
                  <a:cubicBezTo>
                    <a:pt x="170" y="1"/>
                    <a:pt x="120" y="19"/>
                    <a:pt x="84" y="54"/>
                  </a:cubicBezTo>
                  <a:cubicBezTo>
                    <a:pt x="1" y="126"/>
                    <a:pt x="1" y="257"/>
                    <a:pt x="84" y="340"/>
                  </a:cubicBezTo>
                  <a:lnTo>
                    <a:pt x="298" y="554"/>
                  </a:lnTo>
                  <a:cubicBezTo>
                    <a:pt x="346" y="602"/>
                    <a:pt x="394" y="614"/>
                    <a:pt x="453" y="614"/>
                  </a:cubicBezTo>
                  <a:cubicBezTo>
                    <a:pt x="501" y="614"/>
                    <a:pt x="560" y="602"/>
                    <a:pt x="596" y="554"/>
                  </a:cubicBezTo>
                  <a:cubicBezTo>
                    <a:pt x="679" y="483"/>
                    <a:pt x="679" y="352"/>
                    <a:pt x="584" y="281"/>
                  </a:cubicBezTo>
                  <a:lnTo>
                    <a:pt x="358" y="54"/>
                  </a:lnTo>
                  <a:cubicBezTo>
                    <a:pt x="322" y="19"/>
                    <a:pt x="272" y="1"/>
                    <a:pt x="22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1" name="Google Shape;10474;p56"/>
            <p:cNvSpPr/>
            <p:nvPr/>
          </p:nvSpPr>
          <p:spPr>
            <a:xfrm>
              <a:off x="6465253" y="3290314"/>
              <a:ext cx="20831" cy="19879"/>
            </a:xfrm>
            <a:custGeom>
              <a:avLst/>
              <a:gdLst/>
              <a:ahLst/>
              <a:cxnLst/>
              <a:rect l="l" t="t" r="r" b="b"/>
              <a:pathLst>
                <a:path w="656" h="626" extrusionOk="0">
                  <a:moveTo>
                    <a:pt x="215" y="0"/>
                  </a:moveTo>
                  <a:cubicBezTo>
                    <a:pt x="162" y="0"/>
                    <a:pt x="108" y="18"/>
                    <a:pt x="72" y="54"/>
                  </a:cubicBezTo>
                  <a:cubicBezTo>
                    <a:pt x="1" y="125"/>
                    <a:pt x="1" y="268"/>
                    <a:pt x="72" y="340"/>
                  </a:cubicBezTo>
                  <a:lnTo>
                    <a:pt x="299" y="566"/>
                  </a:lnTo>
                  <a:cubicBezTo>
                    <a:pt x="346" y="601"/>
                    <a:pt x="382" y="625"/>
                    <a:pt x="441" y="625"/>
                  </a:cubicBezTo>
                  <a:cubicBezTo>
                    <a:pt x="489" y="625"/>
                    <a:pt x="549" y="601"/>
                    <a:pt x="596" y="566"/>
                  </a:cubicBezTo>
                  <a:cubicBezTo>
                    <a:pt x="656" y="482"/>
                    <a:pt x="656" y="351"/>
                    <a:pt x="584" y="280"/>
                  </a:cubicBezTo>
                  <a:lnTo>
                    <a:pt x="358" y="54"/>
                  </a:lnTo>
                  <a:cubicBezTo>
                    <a:pt x="322" y="18"/>
                    <a:pt x="269" y="0"/>
                    <a:pt x="2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2" name="Google Shape;10475;p56"/>
            <p:cNvSpPr/>
            <p:nvPr/>
          </p:nvSpPr>
          <p:spPr>
            <a:xfrm>
              <a:off x="6304573" y="3437180"/>
              <a:ext cx="119145" cy="13274"/>
            </a:xfrm>
            <a:custGeom>
              <a:avLst/>
              <a:gdLst/>
              <a:ahLst/>
              <a:cxnLst/>
              <a:rect l="l" t="t" r="r" b="b"/>
              <a:pathLst>
                <a:path w="3752" h="418" extrusionOk="0">
                  <a:moveTo>
                    <a:pt x="203" y="1"/>
                  </a:moveTo>
                  <a:cubicBezTo>
                    <a:pt x="96" y="1"/>
                    <a:pt x="1" y="84"/>
                    <a:pt x="1" y="203"/>
                  </a:cubicBezTo>
                  <a:cubicBezTo>
                    <a:pt x="1" y="322"/>
                    <a:pt x="84" y="417"/>
                    <a:pt x="203" y="417"/>
                  </a:cubicBezTo>
                  <a:lnTo>
                    <a:pt x="3537" y="417"/>
                  </a:lnTo>
                  <a:cubicBezTo>
                    <a:pt x="3644" y="417"/>
                    <a:pt x="3751" y="322"/>
                    <a:pt x="3751" y="203"/>
                  </a:cubicBezTo>
                  <a:cubicBezTo>
                    <a:pt x="3751" y="84"/>
                    <a:pt x="3644" y="1"/>
                    <a:pt x="353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3" name="Google Shape;10476;p56"/>
            <p:cNvSpPr/>
            <p:nvPr/>
          </p:nvSpPr>
          <p:spPr>
            <a:xfrm>
              <a:off x="6304573" y="3500341"/>
              <a:ext cx="25372" cy="13242"/>
            </a:xfrm>
            <a:custGeom>
              <a:avLst/>
              <a:gdLst/>
              <a:ahLst/>
              <a:cxnLst/>
              <a:rect l="l" t="t" r="r" b="b"/>
              <a:pathLst>
                <a:path w="799" h="417" extrusionOk="0">
                  <a:moveTo>
                    <a:pt x="203" y="0"/>
                  </a:moveTo>
                  <a:cubicBezTo>
                    <a:pt x="108" y="0"/>
                    <a:pt x="1" y="95"/>
                    <a:pt x="1" y="214"/>
                  </a:cubicBezTo>
                  <a:cubicBezTo>
                    <a:pt x="1" y="333"/>
                    <a:pt x="84" y="417"/>
                    <a:pt x="203" y="417"/>
                  </a:cubicBezTo>
                  <a:lnTo>
                    <a:pt x="596" y="417"/>
                  </a:lnTo>
                  <a:cubicBezTo>
                    <a:pt x="703" y="417"/>
                    <a:pt x="798" y="333"/>
                    <a:pt x="798" y="214"/>
                  </a:cubicBezTo>
                  <a:cubicBezTo>
                    <a:pt x="798" y="95"/>
                    <a:pt x="715" y="0"/>
                    <a:pt x="5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4" name="Google Shape;10477;p56"/>
            <p:cNvSpPr/>
            <p:nvPr/>
          </p:nvSpPr>
          <p:spPr>
            <a:xfrm>
              <a:off x="6346934" y="3500341"/>
              <a:ext cx="76784" cy="13242"/>
            </a:xfrm>
            <a:custGeom>
              <a:avLst/>
              <a:gdLst/>
              <a:ahLst/>
              <a:cxnLst/>
              <a:rect l="l" t="t" r="r" b="b"/>
              <a:pathLst>
                <a:path w="2418" h="417" extrusionOk="0">
                  <a:moveTo>
                    <a:pt x="215" y="0"/>
                  </a:moveTo>
                  <a:cubicBezTo>
                    <a:pt x="107" y="0"/>
                    <a:pt x="0" y="95"/>
                    <a:pt x="0" y="214"/>
                  </a:cubicBezTo>
                  <a:cubicBezTo>
                    <a:pt x="0" y="333"/>
                    <a:pt x="96" y="417"/>
                    <a:pt x="215" y="417"/>
                  </a:cubicBezTo>
                  <a:lnTo>
                    <a:pt x="2203" y="417"/>
                  </a:lnTo>
                  <a:cubicBezTo>
                    <a:pt x="2310" y="417"/>
                    <a:pt x="2417" y="333"/>
                    <a:pt x="2417" y="214"/>
                  </a:cubicBezTo>
                  <a:cubicBezTo>
                    <a:pt x="2417" y="95"/>
                    <a:pt x="2310" y="0"/>
                    <a:pt x="220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5" name="Google Shape;10478;p56"/>
            <p:cNvSpPr/>
            <p:nvPr/>
          </p:nvSpPr>
          <p:spPr>
            <a:xfrm>
              <a:off x="6304573" y="3468935"/>
              <a:ext cx="119145" cy="12893"/>
            </a:xfrm>
            <a:custGeom>
              <a:avLst/>
              <a:gdLst/>
              <a:ahLst/>
              <a:cxnLst/>
              <a:rect l="l" t="t" r="r" b="b"/>
              <a:pathLst>
                <a:path w="3752" h="406" extrusionOk="0">
                  <a:moveTo>
                    <a:pt x="203" y="1"/>
                  </a:moveTo>
                  <a:cubicBezTo>
                    <a:pt x="96" y="1"/>
                    <a:pt x="1" y="84"/>
                    <a:pt x="1" y="203"/>
                  </a:cubicBezTo>
                  <a:cubicBezTo>
                    <a:pt x="1" y="322"/>
                    <a:pt x="84" y="406"/>
                    <a:pt x="203" y="406"/>
                  </a:cubicBezTo>
                  <a:lnTo>
                    <a:pt x="3537" y="406"/>
                  </a:lnTo>
                  <a:cubicBezTo>
                    <a:pt x="3644" y="406"/>
                    <a:pt x="3751" y="322"/>
                    <a:pt x="3751" y="203"/>
                  </a:cubicBezTo>
                  <a:cubicBezTo>
                    <a:pt x="3751" y="84"/>
                    <a:pt x="3644" y="1"/>
                    <a:pt x="353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6" name="Google Shape;10479;p56"/>
            <p:cNvSpPr/>
            <p:nvPr/>
          </p:nvSpPr>
          <p:spPr>
            <a:xfrm>
              <a:off x="6228583" y="3237664"/>
              <a:ext cx="357688" cy="186338"/>
            </a:xfrm>
            <a:custGeom>
              <a:avLst/>
              <a:gdLst/>
              <a:ahLst/>
              <a:cxnLst/>
              <a:rect l="l" t="t" r="r" b="b"/>
              <a:pathLst>
                <a:path w="11264" h="5868" extrusionOk="0">
                  <a:moveTo>
                    <a:pt x="8752" y="1045"/>
                  </a:moveTo>
                  <a:cubicBezTo>
                    <a:pt x="9240" y="1045"/>
                    <a:pt x="9716" y="1224"/>
                    <a:pt x="10085" y="1593"/>
                  </a:cubicBezTo>
                  <a:cubicBezTo>
                    <a:pt x="10811" y="2331"/>
                    <a:pt x="10811" y="3545"/>
                    <a:pt x="10085" y="4272"/>
                  </a:cubicBezTo>
                  <a:cubicBezTo>
                    <a:pt x="9716" y="4641"/>
                    <a:pt x="9234" y="4825"/>
                    <a:pt x="8750" y="4825"/>
                  </a:cubicBezTo>
                  <a:cubicBezTo>
                    <a:pt x="8267" y="4825"/>
                    <a:pt x="7781" y="4641"/>
                    <a:pt x="7406" y="4272"/>
                  </a:cubicBezTo>
                  <a:cubicBezTo>
                    <a:pt x="6668" y="3522"/>
                    <a:pt x="6668" y="2331"/>
                    <a:pt x="7406" y="1593"/>
                  </a:cubicBezTo>
                  <a:cubicBezTo>
                    <a:pt x="7775" y="1224"/>
                    <a:pt x="8252" y="1045"/>
                    <a:pt x="8752" y="1045"/>
                  </a:cubicBezTo>
                  <a:close/>
                  <a:moveTo>
                    <a:pt x="3215" y="402"/>
                  </a:moveTo>
                  <a:cubicBezTo>
                    <a:pt x="3870" y="402"/>
                    <a:pt x="4501" y="652"/>
                    <a:pt x="5001" y="1140"/>
                  </a:cubicBezTo>
                  <a:cubicBezTo>
                    <a:pt x="5978" y="2140"/>
                    <a:pt x="5978" y="3736"/>
                    <a:pt x="5001" y="4712"/>
                  </a:cubicBezTo>
                  <a:cubicBezTo>
                    <a:pt x="4507" y="5206"/>
                    <a:pt x="3858" y="5453"/>
                    <a:pt x="3211" y="5453"/>
                  </a:cubicBezTo>
                  <a:cubicBezTo>
                    <a:pt x="2563" y="5453"/>
                    <a:pt x="1918" y="5206"/>
                    <a:pt x="1429" y="4712"/>
                  </a:cubicBezTo>
                  <a:cubicBezTo>
                    <a:pt x="441" y="3736"/>
                    <a:pt x="441" y="2128"/>
                    <a:pt x="1429" y="1140"/>
                  </a:cubicBezTo>
                  <a:cubicBezTo>
                    <a:pt x="1918" y="652"/>
                    <a:pt x="2560" y="402"/>
                    <a:pt x="3215" y="402"/>
                  </a:cubicBezTo>
                  <a:close/>
                  <a:moveTo>
                    <a:pt x="3209" y="0"/>
                  </a:moveTo>
                  <a:cubicBezTo>
                    <a:pt x="2462" y="0"/>
                    <a:pt x="1715" y="289"/>
                    <a:pt x="1144" y="866"/>
                  </a:cubicBezTo>
                  <a:cubicBezTo>
                    <a:pt x="1" y="2009"/>
                    <a:pt x="1" y="3855"/>
                    <a:pt x="1144" y="4998"/>
                  </a:cubicBezTo>
                  <a:cubicBezTo>
                    <a:pt x="1703" y="5569"/>
                    <a:pt x="2465" y="5867"/>
                    <a:pt x="3215" y="5867"/>
                  </a:cubicBezTo>
                  <a:cubicBezTo>
                    <a:pt x="3953" y="5867"/>
                    <a:pt x="4715" y="5581"/>
                    <a:pt x="5275" y="4998"/>
                  </a:cubicBezTo>
                  <a:cubicBezTo>
                    <a:pt x="5680" y="4593"/>
                    <a:pt x="5930" y="4117"/>
                    <a:pt x="6049" y="3617"/>
                  </a:cubicBezTo>
                  <a:lnTo>
                    <a:pt x="6561" y="3617"/>
                  </a:lnTo>
                  <a:cubicBezTo>
                    <a:pt x="6668" y="3962"/>
                    <a:pt x="6859" y="4284"/>
                    <a:pt x="7121" y="4557"/>
                  </a:cubicBezTo>
                  <a:cubicBezTo>
                    <a:pt x="7573" y="4998"/>
                    <a:pt x="8168" y="5224"/>
                    <a:pt x="8752" y="5224"/>
                  </a:cubicBezTo>
                  <a:cubicBezTo>
                    <a:pt x="9323" y="5224"/>
                    <a:pt x="9919" y="4998"/>
                    <a:pt x="10371" y="4557"/>
                  </a:cubicBezTo>
                  <a:cubicBezTo>
                    <a:pt x="11264" y="3664"/>
                    <a:pt x="11264" y="2200"/>
                    <a:pt x="10371" y="1307"/>
                  </a:cubicBezTo>
                  <a:cubicBezTo>
                    <a:pt x="9924" y="860"/>
                    <a:pt x="9335" y="637"/>
                    <a:pt x="8746" y="637"/>
                  </a:cubicBezTo>
                  <a:cubicBezTo>
                    <a:pt x="8156" y="637"/>
                    <a:pt x="7567" y="860"/>
                    <a:pt x="7121" y="1307"/>
                  </a:cubicBezTo>
                  <a:cubicBezTo>
                    <a:pt x="6609" y="1831"/>
                    <a:pt x="6394" y="2533"/>
                    <a:pt x="6466" y="3212"/>
                  </a:cubicBezTo>
                  <a:lnTo>
                    <a:pt x="6132" y="3212"/>
                  </a:lnTo>
                  <a:cubicBezTo>
                    <a:pt x="6204" y="2379"/>
                    <a:pt x="5930" y="1497"/>
                    <a:pt x="5275" y="866"/>
                  </a:cubicBezTo>
                  <a:cubicBezTo>
                    <a:pt x="4704" y="289"/>
                    <a:pt x="3956" y="0"/>
                    <a:pt x="320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7" name="Google Shape;10480;p56"/>
            <p:cNvSpPr/>
            <p:nvPr/>
          </p:nvSpPr>
          <p:spPr>
            <a:xfrm>
              <a:off x="6295141" y="3295775"/>
              <a:ext cx="70718" cy="71131"/>
            </a:xfrm>
            <a:custGeom>
              <a:avLst/>
              <a:gdLst/>
              <a:ahLst/>
              <a:cxnLst/>
              <a:rect l="l" t="t" r="r" b="b"/>
              <a:pathLst>
                <a:path w="2227" h="2240" extrusionOk="0">
                  <a:moveTo>
                    <a:pt x="1119" y="394"/>
                  </a:moveTo>
                  <a:cubicBezTo>
                    <a:pt x="1512" y="394"/>
                    <a:pt x="1834" y="703"/>
                    <a:pt x="1834" y="1108"/>
                  </a:cubicBezTo>
                  <a:cubicBezTo>
                    <a:pt x="1810" y="1501"/>
                    <a:pt x="1500" y="1822"/>
                    <a:pt x="1119" y="1822"/>
                  </a:cubicBezTo>
                  <a:cubicBezTo>
                    <a:pt x="726" y="1822"/>
                    <a:pt x="405" y="1501"/>
                    <a:pt x="405" y="1108"/>
                  </a:cubicBezTo>
                  <a:cubicBezTo>
                    <a:pt x="405" y="715"/>
                    <a:pt x="714" y="394"/>
                    <a:pt x="1119" y="394"/>
                  </a:cubicBezTo>
                  <a:close/>
                  <a:moveTo>
                    <a:pt x="1119" y="1"/>
                  </a:moveTo>
                  <a:cubicBezTo>
                    <a:pt x="500" y="1"/>
                    <a:pt x="0" y="501"/>
                    <a:pt x="0" y="1120"/>
                  </a:cubicBezTo>
                  <a:cubicBezTo>
                    <a:pt x="0" y="1727"/>
                    <a:pt x="500" y="2239"/>
                    <a:pt x="1119" y="2239"/>
                  </a:cubicBezTo>
                  <a:cubicBezTo>
                    <a:pt x="1727" y="2239"/>
                    <a:pt x="2227" y="1727"/>
                    <a:pt x="2227" y="1120"/>
                  </a:cubicBezTo>
                  <a:cubicBezTo>
                    <a:pt x="2227" y="489"/>
                    <a:pt x="1727" y="1"/>
                    <a:pt x="11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8" name="Google Shape;10481;p56"/>
            <p:cNvSpPr/>
            <p:nvPr/>
          </p:nvSpPr>
          <p:spPr>
            <a:xfrm>
              <a:off x="6482273" y="3306763"/>
              <a:ext cx="48045" cy="48045"/>
            </a:xfrm>
            <a:custGeom>
              <a:avLst/>
              <a:gdLst/>
              <a:ahLst/>
              <a:cxnLst/>
              <a:rect l="l" t="t" r="r" b="b"/>
              <a:pathLst>
                <a:path w="1513" h="1513" extrusionOk="0">
                  <a:moveTo>
                    <a:pt x="763" y="405"/>
                  </a:moveTo>
                  <a:cubicBezTo>
                    <a:pt x="953" y="405"/>
                    <a:pt x="1120" y="560"/>
                    <a:pt x="1120" y="762"/>
                  </a:cubicBezTo>
                  <a:cubicBezTo>
                    <a:pt x="1120" y="965"/>
                    <a:pt x="953" y="1119"/>
                    <a:pt x="763" y="1119"/>
                  </a:cubicBezTo>
                  <a:cubicBezTo>
                    <a:pt x="560" y="1119"/>
                    <a:pt x="406" y="953"/>
                    <a:pt x="406" y="762"/>
                  </a:cubicBezTo>
                  <a:cubicBezTo>
                    <a:pt x="406" y="560"/>
                    <a:pt x="560" y="405"/>
                    <a:pt x="763" y="405"/>
                  </a:cubicBezTo>
                  <a:close/>
                  <a:moveTo>
                    <a:pt x="763" y="0"/>
                  </a:moveTo>
                  <a:cubicBezTo>
                    <a:pt x="346" y="0"/>
                    <a:pt x="1" y="345"/>
                    <a:pt x="1" y="762"/>
                  </a:cubicBezTo>
                  <a:cubicBezTo>
                    <a:pt x="1" y="1179"/>
                    <a:pt x="346" y="1512"/>
                    <a:pt x="763" y="1512"/>
                  </a:cubicBezTo>
                  <a:cubicBezTo>
                    <a:pt x="1179" y="1512"/>
                    <a:pt x="1513" y="1179"/>
                    <a:pt x="1513" y="762"/>
                  </a:cubicBezTo>
                  <a:cubicBezTo>
                    <a:pt x="1513" y="345"/>
                    <a:pt x="1179" y="0"/>
                    <a:pt x="76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9" name="Google Shape;10482;p56"/>
            <p:cNvSpPr/>
            <p:nvPr/>
          </p:nvSpPr>
          <p:spPr>
            <a:xfrm>
              <a:off x="6456584" y="3437180"/>
              <a:ext cx="76784" cy="76403"/>
            </a:xfrm>
            <a:custGeom>
              <a:avLst/>
              <a:gdLst/>
              <a:ahLst/>
              <a:cxnLst/>
              <a:rect l="l" t="t" r="r" b="b"/>
              <a:pathLst>
                <a:path w="2418" h="2406" extrusionOk="0">
                  <a:moveTo>
                    <a:pt x="2012" y="406"/>
                  </a:moveTo>
                  <a:lnTo>
                    <a:pt x="2012" y="1989"/>
                  </a:lnTo>
                  <a:lnTo>
                    <a:pt x="417" y="1989"/>
                  </a:lnTo>
                  <a:lnTo>
                    <a:pt x="417" y="406"/>
                  </a:lnTo>
                  <a:close/>
                  <a:moveTo>
                    <a:pt x="298" y="1"/>
                  </a:moveTo>
                  <a:cubicBezTo>
                    <a:pt x="143" y="1"/>
                    <a:pt x="0" y="132"/>
                    <a:pt x="0" y="298"/>
                  </a:cubicBezTo>
                  <a:lnTo>
                    <a:pt x="0" y="2108"/>
                  </a:lnTo>
                  <a:cubicBezTo>
                    <a:pt x="0" y="2275"/>
                    <a:pt x="143" y="2406"/>
                    <a:pt x="298" y="2406"/>
                  </a:cubicBezTo>
                  <a:lnTo>
                    <a:pt x="2119" y="2406"/>
                  </a:lnTo>
                  <a:cubicBezTo>
                    <a:pt x="2286" y="2406"/>
                    <a:pt x="2417" y="2275"/>
                    <a:pt x="2417" y="2108"/>
                  </a:cubicBezTo>
                  <a:lnTo>
                    <a:pt x="2417" y="298"/>
                  </a:lnTo>
                  <a:cubicBezTo>
                    <a:pt x="2417" y="120"/>
                    <a:pt x="2286" y="1"/>
                    <a:pt x="21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0" name="Google Shape;10483;p56"/>
            <p:cNvSpPr/>
            <p:nvPr/>
          </p:nvSpPr>
          <p:spPr>
            <a:xfrm>
              <a:off x="6268658" y="3367351"/>
              <a:ext cx="406464" cy="174208"/>
            </a:xfrm>
            <a:custGeom>
              <a:avLst/>
              <a:gdLst/>
              <a:ahLst/>
              <a:cxnLst/>
              <a:rect l="l" t="t" r="r" b="b"/>
              <a:pathLst>
                <a:path w="12800" h="5486" extrusionOk="0">
                  <a:moveTo>
                    <a:pt x="10419" y="1616"/>
                  </a:moveTo>
                  <a:lnTo>
                    <a:pt x="10419" y="3009"/>
                  </a:lnTo>
                  <a:lnTo>
                    <a:pt x="9573" y="3009"/>
                  </a:lnTo>
                  <a:lnTo>
                    <a:pt x="9573" y="1616"/>
                  </a:lnTo>
                  <a:close/>
                  <a:moveTo>
                    <a:pt x="12395" y="402"/>
                  </a:moveTo>
                  <a:lnTo>
                    <a:pt x="12395" y="414"/>
                  </a:lnTo>
                  <a:lnTo>
                    <a:pt x="12395" y="4224"/>
                  </a:lnTo>
                  <a:lnTo>
                    <a:pt x="12383" y="4236"/>
                  </a:lnTo>
                  <a:lnTo>
                    <a:pt x="10835" y="3807"/>
                  </a:lnTo>
                  <a:lnTo>
                    <a:pt x="10823" y="3795"/>
                  </a:lnTo>
                  <a:lnTo>
                    <a:pt x="10823" y="3224"/>
                  </a:lnTo>
                  <a:lnTo>
                    <a:pt x="10823" y="1414"/>
                  </a:lnTo>
                  <a:lnTo>
                    <a:pt x="10823" y="842"/>
                  </a:lnTo>
                  <a:cubicBezTo>
                    <a:pt x="10823" y="842"/>
                    <a:pt x="10823" y="831"/>
                    <a:pt x="10835" y="831"/>
                  </a:cubicBezTo>
                  <a:lnTo>
                    <a:pt x="12383" y="402"/>
                  </a:lnTo>
                  <a:close/>
                  <a:moveTo>
                    <a:pt x="12362" y="0"/>
                  </a:moveTo>
                  <a:cubicBezTo>
                    <a:pt x="12330" y="0"/>
                    <a:pt x="12297" y="3"/>
                    <a:pt x="12264" y="9"/>
                  </a:cubicBezTo>
                  <a:lnTo>
                    <a:pt x="10716" y="438"/>
                  </a:lnTo>
                  <a:cubicBezTo>
                    <a:pt x="10538" y="485"/>
                    <a:pt x="10407" y="664"/>
                    <a:pt x="10407" y="842"/>
                  </a:cubicBezTo>
                  <a:lnTo>
                    <a:pt x="10407" y="1212"/>
                  </a:lnTo>
                  <a:lnTo>
                    <a:pt x="9549" y="1212"/>
                  </a:lnTo>
                  <a:lnTo>
                    <a:pt x="9549" y="914"/>
                  </a:lnTo>
                  <a:cubicBezTo>
                    <a:pt x="9549" y="819"/>
                    <a:pt x="9466" y="711"/>
                    <a:pt x="9347" y="711"/>
                  </a:cubicBezTo>
                  <a:cubicBezTo>
                    <a:pt x="9228" y="711"/>
                    <a:pt x="9133" y="795"/>
                    <a:pt x="9133" y="914"/>
                  </a:cubicBezTo>
                  <a:lnTo>
                    <a:pt x="9133" y="1414"/>
                  </a:lnTo>
                  <a:lnTo>
                    <a:pt x="9133" y="3224"/>
                  </a:lnTo>
                  <a:lnTo>
                    <a:pt x="9133" y="4986"/>
                  </a:lnTo>
                  <a:cubicBezTo>
                    <a:pt x="9133" y="5045"/>
                    <a:pt x="9085" y="5081"/>
                    <a:pt x="9026" y="5081"/>
                  </a:cubicBezTo>
                  <a:lnTo>
                    <a:pt x="513" y="5081"/>
                  </a:lnTo>
                  <a:cubicBezTo>
                    <a:pt x="453" y="5081"/>
                    <a:pt x="417" y="5045"/>
                    <a:pt x="417" y="4986"/>
                  </a:cubicBezTo>
                  <a:lnTo>
                    <a:pt x="417" y="1854"/>
                  </a:lnTo>
                  <a:cubicBezTo>
                    <a:pt x="417" y="1747"/>
                    <a:pt x="322" y="1652"/>
                    <a:pt x="203" y="1652"/>
                  </a:cubicBezTo>
                  <a:cubicBezTo>
                    <a:pt x="84" y="1652"/>
                    <a:pt x="1" y="1735"/>
                    <a:pt x="1" y="1854"/>
                  </a:cubicBezTo>
                  <a:lnTo>
                    <a:pt x="1" y="4986"/>
                  </a:lnTo>
                  <a:cubicBezTo>
                    <a:pt x="1" y="5260"/>
                    <a:pt x="215" y="5486"/>
                    <a:pt x="501" y="5486"/>
                  </a:cubicBezTo>
                  <a:lnTo>
                    <a:pt x="9014" y="5486"/>
                  </a:lnTo>
                  <a:cubicBezTo>
                    <a:pt x="9299" y="5486"/>
                    <a:pt x="9526" y="5260"/>
                    <a:pt x="9526" y="4986"/>
                  </a:cubicBezTo>
                  <a:lnTo>
                    <a:pt x="9526" y="3414"/>
                  </a:lnTo>
                  <a:lnTo>
                    <a:pt x="10371" y="3414"/>
                  </a:lnTo>
                  <a:lnTo>
                    <a:pt x="10371" y="3795"/>
                  </a:lnTo>
                  <a:cubicBezTo>
                    <a:pt x="10371" y="3986"/>
                    <a:pt x="10502" y="4152"/>
                    <a:pt x="10681" y="4188"/>
                  </a:cubicBezTo>
                  <a:lnTo>
                    <a:pt x="12228" y="4629"/>
                  </a:lnTo>
                  <a:cubicBezTo>
                    <a:pt x="12264" y="4641"/>
                    <a:pt x="12300" y="4641"/>
                    <a:pt x="12347" y="4641"/>
                  </a:cubicBezTo>
                  <a:cubicBezTo>
                    <a:pt x="12443" y="4641"/>
                    <a:pt x="12526" y="4605"/>
                    <a:pt x="12597" y="4545"/>
                  </a:cubicBezTo>
                  <a:cubicBezTo>
                    <a:pt x="12705" y="4474"/>
                    <a:pt x="12764" y="4343"/>
                    <a:pt x="12764" y="4224"/>
                  </a:cubicBezTo>
                  <a:lnTo>
                    <a:pt x="12764" y="426"/>
                  </a:lnTo>
                  <a:cubicBezTo>
                    <a:pt x="12800" y="283"/>
                    <a:pt x="12740" y="164"/>
                    <a:pt x="12633" y="80"/>
                  </a:cubicBezTo>
                  <a:cubicBezTo>
                    <a:pt x="12553" y="27"/>
                    <a:pt x="12459" y="0"/>
                    <a:pt x="123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01" name="Google Shape;10484;p56"/>
          <p:cNvGrpSpPr/>
          <p:nvPr/>
        </p:nvGrpSpPr>
        <p:grpSpPr>
          <a:xfrm>
            <a:off x="1129507" y="3855894"/>
            <a:ext cx="529826" cy="521362"/>
            <a:chOff x="865862" y="3207306"/>
            <a:chExt cx="364484" cy="364897"/>
          </a:xfrm>
          <a:solidFill>
            <a:srgbClr val="0D4D98"/>
          </a:solidFill>
        </p:grpSpPr>
        <p:sp>
          <p:nvSpPr>
            <p:cNvPr id="202" name="Google Shape;10485;p56"/>
            <p:cNvSpPr/>
            <p:nvPr/>
          </p:nvSpPr>
          <p:spPr>
            <a:xfrm>
              <a:off x="928229" y="3269323"/>
              <a:ext cx="240131" cy="240100"/>
            </a:xfrm>
            <a:custGeom>
              <a:avLst/>
              <a:gdLst/>
              <a:ahLst/>
              <a:cxnLst/>
              <a:rect l="l" t="t" r="r" b="b"/>
              <a:pathLst>
                <a:path w="7562" h="7561" extrusionOk="0">
                  <a:moveTo>
                    <a:pt x="3775" y="0"/>
                  </a:moveTo>
                  <a:cubicBezTo>
                    <a:pt x="1692" y="0"/>
                    <a:pt x="1" y="1703"/>
                    <a:pt x="1" y="3787"/>
                  </a:cubicBezTo>
                  <a:cubicBezTo>
                    <a:pt x="1" y="5870"/>
                    <a:pt x="1692" y="7561"/>
                    <a:pt x="3775" y="7561"/>
                  </a:cubicBezTo>
                  <a:cubicBezTo>
                    <a:pt x="4454" y="7561"/>
                    <a:pt x="5121" y="7382"/>
                    <a:pt x="5704" y="7037"/>
                  </a:cubicBezTo>
                  <a:cubicBezTo>
                    <a:pt x="5787" y="6977"/>
                    <a:pt x="5823" y="6858"/>
                    <a:pt x="5775" y="6775"/>
                  </a:cubicBezTo>
                  <a:cubicBezTo>
                    <a:pt x="5736" y="6720"/>
                    <a:pt x="5672" y="6691"/>
                    <a:pt x="5605" y="6691"/>
                  </a:cubicBezTo>
                  <a:cubicBezTo>
                    <a:pt x="5570" y="6691"/>
                    <a:pt x="5534" y="6699"/>
                    <a:pt x="5502" y="6716"/>
                  </a:cubicBezTo>
                  <a:cubicBezTo>
                    <a:pt x="4990" y="7025"/>
                    <a:pt x="4394" y="7192"/>
                    <a:pt x="3775" y="7192"/>
                  </a:cubicBezTo>
                  <a:cubicBezTo>
                    <a:pt x="1906" y="7192"/>
                    <a:pt x="382" y="5668"/>
                    <a:pt x="382" y="3798"/>
                  </a:cubicBezTo>
                  <a:cubicBezTo>
                    <a:pt x="382" y="1917"/>
                    <a:pt x="1906" y="405"/>
                    <a:pt x="3775" y="405"/>
                  </a:cubicBezTo>
                  <a:cubicBezTo>
                    <a:pt x="5656" y="405"/>
                    <a:pt x="7168" y="1917"/>
                    <a:pt x="7168" y="3798"/>
                  </a:cubicBezTo>
                  <a:cubicBezTo>
                    <a:pt x="7168" y="4775"/>
                    <a:pt x="6740" y="5715"/>
                    <a:pt x="6002" y="6358"/>
                  </a:cubicBezTo>
                  <a:cubicBezTo>
                    <a:pt x="5918" y="6430"/>
                    <a:pt x="5906" y="6549"/>
                    <a:pt x="5978" y="6620"/>
                  </a:cubicBezTo>
                  <a:cubicBezTo>
                    <a:pt x="6024" y="6667"/>
                    <a:pt x="6082" y="6691"/>
                    <a:pt x="6136" y="6691"/>
                  </a:cubicBezTo>
                  <a:cubicBezTo>
                    <a:pt x="6179" y="6691"/>
                    <a:pt x="6220" y="6676"/>
                    <a:pt x="6252" y="6644"/>
                  </a:cubicBezTo>
                  <a:cubicBezTo>
                    <a:pt x="7085" y="5930"/>
                    <a:pt x="7561" y="4882"/>
                    <a:pt x="7561" y="3787"/>
                  </a:cubicBezTo>
                  <a:cubicBezTo>
                    <a:pt x="7561" y="1703"/>
                    <a:pt x="5859" y="0"/>
                    <a:pt x="377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3" name="Google Shape;10486;p56"/>
            <p:cNvSpPr/>
            <p:nvPr/>
          </p:nvSpPr>
          <p:spPr>
            <a:xfrm>
              <a:off x="956205" y="3297681"/>
              <a:ext cx="184179" cy="184147"/>
            </a:xfrm>
            <a:custGeom>
              <a:avLst/>
              <a:gdLst/>
              <a:ahLst/>
              <a:cxnLst/>
              <a:rect l="l" t="t" r="r" b="b"/>
              <a:pathLst>
                <a:path w="5800" h="5799" extrusionOk="0">
                  <a:moveTo>
                    <a:pt x="2894" y="0"/>
                  </a:moveTo>
                  <a:cubicBezTo>
                    <a:pt x="1311" y="0"/>
                    <a:pt x="1" y="1298"/>
                    <a:pt x="1" y="2905"/>
                  </a:cubicBezTo>
                  <a:cubicBezTo>
                    <a:pt x="1" y="4501"/>
                    <a:pt x="1287" y="5799"/>
                    <a:pt x="2894" y="5799"/>
                  </a:cubicBezTo>
                  <a:cubicBezTo>
                    <a:pt x="4502" y="5799"/>
                    <a:pt x="5799" y="4513"/>
                    <a:pt x="5799" y="2905"/>
                  </a:cubicBezTo>
                  <a:cubicBezTo>
                    <a:pt x="5799" y="2322"/>
                    <a:pt x="5621" y="1751"/>
                    <a:pt x="5311" y="1286"/>
                  </a:cubicBezTo>
                  <a:cubicBezTo>
                    <a:pt x="5276" y="1229"/>
                    <a:pt x="5219" y="1202"/>
                    <a:pt x="5159" y="1202"/>
                  </a:cubicBezTo>
                  <a:cubicBezTo>
                    <a:pt x="5118" y="1202"/>
                    <a:pt x="5076" y="1215"/>
                    <a:pt x="5037" y="1239"/>
                  </a:cubicBezTo>
                  <a:cubicBezTo>
                    <a:pt x="4954" y="1298"/>
                    <a:pt x="4942" y="1417"/>
                    <a:pt x="5002" y="1501"/>
                  </a:cubicBezTo>
                  <a:cubicBezTo>
                    <a:pt x="5275" y="1917"/>
                    <a:pt x="5430" y="2417"/>
                    <a:pt x="5430" y="2905"/>
                  </a:cubicBezTo>
                  <a:cubicBezTo>
                    <a:pt x="5430" y="4287"/>
                    <a:pt x="4299" y="5418"/>
                    <a:pt x="2918" y="5418"/>
                  </a:cubicBezTo>
                  <a:cubicBezTo>
                    <a:pt x="1525" y="5418"/>
                    <a:pt x="394" y="4287"/>
                    <a:pt x="394" y="2905"/>
                  </a:cubicBezTo>
                  <a:cubicBezTo>
                    <a:pt x="394" y="1524"/>
                    <a:pt x="1513" y="393"/>
                    <a:pt x="2894" y="393"/>
                  </a:cubicBezTo>
                  <a:cubicBezTo>
                    <a:pt x="3525" y="393"/>
                    <a:pt x="4132" y="631"/>
                    <a:pt x="4597" y="1036"/>
                  </a:cubicBezTo>
                  <a:cubicBezTo>
                    <a:pt x="4628" y="1073"/>
                    <a:pt x="4669" y="1089"/>
                    <a:pt x="4712" y="1089"/>
                  </a:cubicBezTo>
                  <a:cubicBezTo>
                    <a:pt x="4764" y="1089"/>
                    <a:pt x="4819" y="1064"/>
                    <a:pt x="4859" y="1024"/>
                  </a:cubicBezTo>
                  <a:cubicBezTo>
                    <a:pt x="4942" y="953"/>
                    <a:pt x="4918" y="834"/>
                    <a:pt x="4847" y="762"/>
                  </a:cubicBezTo>
                  <a:cubicBezTo>
                    <a:pt x="4311" y="274"/>
                    <a:pt x="3609" y="0"/>
                    <a:pt x="289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4" name="Google Shape;10487;p56"/>
            <p:cNvSpPr/>
            <p:nvPr/>
          </p:nvSpPr>
          <p:spPr>
            <a:xfrm>
              <a:off x="1042039" y="3207306"/>
              <a:ext cx="12511" cy="47664"/>
            </a:xfrm>
            <a:custGeom>
              <a:avLst/>
              <a:gdLst/>
              <a:ahLst/>
              <a:cxnLst/>
              <a:rect l="l" t="t" r="r" b="b"/>
              <a:pathLst>
                <a:path w="394" h="1501" extrusionOk="0">
                  <a:moveTo>
                    <a:pt x="191" y="1"/>
                  </a:moveTo>
                  <a:cubicBezTo>
                    <a:pt x="96" y="1"/>
                    <a:pt x="1" y="96"/>
                    <a:pt x="1" y="203"/>
                  </a:cubicBezTo>
                  <a:lnTo>
                    <a:pt x="1" y="1310"/>
                  </a:lnTo>
                  <a:cubicBezTo>
                    <a:pt x="1" y="1430"/>
                    <a:pt x="96" y="1501"/>
                    <a:pt x="191" y="1501"/>
                  </a:cubicBezTo>
                  <a:cubicBezTo>
                    <a:pt x="298" y="1501"/>
                    <a:pt x="394" y="1418"/>
                    <a:pt x="394" y="1310"/>
                  </a:cubicBezTo>
                  <a:lnTo>
                    <a:pt x="394" y="203"/>
                  </a:lnTo>
                  <a:cubicBezTo>
                    <a:pt x="394" y="96"/>
                    <a:pt x="298" y="1"/>
                    <a:pt x="19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5" name="Google Shape;10488;p56"/>
            <p:cNvSpPr/>
            <p:nvPr/>
          </p:nvSpPr>
          <p:spPr>
            <a:xfrm>
              <a:off x="1042039" y="3524538"/>
              <a:ext cx="12511" cy="47664"/>
            </a:xfrm>
            <a:custGeom>
              <a:avLst/>
              <a:gdLst/>
              <a:ahLst/>
              <a:cxnLst/>
              <a:rect l="l" t="t" r="r" b="b"/>
              <a:pathLst>
                <a:path w="394" h="1501" extrusionOk="0">
                  <a:moveTo>
                    <a:pt x="191" y="0"/>
                  </a:moveTo>
                  <a:cubicBezTo>
                    <a:pt x="96" y="0"/>
                    <a:pt x="1" y="95"/>
                    <a:pt x="1" y="191"/>
                  </a:cubicBezTo>
                  <a:lnTo>
                    <a:pt x="1" y="1310"/>
                  </a:lnTo>
                  <a:cubicBezTo>
                    <a:pt x="1" y="1417"/>
                    <a:pt x="84" y="1500"/>
                    <a:pt x="191" y="1500"/>
                  </a:cubicBezTo>
                  <a:cubicBezTo>
                    <a:pt x="298" y="1500"/>
                    <a:pt x="394" y="1417"/>
                    <a:pt x="394" y="1310"/>
                  </a:cubicBezTo>
                  <a:lnTo>
                    <a:pt x="394" y="191"/>
                  </a:lnTo>
                  <a:cubicBezTo>
                    <a:pt x="394" y="95"/>
                    <a:pt x="298" y="0"/>
                    <a:pt x="19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6" name="Google Shape;10489;p56"/>
            <p:cNvSpPr/>
            <p:nvPr/>
          </p:nvSpPr>
          <p:spPr>
            <a:xfrm>
              <a:off x="953188" y="3230836"/>
              <a:ext cx="31406" cy="43441"/>
            </a:xfrm>
            <a:custGeom>
              <a:avLst/>
              <a:gdLst/>
              <a:ahLst/>
              <a:cxnLst/>
              <a:rect l="l" t="t" r="r" b="b"/>
              <a:pathLst>
                <a:path w="989" h="1368" extrusionOk="0">
                  <a:moveTo>
                    <a:pt x="217" y="0"/>
                  </a:moveTo>
                  <a:cubicBezTo>
                    <a:pt x="185" y="0"/>
                    <a:pt x="153" y="7"/>
                    <a:pt x="120" y="22"/>
                  </a:cubicBezTo>
                  <a:cubicBezTo>
                    <a:pt x="36" y="81"/>
                    <a:pt x="1" y="188"/>
                    <a:pt x="48" y="296"/>
                  </a:cubicBezTo>
                  <a:lnTo>
                    <a:pt x="608" y="1272"/>
                  </a:lnTo>
                  <a:cubicBezTo>
                    <a:pt x="644" y="1331"/>
                    <a:pt x="715" y="1367"/>
                    <a:pt x="775" y="1367"/>
                  </a:cubicBezTo>
                  <a:cubicBezTo>
                    <a:pt x="798" y="1367"/>
                    <a:pt x="834" y="1343"/>
                    <a:pt x="870" y="1331"/>
                  </a:cubicBezTo>
                  <a:cubicBezTo>
                    <a:pt x="953" y="1272"/>
                    <a:pt x="989" y="1165"/>
                    <a:pt x="941" y="1070"/>
                  </a:cubicBezTo>
                  <a:lnTo>
                    <a:pt x="394" y="93"/>
                  </a:lnTo>
                  <a:cubicBezTo>
                    <a:pt x="352" y="35"/>
                    <a:pt x="288" y="0"/>
                    <a:pt x="21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7" name="Google Shape;10490;p56"/>
            <p:cNvSpPr/>
            <p:nvPr/>
          </p:nvSpPr>
          <p:spPr>
            <a:xfrm>
              <a:off x="1111614" y="3505485"/>
              <a:ext cx="30644" cy="42520"/>
            </a:xfrm>
            <a:custGeom>
              <a:avLst/>
              <a:gdLst/>
              <a:ahLst/>
              <a:cxnLst/>
              <a:rect l="l" t="t" r="r" b="b"/>
              <a:pathLst>
                <a:path w="965" h="1339" extrusionOk="0">
                  <a:moveTo>
                    <a:pt x="210" y="1"/>
                  </a:moveTo>
                  <a:cubicBezTo>
                    <a:pt x="181" y="1"/>
                    <a:pt x="151" y="6"/>
                    <a:pt x="119" y="17"/>
                  </a:cubicBezTo>
                  <a:cubicBezTo>
                    <a:pt x="24" y="76"/>
                    <a:pt x="0" y="183"/>
                    <a:pt x="48" y="291"/>
                  </a:cubicBezTo>
                  <a:lnTo>
                    <a:pt x="596" y="1255"/>
                  </a:lnTo>
                  <a:cubicBezTo>
                    <a:pt x="620" y="1314"/>
                    <a:pt x="691" y="1338"/>
                    <a:pt x="751" y="1338"/>
                  </a:cubicBezTo>
                  <a:cubicBezTo>
                    <a:pt x="786" y="1338"/>
                    <a:pt x="810" y="1326"/>
                    <a:pt x="846" y="1314"/>
                  </a:cubicBezTo>
                  <a:cubicBezTo>
                    <a:pt x="929" y="1255"/>
                    <a:pt x="965" y="1148"/>
                    <a:pt x="917" y="1041"/>
                  </a:cubicBezTo>
                  <a:lnTo>
                    <a:pt x="381" y="100"/>
                  </a:lnTo>
                  <a:cubicBezTo>
                    <a:pt x="339" y="33"/>
                    <a:pt x="279" y="1"/>
                    <a:pt x="2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8" name="Google Shape;10491;p56"/>
            <p:cNvSpPr/>
            <p:nvPr/>
          </p:nvSpPr>
          <p:spPr>
            <a:xfrm>
              <a:off x="888916" y="3295998"/>
              <a:ext cx="44648" cy="29691"/>
            </a:xfrm>
            <a:custGeom>
              <a:avLst/>
              <a:gdLst/>
              <a:ahLst/>
              <a:cxnLst/>
              <a:rect l="l" t="t" r="r" b="b"/>
              <a:pathLst>
                <a:path w="1406" h="935" extrusionOk="0">
                  <a:moveTo>
                    <a:pt x="203" y="0"/>
                  </a:moveTo>
                  <a:cubicBezTo>
                    <a:pt x="136" y="0"/>
                    <a:pt x="64" y="37"/>
                    <a:pt x="24" y="101"/>
                  </a:cubicBezTo>
                  <a:cubicBezTo>
                    <a:pt x="1" y="184"/>
                    <a:pt x="36" y="303"/>
                    <a:pt x="120" y="351"/>
                  </a:cubicBezTo>
                  <a:lnTo>
                    <a:pt x="1084" y="899"/>
                  </a:lnTo>
                  <a:cubicBezTo>
                    <a:pt x="1120" y="923"/>
                    <a:pt x="1144" y="934"/>
                    <a:pt x="1179" y="934"/>
                  </a:cubicBezTo>
                  <a:cubicBezTo>
                    <a:pt x="1239" y="934"/>
                    <a:pt x="1310" y="899"/>
                    <a:pt x="1334" y="839"/>
                  </a:cubicBezTo>
                  <a:cubicBezTo>
                    <a:pt x="1406" y="756"/>
                    <a:pt x="1358" y="637"/>
                    <a:pt x="1263" y="577"/>
                  </a:cubicBezTo>
                  <a:lnTo>
                    <a:pt x="298" y="30"/>
                  </a:lnTo>
                  <a:cubicBezTo>
                    <a:pt x="271" y="10"/>
                    <a:pt x="237" y="0"/>
                    <a:pt x="20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9" name="Google Shape;10492;p56"/>
            <p:cNvSpPr/>
            <p:nvPr/>
          </p:nvSpPr>
          <p:spPr>
            <a:xfrm>
              <a:off x="1162644" y="3454106"/>
              <a:ext cx="45029" cy="30390"/>
            </a:xfrm>
            <a:custGeom>
              <a:avLst/>
              <a:gdLst/>
              <a:ahLst/>
              <a:cxnLst/>
              <a:rect l="l" t="t" r="r" b="b"/>
              <a:pathLst>
                <a:path w="1418" h="957" extrusionOk="0">
                  <a:moveTo>
                    <a:pt x="237" y="1"/>
                  </a:moveTo>
                  <a:cubicBezTo>
                    <a:pt x="171" y="1"/>
                    <a:pt x="101" y="41"/>
                    <a:pt x="60" y="99"/>
                  </a:cubicBezTo>
                  <a:cubicBezTo>
                    <a:pt x="1" y="194"/>
                    <a:pt x="48" y="313"/>
                    <a:pt x="132" y="373"/>
                  </a:cubicBezTo>
                  <a:lnTo>
                    <a:pt x="1096" y="920"/>
                  </a:lnTo>
                  <a:cubicBezTo>
                    <a:pt x="1132" y="932"/>
                    <a:pt x="1156" y="956"/>
                    <a:pt x="1191" y="956"/>
                  </a:cubicBezTo>
                  <a:cubicBezTo>
                    <a:pt x="1251" y="956"/>
                    <a:pt x="1322" y="920"/>
                    <a:pt x="1346" y="861"/>
                  </a:cubicBezTo>
                  <a:cubicBezTo>
                    <a:pt x="1418" y="766"/>
                    <a:pt x="1382" y="646"/>
                    <a:pt x="1299" y="575"/>
                  </a:cubicBezTo>
                  <a:lnTo>
                    <a:pt x="322" y="27"/>
                  </a:lnTo>
                  <a:cubicBezTo>
                    <a:pt x="296" y="9"/>
                    <a:pt x="267" y="1"/>
                    <a:pt x="23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0" name="Google Shape;10493;p56"/>
            <p:cNvSpPr/>
            <p:nvPr/>
          </p:nvSpPr>
          <p:spPr>
            <a:xfrm>
              <a:off x="865862" y="3383864"/>
              <a:ext cx="47664" cy="12130"/>
            </a:xfrm>
            <a:custGeom>
              <a:avLst/>
              <a:gdLst/>
              <a:ahLst/>
              <a:cxnLst/>
              <a:rect l="l" t="t" r="r" b="b"/>
              <a:pathLst>
                <a:path w="1501" h="382" extrusionOk="0">
                  <a:moveTo>
                    <a:pt x="191" y="1"/>
                  </a:moveTo>
                  <a:cubicBezTo>
                    <a:pt x="84" y="1"/>
                    <a:pt x="0" y="84"/>
                    <a:pt x="0" y="191"/>
                  </a:cubicBezTo>
                  <a:cubicBezTo>
                    <a:pt x="0" y="287"/>
                    <a:pt x="84" y="382"/>
                    <a:pt x="191" y="382"/>
                  </a:cubicBezTo>
                  <a:lnTo>
                    <a:pt x="1310" y="382"/>
                  </a:lnTo>
                  <a:cubicBezTo>
                    <a:pt x="1429" y="382"/>
                    <a:pt x="1501" y="299"/>
                    <a:pt x="1501" y="191"/>
                  </a:cubicBezTo>
                  <a:cubicBezTo>
                    <a:pt x="1501" y="84"/>
                    <a:pt x="1417" y="1"/>
                    <a:pt x="1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1" name="Google Shape;10494;p56"/>
            <p:cNvSpPr/>
            <p:nvPr/>
          </p:nvSpPr>
          <p:spPr>
            <a:xfrm>
              <a:off x="1182300" y="3383864"/>
              <a:ext cx="48045" cy="12130"/>
            </a:xfrm>
            <a:custGeom>
              <a:avLst/>
              <a:gdLst/>
              <a:ahLst/>
              <a:cxnLst/>
              <a:rect l="l" t="t" r="r" b="b"/>
              <a:pathLst>
                <a:path w="1513" h="382" extrusionOk="0">
                  <a:moveTo>
                    <a:pt x="203" y="1"/>
                  </a:moveTo>
                  <a:cubicBezTo>
                    <a:pt x="96" y="1"/>
                    <a:pt x="1" y="84"/>
                    <a:pt x="1" y="191"/>
                  </a:cubicBezTo>
                  <a:cubicBezTo>
                    <a:pt x="1" y="287"/>
                    <a:pt x="96" y="382"/>
                    <a:pt x="203" y="382"/>
                  </a:cubicBezTo>
                  <a:lnTo>
                    <a:pt x="1311" y="382"/>
                  </a:lnTo>
                  <a:cubicBezTo>
                    <a:pt x="1418" y="382"/>
                    <a:pt x="1513" y="287"/>
                    <a:pt x="1513" y="191"/>
                  </a:cubicBezTo>
                  <a:cubicBezTo>
                    <a:pt x="1513" y="84"/>
                    <a:pt x="1430" y="1"/>
                    <a:pt x="131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2" name="Google Shape;10495;p56"/>
            <p:cNvSpPr/>
            <p:nvPr/>
          </p:nvSpPr>
          <p:spPr>
            <a:xfrm>
              <a:off x="888916" y="3454011"/>
              <a:ext cx="43885" cy="30104"/>
            </a:xfrm>
            <a:custGeom>
              <a:avLst/>
              <a:gdLst/>
              <a:ahLst/>
              <a:cxnLst/>
              <a:rect l="l" t="t" r="r" b="b"/>
              <a:pathLst>
                <a:path w="1382" h="948" extrusionOk="0">
                  <a:moveTo>
                    <a:pt x="1186" y="1"/>
                  </a:moveTo>
                  <a:cubicBezTo>
                    <a:pt x="1152" y="1"/>
                    <a:pt x="1117" y="10"/>
                    <a:pt x="1084" y="30"/>
                  </a:cubicBezTo>
                  <a:lnTo>
                    <a:pt x="120" y="590"/>
                  </a:lnTo>
                  <a:cubicBezTo>
                    <a:pt x="36" y="649"/>
                    <a:pt x="1" y="745"/>
                    <a:pt x="48" y="852"/>
                  </a:cubicBezTo>
                  <a:cubicBezTo>
                    <a:pt x="72" y="911"/>
                    <a:pt x="144" y="947"/>
                    <a:pt x="215" y="947"/>
                  </a:cubicBezTo>
                  <a:cubicBezTo>
                    <a:pt x="239" y="947"/>
                    <a:pt x="274" y="923"/>
                    <a:pt x="298" y="911"/>
                  </a:cubicBezTo>
                  <a:lnTo>
                    <a:pt x="1263" y="364"/>
                  </a:lnTo>
                  <a:cubicBezTo>
                    <a:pt x="1358" y="304"/>
                    <a:pt x="1382" y="197"/>
                    <a:pt x="1334" y="90"/>
                  </a:cubicBezTo>
                  <a:cubicBezTo>
                    <a:pt x="1311" y="35"/>
                    <a:pt x="1251" y="1"/>
                    <a:pt x="118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3" name="Google Shape;10496;p56"/>
            <p:cNvSpPr/>
            <p:nvPr/>
          </p:nvSpPr>
          <p:spPr>
            <a:xfrm>
              <a:off x="1163025" y="3295648"/>
              <a:ext cx="44648" cy="30040"/>
            </a:xfrm>
            <a:custGeom>
              <a:avLst/>
              <a:gdLst/>
              <a:ahLst/>
              <a:cxnLst/>
              <a:rect l="l" t="t" r="r" b="b"/>
              <a:pathLst>
                <a:path w="1406" h="946" extrusionOk="0">
                  <a:moveTo>
                    <a:pt x="1177" y="1"/>
                  </a:moveTo>
                  <a:cubicBezTo>
                    <a:pt x="1147" y="1"/>
                    <a:pt x="1115" y="6"/>
                    <a:pt x="1084" y="17"/>
                  </a:cubicBezTo>
                  <a:lnTo>
                    <a:pt x="120" y="576"/>
                  </a:lnTo>
                  <a:cubicBezTo>
                    <a:pt x="36" y="636"/>
                    <a:pt x="1" y="731"/>
                    <a:pt x="48" y="838"/>
                  </a:cubicBezTo>
                  <a:cubicBezTo>
                    <a:pt x="96" y="910"/>
                    <a:pt x="155" y="945"/>
                    <a:pt x="227" y="945"/>
                  </a:cubicBezTo>
                  <a:cubicBezTo>
                    <a:pt x="251" y="945"/>
                    <a:pt x="286" y="934"/>
                    <a:pt x="310" y="910"/>
                  </a:cubicBezTo>
                  <a:lnTo>
                    <a:pt x="1287" y="362"/>
                  </a:lnTo>
                  <a:cubicBezTo>
                    <a:pt x="1370" y="302"/>
                    <a:pt x="1406" y="195"/>
                    <a:pt x="1358" y="100"/>
                  </a:cubicBezTo>
                  <a:cubicBezTo>
                    <a:pt x="1316" y="33"/>
                    <a:pt x="1250" y="1"/>
                    <a:pt x="117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4" name="Google Shape;10497;p56"/>
            <p:cNvSpPr/>
            <p:nvPr/>
          </p:nvSpPr>
          <p:spPr>
            <a:xfrm>
              <a:off x="953188" y="3505835"/>
              <a:ext cx="31787" cy="43282"/>
            </a:xfrm>
            <a:custGeom>
              <a:avLst/>
              <a:gdLst/>
              <a:ahLst/>
              <a:cxnLst/>
              <a:rect l="l" t="t" r="r" b="b"/>
              <a:pathLst>
                <a:path w="1001" h="1363" extrusionOk="0">
                  <a:moveTo>
                    <a:pt x="782" y="0"/>
                  </a:moveTo>
                  <a:cubicBezTo>
                    <a:pt x="714" y="0"/>
                    <a:pt x="648" y="37"/>
                    <a:pt x="608" y="101"/>
                  </a:cubicBezTo>
                  <a:lnTo>
                    <a:pt x="60" y="1065"/>
                  </a:lnTo>
                  <a:cubicBezTo>
                    <a:pt x="1" y="1161"/>
                    <a:pt x="48" y="1280"/>
                    <a:pt x="132" y="1327"/>
                  </a:cubicBezTo>
                  <a:cubicBezTo>
                    <a:pt x="167" y="1351"/>
                    <a:pt x="191" y="1363"/>
                    <a:pt x="227" y="1363"/>
                  </a:cubicBezTo>
                  <a:cubicBezTo>
                    <a:pt x="286" y="1363"/>
                    <a:pt x="358" y="1327"/>
                    <a:pt x="394" y="1280"/>
                  </a:cubicBezTo>
                  <a:lnTo>
                    <a:pt x="941" y="303"/>
                  </a:lnTo>
                  <a:cubicBezTo>
                    <a:pt x="1001" y="184"/>
                    <a:pt x="965" y="65"/>
                    <a:pt x="882" y="30"/>
                  </a:cubicBezTo>
                  <a:cubicBezTo>
                    <a:pt x="850" y="10"/>
                    <a:pt x="816" y="0"/>
                    <a:pt x="78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5" name="Google Shape;10498;p56"/>
            <p:cNvSpPr/>
            <p:nvPr/>
          </p:nvSpPr>
          <p:spPr>
            <a:xfrm>
              <a:off x="1111614" y="3231726"/>
              <a:ext cx="31025" cy="42933"/>
            </a:xfrm>
            <a:custGeom>
              <a:avLst/>
              <a:gdLst/>
              <a:ahLst/>
              <a:cxnLst/>
              <a:rect l="l" t="t" r="r" b="b"/>
              <a:pathLst>
                <a:path w="977" h="1352" extrusionOk="0">
                  <a:moveTo>
                    <a:pt x="754" y="0"/>
                  </a:moveTo>
                  <a:cubicBezTo>
                    <a:pt x="688" y="0"/>
                    <a:pt x="620" y="37"/>
                    <a:pt x="572" y="101"/>
                  </a:cubicBezTo>
                  <a:lnTo>
                    <a:pt x="24" y="1065"/>
                  </a:lnTo>
                  <a:cubicBezTo>
                    <a:pt x="0" y="1137"/>
                    <a:pt x="24" y="1256"/>
                    <a:pt x="119" y="1315"/>
                  </a:cubicBezTo>
                  <a:cubicBezTo>
                    <a:pt x="143" y="1339"/>
                    <a:pt x="179" y="1351"/>
                    <a:pt x="203" y="1351"/>
                  </a:cubicBezTo>
                  <a:cubicBezTo>
                    <a:pt x="262" y="1351"/>
                    <a:pt x="346" y="1315"/>
                    <a:pt x="370" y="1256"/>
                  </a:cubicBezTo>
                  <a:lnTo>
                    <a:pt x="917" y="291"/>
                  </a:lnTo>
                  <a:cubicBezTo>
                    <a:pt x="977" y="208"/>
                    <a:pt x="941" y="89"/>
                    <a:pt x="846" y="29"/>
                  </a:cubicBezTo>
                  <a:cubicBezTo>
                    <a:pt x="818" y="10"/>
                    <a:pt x="786" y="0"/>
                    <a:pt x="75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16" name="Google Shape;10499;p56"/>
          <p:cNvGrpSpPr/>
          <p:nvPr/>
        </p:nvGrpSpPr>
        <p:grpSpPr>
          <a:xfrm>
            <a:off x="1805384" y="3875550"/>
            <a:ext cx="538088" cy="465737"/>
            <a:chOff x="1404617" y="3226962"/>
            <a:chExt cx="370168" cy="325965"/>
          </a:xfrm>
          <a:solidFill>
            <a:srgbClr val="0D4D98"/>
          </a:solidFill>
        </p:grpSpPr>
        <p:sp>
          <p:nvSpPr>
            <p:cNvPr id="217" name="Google Shape;10500;p56"/>
            <p:cNvSpPr/>
            <p:nvPr/>
          </p:nvSpPr>
          <p:spPr>
            <a:xfrm>
              <a:off x="1535067" y="3226962"/>
              <a:ext cx="12130" cy="37090"/>
            </a:xfrm>
            <a:custGeom>
              <a:avLst/>
              <a:gdLst/>
              <a:ahLst/>
              <a:cxnLst/>
              <a:rect l="l" t="t" r="r" b="b"/>
              <a:pathLst>
                <a:path w="382" h="1168" extrusionOk="0">
                  <a:moveTo>
                    <a:pt x="191" y="1"/>
                  </a:moveTo>
                  <a:cubicBezTo>
                    <a:pt x="84" y="1"/>
                    <a:pt x="0" y="84"/>
                    <a:pt x="0" y="191"/>
                  </a:cubicBezTo>
                  <a:lnTo>
                    <a:pt x="0" y="977"/>
                  </a:lnTo>
                  <a:cubicBezTo>
                    <a:pt x="0" y="1084"/>
                    <a:pt x="84" y="1168"/>
                    <a:pt x="191" y="1168"/>
                  </a:cubicBezTo>
                  <a:cubicBezTo>
                    <a:pt x="298" y="1168"/>
                    <a:pt x="381" y="1084"/>
                    <a:pt x="381" y="977"/>
                  </a:cubicBezTo>
                  <a:lnTo>
                    <a:pt x="381" y="191"/>
                  </a:lnTo>
                  <a:cubicBezTo>
                    <a:pt x="381" y="84"/>
                    <a:pt x="298" y="1"/>
                    <a:pt x="19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8" name="Google Shape;10501;p56"/>
            <p:cNvSpPr/>
            <p:nvPr/>
          </p:nvSpPr>
          <p:spPr>
            <a:xfrm>
              <a:off x="1472287" y="3243221"/>
              <a:ext cx="25753" cy="34073"/>
            </a:xfrm>
            <a:custGeom>
              <a:avLst/>
              <a:gdLst/>
              <a:ahLst/>
              <a:cxnLst/>
              <a:rect l="l" t="t" r="r" b="b"/>
              <a:pathLst>
                <a:path w="811" h="1073" extrusionOk="0">
                  <a:moveTo>
                    <a:pt x="217" y="1"/>
                  </a:moveTo>
                  <a:cubicBezTo>
                    <a:pt x="185" y="1"/>
                    <a:pt x="152" y="9"/>
                    <a:pt x="120" y="25"/>
                  </a:cubicBezTo>
                  <a:cubicBezTo>
                    <a:pt x="25" y="72"/>
                    <a:pt x="1" y="179"/>
                    <a:pt x="37" y="287"/>
                  </a:cubicBezTo>
                  <a:lnTo>
                    <a:pt x="442" y="989"/>
                  </a:lnTo>
                  <a:cubicBezTo>
                    <a:pt x="477" y="1049"/>
                    <a:pt x="549" y="1072"/>
                    <a:pt x="608" y="1072"/>
                  </a:cubicBezTo>
                  <a:cubicBezTo>
                    <a:pt x="632" y="1072"/>
                    <a:pt x="668" y="1061"/>
                    <a:pt x="692" y="1049"/>
                  </a:cubicBezTo>
                  <a:cubicBezTo>
                    <a:pt x="787" y="989"/>
                    <a:pt x="811" y="882"/>
                    <a:pt x="775" y="775"/>
                  </a:cubicBezTo>
                  <a:lnTo>
                    <a:pt x="382" y="96"/>
                  </a:lnTo>
                  <a:cubicBezTo>
                    <a:pt x="342" y="33"/>
                    <a:pt x="281" y="1"/>
                    <a:pt x="21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9" name="Google Shape;10502;p56"/>
            <p:cNvSpPr/>
            <p:nvPr/>
          </p:nvSpPr>
          <p:spPr>
            <a:xfrm>
              <a:off x="1426179" y="3289266"/>
              <a:ext cx="35947" cy="24705"/>
            </a:xfrm>
            <a:custGeom>
              <a:avLst/>
              <a:gdLst/>
              <a:ahLst/>
              <a:cxnLst/>
              <a:rect l="l" t="t" r="r" b="b"/>
              <a:pathLst>
                <a:path w="1132" h="778" extrusionOk="0">
                  <a:moveTo>
                    <a:pt x="229" y="1"/>
                  </a:moveTo>
                  <a:cubicBezTo>
                    <a:pt x="159" y="1"/>
                    <a:pt x="89" y="41"/>
                    <a:pt x="48" y="99"/>
                  </a:cubicBezTo>
                  <a:cubicBezTo>
                    <a:pt x="0" y="194"/>
                    <a:pt x="36" y="301"/>
                    <a:pt x="143" y="361"/>
                  </a:cubicBezTo>
                  <a:lnTo>
                    <a:pt x="822" y="742"/>
                  </a:lnTo>
                  <a:cubicBezTo>
                    <a:pt x="858" y="754"/>
                    <a:pt x="881" y="777"/>
                    <a:pt x="917" y="777"/>
                  </a:cubicBezTo>
                  <a:cubicBezTo>
                    <a:pt x="977" y="777"/>
                    <a:pt x="1048" y="742"/>
                    <a:pt x="1072" y="682"/>
                  </a:cubicBezTo>
                  <a:cubicBezTo>
                    <a:pt x="1132" y="599"/>
                    <a:pt x="1096" y="480"/>
                    <a:pt x="1001" y="420"/>
                  </a:cubicBezTo>
                  <a:lnTo>
                    <a:pt x="322" y="27"/>
                  </a:lnTo>
                  <a:cubicBezTo>
                    <a:pt x="292" y="9"/>
                    <a:pt x="261" y="1"/>
                    <a:pt x="22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0" name="Google Shape;10503;p56"/>
            <p:cNvSpPr/>
            <p:nvPr/>
          </p:nvSpPr>
          <p:spPr>
            <a:xfrm>
              <a:off x="1410682" y="3350997"/>
              <a:ext cx="37439" cy="12511"/>
            </a:xfrm>
            <a:custGeom>
              <a:avLst/>
              <a:gdLst/>
              <a:ahLst/>
              <a:cxnLst/>
              <a:rect l="l" t="t" r="r" b="b"/>
              <a:pathLst>
                <a:path w="1179" h="394" extrusionOk="0">
                  <a:moveTo>
                    <a:pt x="191" y="0"/>
                  </a:moveTo>
                  <a:cubicBezTo>
                    <a:pt x="96" y="0"/>
                    <a:pt x="0" y="95"/>
                    <a:pt x="0" y="203"/>
                  </a:cubicBezTo>
                  <a:cubicBezTo>
                    <a:pt x="0" y="298"/>
                    <a:pt x="84" y="393"/>
                    <a:pt x="191" y="393"/>
                  </a:cubicBezTo>
                  <a:lnTo>
                    <a:pt x="988" y="393"/>
                  </a:lnTo>
                  <a:cubicBezTo>
                    <a:pt x="1084" y="393"/>
                    <a:pt x="1179" y="298"/>
                    <a:pt x="1179" y="203"/>
                  </a:cubicBezTo>
                  <a:cubicBezTo>
                    <a:pt x="1179" y="95"/>
                    <a:pt x="1084" y="0"/>
                    <a:pt x="98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1" name="Google Shape;10504;p56"/>
            <p:cNvSpPr/>
            <p:nvPr/>
          </p:nvSpPr>
          <p:spPr>
            <a:xfrm>
              <a:off x="1426179" y="3400980"/>
              <a:ext cx="35566" cy="24896"/>
            </a:xfrm>
            <a:custGeom>
              <a:avLst/>
              <a:gdLst/>
              <a:ahLst/>
              <a:cxnLst/>
              <a:rect l="l" t="t" r="r" b="b"/>
              <a:pathLst>
                <a:path w="1120" h="784" extrusionOk="0">
                  <a:moveTo>
                    <a:pt x="904" y="0"/>
                  </a:moveTo>
                  <a:cubicBezTo>
                    <a:pt x="874" y="0"/>
                    <a:pt x="843" y="7"/>
                    <a:pt x="810" y="22"/>
                  </a:cubicBezTo>
                  <a:lnTo>
                    <a:pt x="119" y="414"/>
                  </a:lnTo>
                  <a:cubicBezTo>
                    <a:pt x="36" y="486"/>
                    <a:pt x="0" y="593"/>
                    <a:pt x="60" y="688"/>
                  </a:cubicBezTo>
                  <a:cubicBezTo>
                    <a:pt x="96" y="748"/>
                    <a:pt x="167" y="784"/>
                    <a:pt x="227" y="784"/>
                  </a:cubicBezTo>
                  <a:cubicBezTo>
                    <a:pt x="262" y="784"/>
                    <a:pt x="286" y="760"/>
                    <a:pt x="322" y="748"/>
                  </a:cubicBezTo>
                  <a:lnTo>
                    <a:pt x="1001" y="367"/>
                  </a:lnTo>
                  <a:cubicBezTo>
                    <a:pt x="1096" y="307"/>
                    <a:pt x="1120" y="200"/>
                    <a:pt x="1072" y="93"/>
                  </a:cubicBezTo>
                  <a:cubicBezTo>
                    <a:pt x="1031" y="35"/>
                    <a:pt x="972" y="0"/>
                    <a:pt x="90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2" name="Google Shape;10505;p56"/>
            <p:cNvSpPr/>
            <p:nvPr/>
          </p:nvSpPr>
          <p:spPr>
            <a:xfrm>
              <a:off x="1620138" y="3289043"/>
              <a:ext cx="35566" cy="24928"/>
            </a:xfrm>
            <a:custGeom>
              <a:avLst/>
              <a:gdLst/>
              <a:ahLst/>
              <a:cxnLst/>
              <a:rect l="l" t="t" r="r" b="b"/>
              <a:pathLst>
                <a:path w="1120" h="785" extrusionOk="0">
                  <a:moveTo>
                    <a:pt x="895" y="1"/>
                  </a:moveTo>
                  <a:cubicBezTo>
                    <a:pt x="864" y="1"/>
                    <a:pt x="831" y="8"/>
                    <a:pt x="798" y="22"/>
                  </a:cubicBezTo>
                  <a:lnTo>
                    <a:pt x="119" y="403"/>
                  </a:lnTo>
                  <a:cubicBezTo>
                    <a:pt x="24" y="463"/>
                    <a:pt x="0" y="570"/>
                    <a:pt x="48" y="677"/>
                  </a:cubicBezTo>
                  <a:cubicBezTo>
                    <a:pt x="107" y="749"/>
                    <a:pt x="167" y="784"/>
                    <a:pt x="227" y="784"/>
                  </a:cubicBezTo>
                  <a:cubicBezTo>
                    <a:pt x="250" y="784"/>
                    <a:pt x="286" y="761"/>
                    <a:pt x="310" y="749"/>
                  </a:cubicBezTo>
                  <a:lnTo>
                    <a:pt x="1000" y="368"/>
                  </a:lnTo>
                  <a:cubicBezTo>
                    <a:pt x="1084" y="308"/>
                    <a:pt x="1120" y="201"/>
                    <a:pt x="1072" y="94"/>
                  </a:cubicBezTo>
                  <a:cubicBezTo>
                    <a:pt x="1031" y="36"/>
                    <a:pt x="966" y="1"/>
                    <a:pt x="89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3" name="Google Shape;10506;p56"/>
            <p:cNvSpPr/>
            <p:nvPr/>
          </p:nvSpPr>
          <p:spPr>
            <a:xfrm>
              <a:off x="1584224" y="3243507"/>
              <a:ext cx="26103" cy="33787"/>
            </a:xfrm>
            <a:custGeom>
              <a:avLst/>
              <a:gdLst/>
              <a:ahLst/>
              <a:cxnLst/>
              <a:rect l="l" t="t" r="r" b="b"/>
              <a:pathLst>
                <a:path w="822" h="1064" extrusionOk="0">
                  <a:moveTo>
                    <a:pt x="594" y="1"/>
                  </a:moveTo>
                  <a:cubicBezTo>
                    <a:pt x="527" y="1"/>
                    <a:pt x="458" y="41"/>
                    <a:pt x="417" y="99"/>
                  </a:cubicBezTo>
                  <a:lnTo>
                    <a:pt x="24" y="790"/>
                  </a:lnTo>
                  <a:cubicBezTo>
                    <a:pt x="0" y="873"/>
                    <a:pt x="24" y="992"/>
                    <a:pt x="119" y="1040"/>
                  </a:cubicBezTo>
                  <a:cubicBezTo>
                    <a:pt x="143" y="1052"/>
                    <a:pt x="179" y="1063"/>
                    <a:pt x="203" y="1063"/>
                  </a:cubicBezTo>
                  <a:cubicBezTo>
                    <a:pt x="262" y="1063"/>
                    <a:pt x="346" y="1040"/>
                    <a:pt x="369" y="980"/>
                  </a:cubicBezTo>
                  <a:lnTo>
                    <a:pt x="762" y="290"/>
                  </a:lnTo>
                  <a:cubicBezTo>
                    <a:pt x="822" y="206"/>
                    <a:pt x="774" y="87"/>
                    <a:pt x="679" y="28"/>
                  </a:cubicBezTo>
                  <a:cubicBezTo>
                    <a:pt x="653" y="9"/>
                    <a:pt x="624" y="1"/>
                    <a:pt x="59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4" name="Google Shape;10507;p56"/>
            <p:cNvSpPr/>
            <p:nvPr/>
          </p:nvSpPr>
          <p:spPr>
            <a:xfrm>
              <a:off x="1404617" y="3271197"/>
              <a:ext cx="285859" cy="281349"/>
            </a:xfrm>
            <a:custGeom>
              <a:avLst/>
              <a:gdLst/>
              <a:ahLst/>
              <a:cxnLst/>
              <a:rect l="l" t="t" r="r" b="b"/>
              <a:pathLst>
                <a:path w="9002" h="8860" extrusionOk="0">
                  <a:moveTo>
                    <a:pt x="4525" y="1013"/>
                  </a:moveTo>
                  <a:lnTo>
                    <a:pt x="4573" y="1025"/>
                  </a:lnTo>
                  <a:lnTo>
                    <a:pt x="4704" y="1025"/>
                  </a:lnTo>
                  <a:lnTo>
                    <a:pt x="4787" y="1061"/>
                  </a:lnTo>
                  <a:lnTo>
                    <a:pt x="4811" y="1061"/>
                  </a:lnTo>
                  <a:lnTo>
                    <a:pt x="4823" y="1072"/>
                  </a:lnTo>
                  <a:cubicBezTo>
                    <a:pt x="4835" y="1072"/>
                    <a:pt x="4835" y="1084"/>
                    <a:pt x="4847" y="1084"/>
                  </a:cubicBezTo>
                  <a:cubicBezTo>
                    <a:pt x="4847" y="1084"/>
                    <a:pt x="4870" y="1084"/>
                    <a:pt x="4870" y="1096"/>
                  </a:cubicBezTo>
                  <a:lnTo>
                    <a:pt x="4942" y="1132"/>
                  </a:lnTo>
                  <a:lnTo>
                    <a:pt x="4954" y="1132"/>
                  </a:lnTo>
                  <a:lnTo>
                    <a:pt x="4989" y="1144"/>
                  </a:lnTo>
                  <a:cubicBezTo>
                    <a:pt x="4989" y="1144"/>
                    <a:pt x="5001" y="1144"/>
                    <a:pt x="5001" y="1156"/>
                  </a:cubicBezTo>
                  <a:cubicBezTo>
                    <a:pt x="5001" y="1156"/>
                    <a:pt x="5013" y="1156"/>
                    <a:pt x="5013" y="1180"/>
                  </a:cubicBezTo>
                  <a:lnTo>
                    <a:pt x="5049" y="1192"/>
                  </a:lnTo>
                  <a:cubicBezTo>
                    <a:pt x="5049" y="1192"/>
                    <a:pt x="5061" y="1192"/>
                    <a:pt x="5061" y="1203"/>
                  </a:cubicBezTo>
                  <a:cubicBezTo>
                    <a:pt x="5061" y="1203"/>
                    <a:pt x="5073" y="1203"/>
                    <a:pt x="5073" y="1215"/>
                  </a:cubicBezTo>
                  <a:lnTo>
                    <a:pt x="5085" y="1239"/>
                  </a:lnTo>
                  <a:cubicBezTo>
                    <a:pt x="5085" y="1239"/>
                    <a:pt x="5109" y="1239"/>
                    <a:pt x="5109" y="1251"/>
                  </a:cubicBezTo>
                  <a:cubicBezTo>
                    <a:pt x="5109" y="1251"/>
                    <a:pt x="5120" y="1251"/>
                    <a:pt x="5120" y="1263"/>
                  </a:cubicBezTo>
                  <a:cubicBezTo>
                    <a:pt x="5120" y="1263"/>
                    <a:pt x="5132" y="1263"/>
                    <a:pt x="5132" y="1275"/>
                  </a:cubicBezTo>
                  <a:lnTo>
                    <a:pt x="5144" y="1299"/>
                  </a:lnTo>
                  <a:cubicBezTo>
                    <a:pt x="5144" y="1299"/>
                    <a:pt x="5168" y="1299"/>
                    <a:pt x="5168" y="1311"/>
                  </a:cubicBezTo>
                  <a:lnTo>
                    <a:pt x="5263" y="1394"/>
                  </a:lnTo>
                  <a:lnTo>
                    <a:pt x="5299" y="1430"/>
                  </a:lnTo>
                  <a:cubicBezTo>
                    <a:pt x="5382" y="1501"/>
                    <a:pt x="5466" y="1596"/>
                    <a:pt x="5537" y="1680"/>
                  </a:cubicBezTo>
                  <a:cubicBezTo>
                    <a:pt x="5561" y="1715"/>
                    <a:pt x="5585" y="1739"/>
                    <a:pt x="5597" y="1787"/>
                  </a:cubicBezTo>
                  <a:lnTo>
                    <a:pt x="5597" y="1799"/>
                  </a:lnTo>
                  <a:cubicBezTo>
                    <a:pt x="5609" y="1834"/>
                    <a:pt x="5644" y="1858"/>
                    <a:pt x="5656" y="1894"/>
                  </a:cubicBezTo>
                  <a:lnTo>
                    <a:pt x="5656" y="1906"/>
                  </a:lnTo>
                  <a:cubicBezTo>
                    <a:pt x="5668" y="1930"/>
                    <a:pt x="5680" y="1965"/>
                    <a:pt x="5704" y="2013"/>
                  </a:cubicBezTo>
                  <a:lnTo>
                    <a:pt x="5704" y="2025"/>
                  </a:lnTo>
                  <a:cubicBezTo>
                    <a:pt x="5716" y="2049"/>
                    <a:pt x="5728" y="2096"/>
                    <a:pt x="5740" y="2132"/>
                  </a:cubicBezTo>
                  <a:lnTo>
                    <a:pt x="5740" y="2144"/>
                  </a:lnTo>
                  <a:cubicBezTo>
                    <a:pt x="5763" y="2168"/>
                    <a:pt x="5775" y="2215"/>
                    <a:pt x="5775" y="2251"/>
                  </a:cubicBezTo>
                  <a:lnTo>
                    <a:pt x="5775" y="2263"/>
                  </a:lnTo>
                  <a:cubicBezTo>
                    <a:pt x="5787" y="2287"/>
                    <a:pt x="5787" y="2335"/>
                    <a:pt x="5799" y="2382"/>
                  </a:cubicBezTo>
                  <a:lnTo>
                    <a:pt x="5799" y="2394"/>
                  </a:lnTo>
                  <a:cubicBezTo>
                    <a:pt x="5799" y="2442"/>
                    <a:pt x="5823" y="2466"/>
                    <a:pt x="5823" y="2513"/>
                  </a:cubicBezTo>
                  <a:lnTo>
                    <a:pt x="5823" y="2525"/>
                  </a:lnTo>
                  <a:lnTo>
                    <a:pt x="5823" y="2549"/>
                  </a:lnTo>
                  <a:cubicBezTo>
                    <a:pt x="5728" y="2620"/>
                    <a:pt x="5466" y="2739"/>
                    <a:pt x="5240" y="2894"/>
                  </a:cubicBezTo>
                  <a:cubicBezTo>
                    <a:pt x="5216" y="2894"/>
                    <a:pt x="5216" y="2906"/>
                    <a:pt x="5216" y="2906"/>
                  </a:cubicBezTo>
                  <a:cubicBezTo>
                    <a:pt x="5192" y="2918"/>
                    <a:pt x="5180" y="2930"/>
                    <a:pt x="5144" y="2966"/>
                  </a:cubicBezTo>
                  <a:cubicBezTo>
                    <a:pt x="5120" y="2977"/>
                    <a:pt x="5085" y="3013"/>
                    <a:pt x="5061" y="3037"/>
                  </a:cubicBezTo>
                  <a:cubicBezTo>
                    <a:pt x="5025" y="3049"/>
                    <a:pt x="5013" y="3085"/>
                    <a:pt x="4978" y="3097"/>
                  </a:cubicBezTo>
                  <a:cubicBezTo>
                    <a:pt x="4620" y="3406"/>
                    <a:pt x="4347" y="3823"/>
                    <a:pt x="4204" y="4299"/>
                  </a:cubicBezTo>
                  <a:cubicBezTo>
                    <a:pt x="4180" y="4299"/>
                    <a:pt x="4144" y="4287"/>
                    <a:pt x="4132" y="4287"/>
                  </a:cubicBezTo>
                  <a:cubicBezTo>
                    <a:pt x="4061" y="4275"/>
                    <a:pt x="3966" y="4275"/>
                    <a:pt x="3894" y="4275"/>
                  </a:cubicBezTo>
                  <a:lnTo>
                    <a:pt x="3632" y="4275"/>
                  </a:lnTo>
                  <a:cubicBezTo>
                    <a:pt x="3608" y="4275"/>
                    <a:pt x="3596" y="4251"/>
                    <a:pt x="3585" y="4251"/>
                  </a:cubicBezTo>
                  <a:lnTo>
                    <a:pt x="3573" y="4251"/>
                  </a:lnTo>
                  <a:cubicBezTo>
                    <a:pt x="3549" y="4240"/>
                    <a:pt x="3537" y="4240"/>
                    <a:pt x="3525" y="4228"/>
                  </a:cubicBezTo>
                  <a:cubicBezTo>
                    <a:pt x="3513" y="4216"/>
                    <a:pt x="3489" y="4216"/>
                    <a:pt x="3465" y="4192"/>
                  </a:cubicBezTo>
                  <a:lnTo>
                    <a:pt x="3454" y="4180"/>
                  </a:lnTo>
                  <a:cubicBezTo>
                    <a:pt x="3430" y="4168"/>
                    <a:pt x="3418" y="4168"/>
                    <a:pt x="3406" y="4156"/>
                  </a:cubicBezTo>
                  <a:lnTo>
                    <a:pt x="3394" y="4156"/>
                  </a:lnTo>
                  <a:cubicBezTo>
                    <a:pt x="3370" y="4132"/>
                    <a:pt x="3358" y="4120"/>
                    <a:pt x="3346" y="4120"/>
                  </a:cubicBezTo>
                  <a:lnTo>
                    <a:pt x="3335" y="4109"/>
                  </a:lnTo>
                  <a:cubicBezTo>
                    <a:pt x="3311" y="4097"/>
                    <a:pt x="3299" y="4097"/>
                    <a:pt x="3287" y="4073"/>
                  </a:cubicBezTo>
                  <a:lnTo>
                    <a:pt x="3275" y="4073"/>
                  </a:lnTo>
                  <a:lnTo>
                    <a:pt x="3227" y="4037"/>
                  </a:lnTo>
                  <a:lnTo>
                    <a:pt x="3215" y="4013"/>
                  </a:lnTo>
                  <a:cubicBezTo>
                    <a:pt x="3192" y="4001"/>
                    <a:pt x="3180" y="3990"/>
                    <a:pt x="3168" y="3990"/>
                  </a:cubicBezTo>
                  <a:lnTo>
                    <a:pt x="3156" y="3990"/>
                  </a:lnTo>
                  <a:lnTo>
                    <a:pt x="3108" y="3942"/>
                  </a:lnTo>
                  <a:lnTo>
                    <a:pt x="3096" y="3930"/>
                  </a:lnTo>
                  <a:lnTo>
                    <a:pt x="3061" y="3894"/>
                  </a:lnTo>
                  <a:lnTo>
                    <a:pt x="3049" y="3882"/>
                  </a:lnTo>
                  <a:lnTo>
                    <a:pt x="3001" y="3835"/>
                  </a:lnTo>
                  <a:lnTo>
                    <a:pt x="2989" y="3823"/>
                  </a:lnTo>
                  <a:lnTo>
                    <a:pt x="2989" y="3811"/>
                  </a:lnTo>
                  <a:cubicBezTo>
                    <a:pt x="2870" y="3680"/>
                    <a:pt x="2775" y="3525"/>
                    <a:pt x="2715" y="3358"/>
                  </a:cubicBezTo>
                  <a:cubicBezTo>
                    <a:pt x="2715" y="3347"/>
                    <a:pt x="2703" y="3335"/>
                    <a:pt x="2703" y="3323"/>
                  </a:cubicBezTo>
                  <a:lnTo>
                    <a:pt x="2703" y="3299"/>
                  </a:lnTo>
                  <a:cubicBezTo>
                    <a:pt x="2703" y="3287"/>
                    <a:pt x="2692" y="3275"/>
                    <a:pt x="2692" y="3263"/>
                  </a:cubicBezTo>
                  <a:lnTo>
                    <a:pt x="2692" y="3239"/>
                  </a:lnTo>
                  <a:cubicBezTo>
                    <a:pt x="2692" y="3228"/>
                    <a:pt x="2680" y="3204"/>
                    <a:pt x="2680" y="3180"/>
                  </a:cubicBezTo>
                  <a:cubicBezTo>
                    <a:pt x="2656" y="3108"/>
                    <a:pt x="2644" y="3049"/>
                    <a:pt x="2632" y="2977"/>
                  </a:cubicBezTo>
                  <a:lnTo>
                    <a:pt x="2632" y="2930"/>
                  </a:lnTo>
                  <a:lnTo>
                    <a:pt x="2632" y="2882"/>
                  </a:lnTo>
                  <a:cubicBezTo>
                    <a:pt x="2632" y="2823"/>
                    <a:pt x="2620" y="2763"/>
                    <a:pt x="2620" y="2704"/>
                  </a:cubicBezTo>
                  <a:lnTo>
                    <a:pt x="2620" y="2644"/>
                  </a:lnTo>
                  <a:lnTo>
                    <a:pt x="2620" y="2632"/>
                  </a:lnTo>
                  <a:lnTo>
                    <a:pt x="2620" y="2573"/>
                  </a:lnTo>
                  <a:lnTo>
                    <a:pt x="2620" y="2513"/>
                  </a:lnTo>
                  <a:lnTo>
                    <a:pt x="2620" y="2501"/>
                  </a:lnTo>
                  <a:cubicBezTo>
                    <a:pt x="2620" y="2454"/>
                    <a:pt x="2632" y="2430"/>
                    <a:pt x="2632" y="2382"/>
                  </a:cubicBezTo>
                  <a:lnTo>
                    <a:pt x="2632" y="2370"/>
                  </a:lnTo>
                  <a:cubicBezTo>
                    <a:pt x="2632" y="2335"/>
                    <a:pt x="2644" y="2287"/>
                    <a:pt x="2656" y="2263"/>
                  </a:cubicBezTo>
                  <a:lnTo>
                    <a:pt x="2656" y="2251"/>
                  </a:lnTo>
                  <a:cubicBezTo>
                    <a:pt x="2680" y="2215"/>
                    <a:pt x="2680" y="2168"/>
                    <a:pt x="2692" y="2144"/>
                  </a:cubicBezTo>
                  <a:lnTo>
                    <a:pt x="2692" y="2132"/>
                  </a:lnTo>
                  <a:cubicBezTo>
                    <a:pt x="2703" y="2096"/>
                    <a:pt x="2715" y="2049"/>
                    <a:pt x="2739" y="2025"/>
                  </a:cubicBezTo>
                  <a:lnTo>
                    <a:pt x="2739" y="2013"/>
                  </a:lnTo>
                  <a:cubicBezTo>
                    <a:pt x="2751" y="1977"/>
                    <a:pt x="2763" y="1930"/>
                    <a:pt x="2775" y="1906"/>
                  </a:cubicBezTo>
                  <a:lnTo>
                    <a:pt x="2775" y="1894"/>
                  </a:lnTo>
                  <a:cubicBezTo>
                    <a:pt x="2799" y="1858"/>
                    <a:pt x="2811" y="1834"/>
                    <a:pt x="2834" y="1799"/>
                  </a:cubicBezTo>
                  <a:lnTo>
                    <a:pt x="2858" y="1787"/>
                  </a:lnTo>
                  <a:cubicBezTo>
                    <a:pt x="2870" y="1751"/>
                    <a:pt x="2894" y="1727"/>
                    <a:pt x="2918" y="1692"/>
                  </a:cubicBezTo>
                  <a:cubicBezTo>
                    <a:pt x="2989" y="1608"/>
                    <a:pt x="3061" y="1513"/>
                    <a:pt x="3156" y="1442"/>
                  </a:cubicBezTo>
                  <a:lnTo>
                    <a:pt x="3180" y="1418"/>
                  </a:lnTo>
                  <a:lnTo>
                    <a:pt x="3299" y="1311"/>
                  </a:lnTo>
                  <a:cubicBezTo>
                    <a:pt x="3299" y="1311"/>
                    <a:pt x="3311" y="1311"/>
                    <a:pt x="3311" y="1299"/>
                  </a:cubicBezTo>
                  <a:cubicBezTo>
                    <a:pt x="3311" y="1299"/>
                    <a:pt x="3335" y="1299"/>
                    <a:pt x="3335" y="1275"/>
                  </a:cubicBezTo>
                  <a:lnTo>
                    <a:pt x="3346" y="1263"/>
                  </a:lnTo>
                  <a:cubicBezTo>
                    <a:pt x="3346" y="1263"/>
                    <a:pt x="3358" y="1263"/>
                    <a:pt x="3358" y="1251"/>
                  </a:cubicBezTo>
                  <a:cubicBezTo>
                    <a:pt x="3358" y="1251"/>
                    <a:pt x="3370" y="1251"/>
                    <a:pt x="3370" y="1239"/>
                  </a:cubicBezTo>
                  <a:cubicBezTo>
                    <a:pt x="3370" y="1239"/>
                    <a:pt x="3394" y="1239"/>
                    <a:pt x="3394" y="1215"/>
                  </a:cubicBezTo>
                  <a:cubicBezTo>
                    <a:pt x="3394" y="1215"/>
                    <a:pt x="3406" y="1215"/>
                    <a:pt x="3406" y="1203"/>
                  </a:cubicBezTo>
                  <a:lnTo>
                    <a:pt x="3430" y="1192"/>
                  </a:lnTo>
                  <a:cubicBezTo>
                    <a:pt x="3430" y="1192"/>
                    <a:pt x="3454" y="1192"/>
                    <a:pt x="3454" y="1180"/>
                  </a:cubicBezTo>
                  <a:cubicBezTo>
                    <a:pt x="3454" y="1180"/>
                    <a:pt x="3465" y="1180"/>
                    <a:pt x="3465" y="1156"/>
                  </a:cubicBezTo>
                  <a:lnTo>
                    <a:pt x="3489" y="1144"/>
                  </a:lnTo>
                  <a:cubicBezTo>
                    <a:pt x="3489" y="1144"/>
                    <a:pt x="3513" y="1144"/>
                    <a:pt x="3513" y="1132"/>
                  </a:cubicBezTo>
                  <a:lnTo>
                    <a:pt x="3585" y="1096"/>
                  </a:lnTo>
                  <a:cubicBezTo>
                    <a:pt x="3585" y="1096"/>
                    <a:pt x="3596" y="1096"/>
                    <a:pt x="3596" y="1084"/>
                  </a:cubicBezTo>
                  <a:cubicBezTo>
                    <a:pt x="3608" y="1084"/>
                    <a:pt x="3608" y="1072"/>
                    <a:pt x="3632" y="1072"/>
                  </a:cubicBezTo>
                  <a:lnTo>
                    <a:pt x="3644" y="1061"/>
                  </a:lnTo>
                  <a:lnTo>
                    <a:pt x="3656" y="1061"/>
                  </a:lnTo>
                  <a:lnTo>
                    <a:pt x="3763" y="1025"/>
                  </a:lnTo>
                  <a:lnTo>
                    <a:pt x="3882" y="1025"/>
                  </a:lnTo>
                  <a:lnTo>
                    <a:pt x="3930" y="1013"/>
                  </a:lnTo>
                  <a:close/>
                  <a:moveTo>
                    <a:pt x="4347" y="418"/>
                  </a:moveTo>
                  <a:cubicBezTo>
                    <a:pt x="4847" y="418"/>
                    <a:pt x="5335" y="584"/>
                    <a:pt x="5740" y="882"/>
                  </a:cubicBezTo>
                  <a:cubicBezTo>
                    <a:pt x="6156" y="1192"/>
                    <a:pt x="6454" y="1620"/>
                    <a:pt x="6585" y="2108"/>
                  </a:cubicBezTo>
                  <a:cubicBezTo>
                    <a:pt x="6621" y="2227"/>
                    <a:pt x="6644" y="2370"/>
                    <a:pt x="6668" y="2489"/>
                  </a:cubicBezTo>
                  <a:lnTo>
                    <a:pt x="6442" y="2489"/>
                  </a:lnTo>
                  <a:cubicBezTo>
                    <a:pt x="6442" y="2442"/>
                    <a:pt x="6430" y="2394"/>
                    <a:pt x="6430" y="2346"/>
                  </a:cubicBezTo>
                  <a:lnTo>
                    <a:pt x="6430" y="2335"/>
                  </a:lnTo>
                  <a:cubicBezTo>
                    <a:pt x="6406" y="2287"/>
                    <a:pt x="6406" y="2251"/>
                    <a:pt x="6394" y="2204"/>
                  </a:cubicBezTo>
                  <a:lnTo>
                    <a:pt x="6394" y="2192"/>
                  </a:lnTo>
                  <a:lnTo>
                    <a:pt x="6347" y="2049"/>
                  </a:lnTo>
                  <a:lnTo>
                    <a:pt x="6347" y="2037"/>
                  </a:lnTo>
                  <a:lnTo>
                    <a:pt x="6311" y="1906"/>
                  </a:lnTo>
                  <a:lnTo>
                    <a:pt x="6311" y="1894"/>
                  </a:lnTo>
                  <a:cubicBezTo>
                    <a:pt x="6287" y="1846"/>
                    <a:pt x="6263" y="1799"/>
                    <a:pt x="6252" y="1775"/>
                  </a:cubicBezTo>
                  <a:lnTo>
                    <a:pt x="6228" y="1751"/>
                  </a:lnTo>
                  <a:cubicBezTo>
                    <a:pt x="6216" y="1715"/>
                    <a:pt x="6192" y="1680"/>
                    <a:pt x="6156" y="1632"/>
                  </a:cubicBezTo>
                  <a:lnTo>
                    <a:pt x="6144" y="1620"/>
                  </a:lnTo>
                  <a:cubicBezTo>
                    <a:pt x="6109" y="1573"/>
                    <a:pt x="6085" y="1549"/>
                    <a:pt x="6073" y="1501"/>
                  </a:cubicBezTo>
                  <a:cubicBezTo>
                    <a:pt x="5978" y="1382"/>
                    <a:pt x="5894" y="1275"/>
                    <a:pt x="5787" y="1192"/>
                  </a:cubicBezTo>
                  <a:lnTo>
                    <a:pt x="5775" y="1180"/>
                  </a:lnTo>
                  <a:lnTo>
                    <a:pt x="5751" y="1156"/>
                  </a:lnTo>
                  <a:lnTo>
                    <a:pt x="5740" y="1144"/>
                  </a:lnTo>
                  <a:lnTo>
                    <a:pt x="5680" y="1084"/>
                  </a:lnTo>
                  <a:lnTo>
                    <a:pt x="5668" y="1072"/>
                  </a:lnTo>
                  <a:lnTo>
                    <a:pt x="5621" y="1037"/>
                  </a:lnTo>
                  <a:lnTo>
                    <a:pt x="5609" y="1025"/>
                  </a:lnTo>
                  <a:lnTo>
                    <a:pt x="5597" y="1013"/>
                  </a:lnTo>
                  <a:lnTo>
                    <a:pt x="5573" y="1001"/>
                  </a:lnTo>
                  <a:lnTo>
                    <a:pt x="5561" y="977"/>
                  </a:lnTo>
                  <a:lnTo>
                    <a:pt x="5549" y="965"/>
                  </a:lnTo>
                  <a:lnTo>
                    <a:pt x="5537" y="953"/>
                  </a:lnTo>
                  <a:lnTo>
                    <a:pt x="5513" y="942"/>
                  </a:lnTo>
                  <a:cubicBezTo>
                    <a:pt x="5513" y="942"/>
                    <a:pt x="5501" y="918"/>
                    <a:pt x="5490" y="918"/>
                  </a:cubicBezTo>
                  <a:lnTo>
                    <a:pt x="5442" y="894"/>
                  </a:lnTo>
                  <a:cubicBezTo>
                    <a:pt x="5430" y="894"/>
                    <a:pt x="5430" y="882"/>
                    <a:pt x="5430" y="882"/>
                  </a:cubicBezTo>
                  <a:cubicBezTo>
                    <a:pt x="5430" y="882"/>
                    <a:pt x="5418" y="858"/>
                    <a:pt x="5394" y="858"/>
                  </a:cubicBezTo>
                  <a:lnTo>
                    <a:pt x="5359" y="834"/>
                  </a:lnTo>
                  <a:cubicBezTo>
                    <a:pt x="5359" y="834"/>
                    <a:pt x="5335" y="834"/>
                    <a:pt x="5335" y="822"/>
                  </a:cubicBezTo>
                  <a:lnTo>
                    <a:pt x="5299" y="787"/>
                  </a:lnTo>
                  <a:cubicBezTo>
                    <a:pt x="5299" y="787"/>
                    <a:pt x="5275" y="787"/>
                    <a:pt x="5275" y="775"/>
                  </a:cubicBezTo>
                  <a:lnTo>
                    <a:pt x="5251" y="763"/>
                  </a:lnTo>
                  <a:cubicBezTo>
                    <a:pt x="5251" y="763"/>
                    <a:pt x="5240" y="763"/>
                    <a:pt x="5216" y="739"/>
                  </a:cubicBezTo>
                  <a:cubicBezTo>
                    <a:pt x="5204" y="739"/>
                    <a:pt x="5192" y="727"/>
                    <a:pt x="5180" y="727"/>
                  </a:cubicBezTo>
                  <a:lnTo>
                    <a:pt x="5144" y="727"/>
                  </a:lnTo>
                  <a:cubicBezTo>
                    <a:pt x="5144" y="727"/>
                    <a:pt x="5132" y="727"/>
                    <a:pt x="5120" y="715"/>
                  </a:cubicBezTo>
                  <a:lnTo>
                    <a:pt x="5037" y="715"/>
                  </a:lnTo>
                  <a:lnTo>
                    <a:pt x="5013" y="703"/>
                  </a:lnTo>
                  <a:lnTo>
                    <a:pt x="5001" y="703"/>
                  </a:lnTo>
                  <a:cubicBezTo>
                    <a:pt x="4978" y="703"/>
                    <a:pt x="4978" y="703"/>
                    <a:pt x="4966" y="680"/>
                  </a:cubicBezTo>
                  <a:lnTo>
                    <a:pt x="3989" y="680"/>
                  </a:lnTo>
                  <a:lnTo>
                    <a:pt x="3942" y="703"/>
                  </a:lnTo>
                  <a:lnTo>
                    <a:pt x="3727" y="703"/>
                  </a:lnTo>
                  <a:cubicBezTo>
                    <a:pt x="3716" y="703"/>
                    <a:pt x="3716" y="703"/>
                    <a:pt x="3704" y="715"/>
                  </a:cubicBezTo>
                  <a:lnTo>
                    <a:pt x="3585" y="715"/>
                  </a:lnTo>
                  <a:cubicBezTo>
                    <a:pt x="3573" y="715"/>
                    <a:pt x="3573" y="715"/>
                    <a:pt x="3549" y="727"/>
                  </a:cubicBezTo>
                  <a:lnTo>
                    <a:pt x="3525" y="727"/>
                  </a:lnTo>
                  <a:cubicBezTo>
                    <a:pt x="3513" y="727"/>
                    <a:pt x="3489" y="751"/>
                    <a:pt x="3477" y="751"/>
                  </a:cubicBezTo>
                  <a:cubicBezTo>
                    <a:pt x="3465" y="751"/>
                    <a:pt x="3465" y="751"/>
                    <a:pt x="3454" y="763"/>
                  </a:cubicBezTo>
                  <a:lnTo>
                    <a:pt x="3418" y="775"/>
                  </a:lnTo>
                  <a:cubicBezTo>
                    <a:pt x="3418" y="775"/>
                    <a:pt x="3406" y="775"/>
                    <a:pt x="3406" y="787"/>
                  </a:cubicBezTo>
                  <a:lnTo>
                    <a:pt x="3370" y="811"/>
                  </a:lnTo>
                  <a:lnTo>
                    <a:pt x="3358" y="822"/>
                  </a:lnTo>
                  <a:cubicBezTo>
                    <a:pt x="3358" y="822"/>
                    <a:pt x="3346" y="822"/>
                    <a:pt x="3346" y="834"/>
                  </a:cubicBezTo>
                  <a:lnTo>
                    <a:pt x="3299" y="870"/>
                  </a:lnTo>
                  <a:lnTo>
                    <a:pt x="3287" y="882"/>
                  </a:lnTo>
                  <a:cubicBezTo>
                    <a:pt x="3275" y="882"/>
                    <a:pt x="3275" y="894"/>
                    <a:pt x="3251" y="894"/>
                  </a:cubicBezTo>
                  <a:lnTo>
                    <a:pt x="3215" y="930"/>
                  </a:lnTo>
                  <a:lnTo>
                    <a:pt x="3192" y="942"/>
                  </a:lnTo>
                  <a:lnTo>
                    <a:pt x="3180" y="953"/>
                  </a:lnTo>
                  <a:cubicBezTo>
                    <a:pt x="3180" y="953"/>
                    <a:pt x="3168" y="965"/>
                    <a:pt x="3156" y="965"/>
                  </a:cubicBezTo>
                  <a:lnTo>
                    <a:pt x="3132" y="989"/>
                  </a:lnTo>
                  <a:lnTo>
                    <a:pt x="3120" y="1001"/>
                  </a:lnTo>
                  <a:lnTo>
                    <a:pt x="3108" y="1013"/>
                  </a:lnTo>
                  <a:cubicBezTo>
                    <a:pt x="3096" y="1013"/>
                    <a:pt x="3096" y="1025"/>
                    <a:pt x="3096" y="1025"/>
                  </a:cubicBezTo>
                  <a:lnTo>
                    <a:pt x="3073" y="1049"/>
                  </a:lnTo>
                  <a:lnTo>
                    <a:pt x="3037" y="1072"/>
                  </a:lnTo>
                  <a:lnTo>
                    <a:pt x="3013" y="1084"/>
                  </a:lnTo>
                  <a:lnTo>
                    <a:pt x="2954" y="1144"/>
                  </a:lnTo>
                  <a:lnTo>
                    <a:pt x="2942" y="1168"/>
                  </a:lnTo>
                  <a:lnTo>
                    <a:pt x="2930" y="1180"/>
                  </a:lnTo>
                  <a:lnTo>
                    <a:pt x="2918" y="1192"/>
                  </a:lnTo>
                  <a:cubicBezTo>
                    <a:pt x="2811" y="1287"/>
                    <a:pt x="2715" y="1382"/>
                    <a:pt x="2632" y="1501"/>
                  </a:cubicBezTo>
                  <a:cubicBezTo>
                    <a:pt x="2596" y="1549"/>
                    <a:pt x="2573" y="1584"/>
                    <a:pt x="2561" y="1620"/>
                  </a:cubicBezTo>
                  <a:lnTo>
                    <a:pt x="2537" y="1644"/>
                  </a:lnTo>
                  <a:cubicBezTo>
                    <a:pt x="2513" y="1680"/>
                    <a:pt x="2501" y="1715"/>
                    <a:pt x="2465" y="1763"/>
                  </a:cubicBezTo>
                  <a:lnTo>
                    <a:pt x="2465" y="1775"/>
                  </a:lnTo>
                  <a:cubicBezTo>
                    <a:pt x="2453" y="1823"/>
                    <a:pt x="2418" y="1846"/>
                    <a:pt x="2406" y="1894"/>
                  </a:cubicBezTo>
                  <a:lnTo>
                    <a:pt x="2406" y="1906"/>
                  </a:lnTo>
                  <a:lnTo>
                    <a:pt x="2358" y="2037"/>
                  </a:lnTo>
                  <a:lnTo>
                    <a:pt x="2358" y="2061"/>
                  </a:lnTo>
                  <a:lnTo>
                    <a:pt x="2322" y="2192"/>
                  </a:lnTo>
                  <a:lnTo>
                    <a:pt x="2322" y="2204"/>
                  </a:lnTo>
                  <a:cubicBezTo>
                    <a:pt x="2299" y="2251"/>
                    <a:pt x="2287" y="2299"/>
                    <a:pt x="2287" y="2335"/>
                  </a:cubicBezTo>
                  <a:lnTo>
                    <a:pt x="2287" y="2358"/>
                  </a:lnTo>
                  <a:cubicBezTo>
                    <a:pt x="2275" y="2394"/>
                    <a:pt x="2275" y="2442"/>
                    <a:pt x="2275" y="2489"/>
                  </a:cubicBezTo>
                  <a:lnTo>
                    <a:pt x="2275" y="2501"/>
                  </a:lnTo>
                  <a:lnTo>
                    <a:pt x="2275" y="2573"/>
                  </a:lnTo>
                  <a:lnTo>
                    <a:pt x="2275" y="2656"/>
                  </a:lnTo>
                  <a:lnTo>
                    <a:pt x="2275" y="2668"/>
                  </a:lnTo>
                  <a:lnTo>
                    <a:pt x="2275" y="2739"/>
                  </a:lnTo>
                  <a:cubicBezTo>
                    <a:pt x="2275" y="2811"/>
                    <a:pt x="2275" y="2894"/>
                    <a:pt x="2287" y="2954"/>
                  </a:cubicBezTo>
                  <a:lnTo>
                    <a:pt x="2287" y="2989"/>
                  </a:lnTo>
                  <a:cubicBezTo>
                    <a:pt x="2287" y="3013"/>
                    <a:pt x="2287" y="3037"/>
                    <a:pt x="2299" y="3049"/>
                  </a:cubicBezTo>
                  <a:cubicBezTo>
                    <a:pt x="2322" y="3144"/>
                    <a:pt x="2334" y="3228"/>
                    <a:pt x="2358" y="3311"/>
                  </a:cubicBezTo>
                  <a:cubicBezTo>
                    <a:pt x="2358" y="3335"/>
                    <a:pt x="2382" y="3347"/>
                    <a:pt x="2394" y="3382"/>
                  </a:cubicBezTo>
                  <a:lnTo>
                    <a:pt x="2394" y="3394"/>
                  </a:lnTo>
                  <a:cubicBezTo>
                    <a:pt x="2394" y="3406"/>
                    <a:pt x="2406" y="3442"/>
                    <a:pt x="2406" y="3454"/>
                  </a:cubicBezTo>
                  <a:lnTo>
                    <a:pt x="2406" y="3466"/>
                  </a:lnTo>
                  <a:cubicBezTo>
                    <a:pt x="2418" y="3489"/>
                    <a:pt x="2418" y="3513"/>
                    <a:pt x="2442" y="3525"/>
                  </a:cubicBezTo>
                  <a:lnTo>
                    <a:pt x="2442" y="3549"/>
                  </a:lnTo>
                  <a:cubicBezTo>
                    <a:pt x="2513" y="3739"/>
                    <a:pt x="2632" y="3918"/>
                    <a:pt x="2763" y="4085"/>
                  </a:cubicBezTo>
                  <a:lnTo>
                    <a:pt x="2775" y="4097"/>
                  </a:lnTo>
                  <a:lnTo>
                    <a:pt x="2799" y="4109"/>
                  </a:lnTo>
                  <a:lnTo>
                    <a:pt x="2799" y="4120"/>
                  </a:lnTo>
                  <a:lnTo>
                    <a:pt x="2811" y="4144"/>
                  </a:lnTo>
                  <a:cubicBezTo>
                    <a:pt x="2823" y="4156"/>
                    <a:pt x="2834" y="4168"/>
                    <a:pt x="2858" y="4204"/>
                  </a:cubicBezTo>
                  <a:lnTo>
                    <a:pt x="2870" y="4216"/>
                  </a:lnTo>
                  <a:lnTo>
                    <a:pt x="2918" y="4263"/>
                  </a:lnTo>
                  <a:lnTo>
                    <a:pt x="2930" y="4275"/>
                  </a:lnTo>
                  <a:cubicBezTo>
                    <a:pt x="2942" y="4287"/>
                    <a:pt x="2954" y="4299"/>
                    <a:pt x="2989" y="4323"/>
                  </a:cubicBezTo>
                  <a:lnTo>
                    <a:pt x="3001" y="4335"/>
                  </a:lnTo>
                  <a:lnTo>
                    <a:pt x="3049" y="4382"/>
                  </a:lnTo>
                  <a:lnTo>
                    <a:pt x="3061" y="4394"/>
                  </a:lnTo>
                  <a:cubicBezTo>
                    <a:pt x="3073" y="4406"/>
                    <a:pt x="3108" y="4418"/>
                    <a:pt x="3120" y="4442"/>
                  </a:cubicBezTo>
                  <a:lnTo>
                    <a:pt x="3132" y="4442"/>
                  </a:lnTo>
                  <a:cubicBezTo>
                    <a:pt x="3156" y="4454"/>
                    <a:pt x="3168" y="4466"/>
                    <a:pt x="3192" y="4478"/>
                  </a:cubicBezTo>
                  <a:lnTo>
                    <a:pt x="3215" y="4501"/>
                  </a:lnTo>
                  <a:lnTo>
                    <a:pt x="3227" y="4501"/>
                  </a:lnTo>
                  <a:cubicBezTo>
                    <a:pt x="3215" y="4501"/>
                    <a:pt x="3215" y="4513"/>
                    <a:pt x="3192" y="4513"/>
                  </a:cubicBezTo>
                  <a:cubicBezTo>
                    <a:pt x="3156" y="4537"/>
                    <a:pt x="3096" y="4573"/>
                    <a:pt x="3049" y="4597"/>
                  </a:cubicBezTo>
                  <a:cubicBezTo>
                    <a:pt x="3037" y="4597"/>
                    <a:pt x="3037" y="4621"/>
                    <a:pt x="3013" y="4621"/>
                  </a:cubicBezTo>
                  <a:cubicBezTo>
                    <a:pt x="2977" y="4585"/>
                    <a:pt x="2942" y="4561"/>
                    <a:pt x="2894" y="4525"/>
                  </a:cubicBezTo>
                  <a:lnTo>
                    <a:pt x="2858" y="4478"/>
                  </a:lnTo>
                  <a:lnTo>
                    <a:pt x="2811" y="4442"/>
                  </a:lnTo>
                  <a:lnTo>
                    <a:pt x="2799" y="4418"/>
                  </a:lnTo>
                  <a:lnTo>
                    <a:pt x="2763" y="4394"/>
                  </a:lnTo>
                  <a:lnTo>
                    <a:pt x="2751" y="4382"/>
                  </a:lnTo>
                  <a:cubicBezTo>
                    <a:pt x="2620" y="4347"/>
                    <a:pt x="2608" y="4335"/>
                    <a:pt x="2608" y="4335"/>
                  </a:cubicBezTo>
                  <a:lnTo>
                    <a:pt x="2584" y="4311"/>
                  </a:lnTo>
                  <a:lnTo>
                    <a:pt x="2561" y="4287"/>
                  </a:lnTo>
                  <a:lnTo>
                    <a:pt x="2537" y="4275"/>
                  </a:lnTo>
                  <a:lnTo>
                    <a:pt x="2513" y="4240"/>
                  </a:lnTo>
                  <a:lnTo>
                    <a:pt x="2501" y="4228"/>
                  </a:lnTo>
                  <a:cubicBezTo>
                    <a:pt x="2501" y="4216"/>
                    <a:pt x="2477" y="4216"/>
                    <a:pt x="2477" y="4192"/>
                  </a:cubicBezTo>
                  <a:lnTo>
                    <a:pt x="2465" y="4180"/>
                  </a:lnTo>
                  <a:cubicBezTo>
                    <a:pt x="2465" y="4168"/>
                    <a:pt x="2453" y="4168"/>
                    <a:pt x="2453" y="4156"/>
                  </a:cubicBezTo>
                  <a:lnTo>
                    <a:pt x="2442" y="4132"/>
                  </a:lnTo>
                  <a:cubicBezTo>
                    <a:pt x="2442" y="4120"/>
                    <a:pt x="2418" y="4120"/>
                    <a:pt x="2418" y="4109"/>
                  </a:cubicBezTo>
                  <a:lnTo>
                    <a:pt x="2406" y="4097"/>
                  </a:lnTo>
                  <a:cubicBezTo>
                    <a:pt x="2406" y="4073"/>
                    <a:pt x="2394" y="4073"/>
                    <a:pt x="2394" y="4061"/>
                  </a:cubicBezTo>
                  <a:lnTo>
                    <a:pt x="2382" y="4049"/>
                  </a:lnTo>
                  <a:cubicBezTo>
                    <a:pt x="2358" y="4037"/>
                    <a:pt x="2358" y="4013"/>
                    <a:pt x="2346" y="4001"/>
                  </a:cubicBezTo>
                  <a:lnTo>
                    <a:pt x="2346" y="3990"/>
                  </a:lnTo>
                  <a:cubicBezTo>
                    <a:pt x="2334" y="3978"/>
                    <a:pt x="2334" y="3954"/>
                    <a:pt x="2322" y="3942"/>
                  </a:cubicBezTo>
                  <a:lnTo>
                    <a:pt x="2299" y="3930"/>
                  </a:lnTo>
                  <a:cubicBezTo>
                    <a:pt x="2299" y="3918"/>
                    <a:pt x="2287" y="3894"/>
                    <a:pt x="2287" y="3894"/>
                  </a:cubicBezTo>
                  <a:lnTo>
                    <a:pt x="2275" y="3882"/>
                  </a:lnTo>
                  <a:cubicBezTo>
                    <a:pt x="2275" y="3870"/>
                    <a:pt x="2263" y="3870"/>
                    <a:pt x="2263" y="3859"/>
                  </a:cubicBezTo>
                  <a:lnTo>
                    <a:pt x="2239" y="3835"/>
                  </a:lnTo>
                  <a:cubicBezTo>
                    <a:pt x="2239" y="3823"/>
                    <a:pt x="2227" y="3823"/>
                    <a:pt x="2227" y="3811"/>
                  </a:cubicBezTo>
                  <a:lnTo>
                    <a:pt x="2215" y="3775"/>
                  </a:lnTo>
                  <a:cubicBezTo>
                    <a:pt x="2215" y="3763"/>
                    <a:pt x="2203" y="3763"/>
                    <a:pt x="2203" y="3751"/>
                  </a:cubicBezTo>
                  <a:cubicBezTo>
                    <a:pt x="2203" y="3739"/>
                    <a:pt x="2203" y="3739"/>
                    <a:pt x="2180" y="3716"/>
                  </a:cubicBezTo>
                  <a:cubicBezTo>
                    <a:pt x="2180" y="3704"/>
                    <a:pt x="2168" y="3704"/>
                    <a:pt x="2168" y="3692"/>
                  </a:cubicBezTo>
                  <a:cubicBezTo>
                    <a:pt x="2168" y="3692"/>
                    <a:pt x="2168" y="3680"/>
                    <a:pt x="2156" y="3680"/>
                  </a:cubicBezTo>
                  <a:cubicBezTo>
                    <a:pt x="2156" y="3656"/>
                    <a:pt x="2144" y="3656"/>
                    <a:pt x="2144" y="3644"/>
                  </a:cubicBezTo>
                  <a:cubicBezTo>
                    <a:pt x="2144" y="3632"/>
                    <a:pt x="2144" y="3632"/>
                    <a:pt x="2120" y="3620"/>
                  </a:cubicBezTo>
                  <a:cubicBezTo>
                    <a:pt x="2120" y="3597"/>
                    <a:pt x="2108" y="3597"/>
                    <a:pt x="2108" y="3585"/>
                  </a:cubicBezTo>
                  <a:lnTo>
                    <a:pt x="2096" y="3561"/>
                  </a:lnTo>
                  <a:cubicBezTo>
                    <a:pt x="2096" y="3537"/>
                    <a:pt x="2084" y="3537"/>
                    <a:pt x="2084" y="3525"/>
                  </a:cubicBezTo>
                  <a:lnTo>
                    <a:pt x="2061" y="3501"/>
                  </a:lnTo>
                  <a:cubicBezTo>
                    <a:pt x="2061" y="3478"/>
                    <a:pt x="2049" y="3466"/>
                    <a:pt x="2049" y="3454"/>
                  </a:cubicBezTo>
                  <a:lnTo>
                    <a:pt x="2049" y="3442"/>
                  </a:lnTo>
                  <a:cubicBezTo>
                    <a:pt x="2049" y="3418"/>
                    <a:pt x="2037" y="3394"/>
                    <a:pt x="2037" y="3382"/>
                  </a:cubicBezTo>
                  <a:lnTo>
                    <a:pt x="2037" y="3358"/>
                  </a:lnTo>
                  <a:cubicBezTo>
                    <a:pt x="2037" y="3347"/>
                    <a:pt x="2025" y="3335"/>
                    <a:pt x="2025" y="3323"/>
                  </a:cubicBezTo>
                  <a:lnTo>
                    <a:pt x="2025" y="3287"/>
                  </a:lnTo>
                  <a:cubicBezTo>
                    <a:pt x="2025" y="3275"/>
                    <a:pt x="2025" y="3263"/>
                    <a:pt x="2001" y="3239"/>
                  </a:cubicBezTo>
                  <a:lnTo>
                    <a:pt x="2001" y="3216"/>
                  </a:lnTo>
                  <a:lnTo>
                    <a:pt x="2001" y="3180"/>
                  </a:lnTo>
                  <a:lnTo>
                    <a:pt x="2001" y="3156"/>
                  </a:lnTo>
                  <a:lnTo>
                    <a:pt x="2001" y="3120"/>
                  </a:lnTo>
                  <a:lnTo>
                    <a:pt x="2001" y="3097"/>
                  </a:lnTo>
                  <a:lnTo>
                    <a:pt x="2001" y="3061"/>
                  </a:lnTo>
                  <a:lnTo>
                    <a:pt x="2001" y="3037"/>
                  </a:lnTo>
                  <a:lnTo>
                    <a:pt x="2001" y="3001"/>
                  </a:lnTo>
                  <a:lnTo>
                    <a:pt x="2001" y="2977"/>
                  </a:lnTo>
                  <a:lnTo>
                    <a:pt x="2001" y="2942"/>
                  </a:lnTo>
                  <a:lnTo>
                    <a:pt x="2001" y="2930"/>
                  </a:lnTo>
                  <a:lnTo>
                    <a:pt x="2001" y="2906"/>
                  </a:lnTo>
                  <a:lnTo>
                    <a:pt x="2001" y="2870"/>
                  </a:lnTo>
                  <a:lnTo>
                    <a:pt x="2001" y="2823"/>
                  </a:lnTo>
                  <a:lnTo>
                    <a:pt x="2001" y="2811"/>
                  </a:lnTo>
                  <a:lnTo>
                    <a:pt x="2001" y="2751"/>
                  </a:lnTo>
                  <a:cubicBezTo>
                    <a:pt x="2001" y="2525"/>
                    <a:pt x="2037" y="2323"/>
                    <a:pt x="2096" y="2108"/>
                  </a:cubicBezTo>
                  <a:cubicBezTo>
                    <a:pt x="2227" y="1620"/>
                    <a:pt x="2537" y="1192"/>
                    <a:pt x="2942" y="882"/>
                  </a:cubicBezTo>
                  <a:cubicBezTo>
                    <a:pt x="3346" y="584"/>
                    <a:pt x="3835" y="418"/>
                    <a:pt x="4347" y="418"/>
                  </a:cubicBezTo>
                  <a:close/>
                  <a:moveTo>
                    <a:pt x="4251" y="1"/>
                  </a:moveTo>
                  <a:cubicBezTo>
                    <a:pt x="3656" y="1"/>
                    <a:pt x="3096" y="191"/>
                    <a:pt x="2620" y="537"/>
                  </a:cubicBezTo>
                  <a:cubicBezTo>
                    <a:pt x="2144" y="894"/>
                    <a:pt x="1787" y="1406"/>
                    <a:pt x="1620" y="1977"/>
                  </a:cubicBezTo>
                  <a:cubicBezTo>
                    <a:pt x="1549" y="2215"/>
                    <a:pt x="1513" y="2477"/>
                    <a:pt x="1513" y="2727"/>
                  </a:cubicBezTo>
                  <a:lnTo>
                    <a:pt x="1513" y="2799"/>
                  </a:lnTo>
                  <a:lnTo>
                    <a:pt x="1513" y="2811"/>
                  </a:lnTo>
                  <a:lnTo>
                    <a:pt x="1513" y="2835"/>
                  </a:lnTo>
                  <a:lnTo>
                    <a:pt x="1513" y="2870"/>
                  </a:lnTo>
                  <a:lnTo>
                    <a:pt x="1513" y="2906"/>
                  </a:lnTo>
                  <a:lnTo>
                    <a:pt x="1513" y="2954"/>
                  </a:lnTo>
                  <a:lnTo>
                    <a:pt x="1513" y="2977"/>
                  </a:lnTo>
                  <a:lnTo>
                    <a:pt x="1513" y="3025"/>
                  </a:lnTo>
                  <a:lnTo>
                    <a:pt x="1513" y="3049"/>
                  </a:lnTo>
                  <a:lnTo>
                    <a:pt x="1513" y="3097"/>
                  </a:lnTo>
                  <a:lnTo>
                    <a:pt x="1513" y="3132"/>
                  </a:lnTo>
                  <a:lnTo>
                    <a:pt x="1513" y="3168"/>
                  </a:lnTo>
                  <a:lnTo>
                    <a:pt x="1513" y="3204"/>
                  </a:lnTo>
                  <a:lnTo>
                    <a:pt x="1513" y="3251"/>
                  </a:lnTo>
                  <a:lnTo>
                    <a:pt x="1513" y="3275"/>
                  </a:lnTo>
                  <a:cubicBezTo>
                    <a:pt x="1513" y="3287"/>
                    <a:pt x="1513" y="3311"/>
                    <a:pt x="1537" y="3323"/>
                  </a:cubicBezTo>
                  <a:lnTo>
                    <a:pt x="1537" y="3335"/>
                  </a:lnTo>
                  <a:lnTo>
                    <a:pt x="1537" y="3347"/>
                  </a:lnTo>
                  <a:cubicBezTo>
                    <a:pt x="1537" y="3370"/>
                    <a:pt x="1537" y="3382"/>
                    <a:pt x="1549" y="3394"/>
                  </a:cubicBezTo>
                  <a:lnTo>
                    <a:pt x="1549" y="3430"/>
                  </a:lnTo>
                  <a:cubicBezTo>
                    <a:pt x="1549" y="3442"/>
                    <a:pt x="1560" y="3454"/>
                    <a:pt x="1560" y="3489"/>
                  </a:cubicBezTo>
                  <a:lnTo>
                    <a:pt x="1560" y="3501"/>
                  </a:lnTo>
                  <a:cubicBezTo>
                    <a:pt x="1560" y="3525"/>
                    <a:pt x="1572" y="3549"/>
                    <a:pt x="1572" y="3573"/>
                  </a:cubicBezTo>
                  <a:lnTo>
                    <a:pt x="1572" y="3585"/>
                  </a:lnTo>
                  <a:cubicBezTo>
                    <a:pt x="1572" y="3609"/>
                    <a:pt x="1596" y="3620"/>
                    <a:pt x="1596" y="3632"/>
                  </a:cubicBezTo>
                  <a:lnTo>
                    <a:pt x="1596" y="3644"/>
                  </a:lnTo>
                  <a:lnTo>
                    <a:pt x="1596" y="3668"/>
                  </a:lnTo>
                  <a:cubicBezTo>
                    <a:pt x="1596" y="3680"/>
                    <a:pt x="1608" y="3692"/>
                    <a:pt x="1608" y="3704"/>
                  </a:cubicBezTo>
                  <a:lnTo>
                    <a:pt x="1608" y="3728"/>
                  </a:lnTo>
                  <a:lnTo>
                    <a:pt x="1608" y="3739"/>
                  </a:lnTo>
                  <a:cubicBezTo>
                    <a:pt x="1608" y="3751"/>
                    <a:pt x="1620" y="3763"/>
                    <a:pt x="1620" y="3787"/>
                  </a:cubicBezTo>
                  <a:cubicBezTo>
                    <a:pt x="1620" y="3799"/>
                    <a:pt x="1632" y="3799"/>
                    <a:pt x="1632" y="3811"/>
                  </a:cubicBezTo>
                  <a:cubicBezTo>
                    <a:pt x="1632" y="3823"/>
                    <a:pt x="1656" y="3847"/>
                    <a:pt x="1656" y="3847"/>
                  </a:cubicBezTo>
                  <a:cubicBezTo>
                    <a:pt x="1656" y="3859"/>
                    <a:pt x="1656" y="3859"/>
                    <a:pt x="1668" y="3870"/>
                  </a:cubicBezTo>
                  <a:cubicBezTo>
                    <a:pt x="1668" y="3882"/>
                    <a:pt x="1680" y="3906"/>
                    <a:pt x="1680" y="3906"/>
                  </a:cubicBezTo>
                  <a:cubicBezTo>
                    <a:pt x="1680" y="3918"/>
                    <a:pt x="1691" y="3918"/>
                    <a:pt x="1691" y="3930"/>
                  </a:cubicBezTo>
                  <a:cubicBezTo>
                    <a:pt x="1691" y="3942"/>
                    <a:pt x="1715" y="3966"/>
                    <a:pt x="1715" y="3966"/>
                  </a:cubicBezTo>
                  <a:lnTo>
                    <a:pt x="1727" y="3990"/>
                  </a:lnTo>
                  <a:cubicBezTo>
                    <a:pt x="1727" y="4001"/>
                    <a:pt x="1739" y="4025"/>
                    <a:pt x="1739" y="4025"/>
                  </a:cubicBezTo>
                  <a:cubicBezTo>
                    <a:pt x="1739" y="4025"/>
                    <a:pt x="1739" y="4037"/>
                    <a:pt x="1751" y="4037"/>
                  </a:cubicBezTo>
                  <a:cubicBezTo>
                    <a:pt x="1751" y="4049"/>
                    <a:pt x="1775" y="4061"/>
                    <a:pt x="1775" y="4061"/>
                  </a:cubicBezTo>
                  <a:cubicBezTo>
                    <a:pt x="1775" y="4061"/>
                    <a:pt x="1775" y="4085"/>
                    <a:pt x="1787" y="4085"/>
                  </a:cubicBezTo>
                  <a:cubicBezTo>
                    <a:pt x="1799" y="4097"/>
                    <a:pt x="1799" y="4109"/>
                    <a:pt x="1811" y="4120"/>
                  </a:cubicBezTo>
                  <a:lnTo>
                    <a:pt x="1834" y="4144"/>
                  </a:lnTo>
                  <a:cubicBezTo>
                    <a:pt x="1846" y="4156"/>
                    <a:pt x="1858" y="4180"/>
                    <a:pt x="1858" y="4204"/>
                  </a:cubicBezTo>
                  <a:lnTo>
                    <a:pt x="1858" y="4216"/>
                  </a:lnTo>
                  <a:cubicBezTo>
                    <a:pt x="1870" y="4228"/>
                    <a:pt x="1870" y="4240"/>
                    <a:pt x="1894" y="4263"/>
                  </a:cubicBezTo>
                  <a:lnTo>
                    <a:pt x="1906" y="4287"/>
                  </a:lnTo>
                  <a:cubicBezTo>
                    <a:pt x="1918" y="4299"/>
                    <a:pt x="1918" y="4323"/>
                    <a:pt x="1930" y="4323"/>
                  </a:cubicBezTo>
                  <a:lnTo>
                    <a:pt x="1953" y="4335"/>
                  </a:lnTo>
                  <a:cubicBezTo>
                    <a:pt x="1965" y="4347"/>
                    <a:pt x="1965" y="4359"/>
                    <a:pt x="1977" y="4359"/>
                  </a:cubicBezTo>
                  <a:cubicBezTo>
                    <a:pt x="1977" y="4382"/>
                    <a:pt x="1989" y="4382"/>
                    <a:pt x="1989" y="4394"/>
                  </a:cubicBezTo>
                  <a:lnTo>
                    <a:pt x="2025" y="4418"/>
                  </a:lnTo>
                  <a:lnTo>
                    <a:pt x="2037" y="4442"/>
                  </a:lnTo>
                  <a:lnTo>
                    <a:pt x="2072" y="4466"/>
                  </a:lnTo>
                  <a:cubicBezTo>
                    <a:pt x="2072" y="4478"/>
                    <a:pt x="2084" y="4478"/>
                    <a:pt x="2084" y="4501"/>
                  </a:cubicBezTo>
                  <a:lnTo>
                    <a:pt x="2108" y="4525"/>
                  </a:lnTo>
                  <a:cubicBezTo>
                    <a:pt x="2108" y="4537"/>
                    <a:pt x="2132" y="4537"/>
                    <a:pt x="2132" y="4537"/>
                  </a:cubicBezTo>
                  <a:lnTo>
                    <a:pt x="2156" y="4573"/>
                  </a:lnTo>
                  <a:lnTo>
                    <a:pt x="2168" y="4585"/>
                  </a:lnTo>
                  <a:lnTo>
                    <a:pt x="2203" y="4621"/>
                  </a:lnTo>
                  <a:lnTo>
                    <a:pt x="2215" y="4632"/>
                  </a:lnTo>
                  <a:lnTo>
                    <a:pt x="2251" y="4656"/>
                  </a:lnTo>
                  <a:lnTo>
                    <a:pt x="2263" y="4680"/>
                  </a:lnTo>
                  <a:lnTo>
                    <a:pt x="2311" y="4716"/>
                  </a:lnTo>
                  <a:lnTo>
                    <a:pt x="2346" y="4763"/>
                  </a:lnTo>
                  <a:cubicBezTo>
                    <a:pt x="2382" y="4775"/>
                    <a:pt x="2406" y="4811"/>
                    <a:pt x="2430" y="4823"/>
                  </a:cubicBezTo>
                  <a:lnTo>
                    <a:pt x="2406" y="4835"/>
                  </a:lnTo>
                  <a:cubicBezTo>
                    <a:pt x="2287" y="4811"/>
                    <a:pt x="2156" y="4811"/>
                    <a:pt x="2025" y="4811"/>
                  </a:cubicBezTo>
                  <a:cubicBezTo>
                    <a:pt x="906" y="4811"/>
                    <a:pt x="1" y="5716"/>
                    <a:pt x="1" y="6835"/>
                  </a:cubicBezTo>
                  <a:cubicBezTo>
                    <a:pt x="1" y="7954"/>
                    <a:pt x="906" y="8859"/>
                    <a:pt x="2025" y="8859"/>
                  </a:cubicBezTo>
                  <a:lnTo>
                    <a:pt x="8633" y="8859"/>
                  </a:lnTo>
                  <a:cubicBezTo>
                    <a:pt x="8740" y="8859"/>
                    <a:pt x="8823" y="8764"/>
                    <a:pt x="8823" y="8669"/>
                  </a:cubicBezTo>
                  <a:cubicBezTo>
                    <a:pt x="9002" y="8573"/>
                    <a:pt x="8919" y="8490"/>
                    <a:pt x="8811" y="8490"/>
                  </a:cubicBezTo>
                  <a:lnTo>
                    <a:pt x="2203" y="8490"/>
                  </a:lnTo>
                  <a:cubicBezTo>
                    <a:pt x="1299" y="8490"/>
                    <a:pt x="560" y="7752"/>
                    <a:pt x="560" y="6847"/>
                  </a:cubicBezTo>
                  <a:cubicBezTo>
                    <a:pt x="560" y="5942"/>
                    <a:pt x="1299" y="5216"/>
                    <a:pt x="2203" y="5216"/>
                  </a:cubicBezTo>
                  <a:cubicBezTo>
                    <a:pt x="2334" y="5216"/>
                    <a:pt x="2489" y="5228"/>
                    <a:pt x="2620" y="5275"/>
                  </a:cubicBezTo>
                  <a:cubicBezTo>
                    <a:pt x="2629" y="5277"/>
                    <a:pt x="2639" y="5278"/>
                    <a:pt x="2649" y="5278"/>
                  </a:cubicBezTo>
                  <a:cubicBezTo>
                    <a:pt x="2715" y="5278"/>
                    <a:pt x="2791" y="5244"/>
                    <a:pt x="2823" y="5192"/>
                  </a:cubicBezTo>
                  <a:cubicBezTo>
                    <a:pt x="2882" y="5109"/>
                    <a:pt x="2954" y="5037"/>
                    <a:pt x="3037" y="4978"/>
                  </a:cubicBezTo>
                  <a:cubicBezTo>
                    <a:pt x="3049" y="4954"/>
                    <a:pt x="3061" y="4942"/>
                    <a:pt x="3096" y="4930"/>
                  </a:cubicBezTo>
                  <a:lnTo>
                    <a:pt x="3108" y="4930"/>
                  </a:lnTo>
                  <a:cubicBezTo>
                    <a:pt x="3120" y="4918"/>
                    <a:pt x="3132" y="4894"/>
                    <a:pt x="3168" y="4882"/>
                  </a:cubicBezTo>
                  <a:cubicBezTo>
                    <a:pt x="3215" y="4859"/>
                    <a:pt x="3251" y="4823"/>
                    <a:pt x="3299" y="4811"/>
                  </a:cubicBezTo>
                  <a:cubicBezTo>
                    <a:pt x="3311" y="4799"/>
                    <a:pt x="3346" y="4799"/>
                    <a:pt x="3358" y="4775"/>
                  </a:cubicBezTo>
                  <a:cubicBezTo>
                    <a:pt x="3406" y="4763"/>
                    <a:pt x="3454" y="4740"/>
                    <a:pt x="3489" y="4716"/>
                  </a:cubicBezTo>
                  <a:cubicBezTo>
                    <a:pt x="3513" y="4716"/>
                    <a:pt x="3537" y="4704"/>
                    <a:pt x="3549" y="4704"/>
                  </a:cubicBezTo>
                  <a:lnTo>
                    <a:pt x="3573" y="4704"/>
                  </a:lnTo>
                  <a:cubicBezTo>
                    <a:pt x="3585" y="4704"/>
                    <a:pt x="3608" y="4692"/>
                    <a:pt x="3632" y="4692"/>
                  </a:cubicBezTo>
                  <a:lnTo>
                    <a:pt x="3930" y="4692"/>
                  </a:lnTo>
                  <a:cubicBezTo>
                    <a:pt x="3989" y="4692"/>
                    <a:pt x="4025" y="4704"/>
                    <a:pt x="4085" y="4704"/>
                  </a:cubicBezTo>
                  <a:cubicBezTo>
                    <a:pt x="4120" y="4704"/>
                    <a:pt x="4132" y="4716"/>
                    <a:pt x="4168" y="4716"/>
                  </a:cubicBezTo>
                  <a:lnTo>
                    <a:pt x="4180" y="4716"/>
                  </a:lnTo>
                  <a:cubicBezTo>
                    <a:pt x="4204" y="4716"/>
                    <a:pt x="4227" y="4740"/>
                    <a:pt x="4251" y="4740"/>
                  </a:cubicBezTo>
                  <a:lnTo>
                    <a:pt x="4394" y="4740"/>
                  </a:lnTo>
                  <a:cubicBezTo>
                    <a:pt x="4394" y="4740"/>
                    <a:pt x="4406" y="4740"/>
                    <a:pt x="4406" y="4716"/>
                  </a:cubicBezTo>
                  <a:lnTo>
                    <a:pt x="4454" y="4680"/>
                  </a:lnTo>
                  <a:cubicBezTo>
                    <a:pt x="4478" y="4644"/>
                    <a:pt x="4489" y="4621"/>
                    <a:pt x="4489" y="4585"/>
                  </a:cubicBezTo>
                  <a:cubicBezTo>
                    <a:pt x="4489" y="4561"/>
                    <a:pt x="4513" y="4525"/>
                    <a:pt x="4513" y="4513"/>
                  </a:cubicBezTo>
                  <a:cubicBezTo>
                    <a:pt x="4513" y="4501"/>
                    <a:pt x="4525" y="4478"/>
                    <a:pt x="4525" y="4466"/>
                  </a:cubicBezTo>
                  <a:cubicBezTo>
                    <a:pt x="4525" y="4454"/>
                    <a:pt x="4525" y="4442"/>
                    <a:pt x="4537" y="4418"/>
                  </a:cubicBezTo>
                  <a:cubicBezTo>
                    <a:pt x="4537" y="4406"/>
                    <a:pt x="4549" y="4382"/>
                    <a:pt x="4549" y="4359"/>
                  </a:cubicBezTo>
                  <a:lnTo>
                    <a:pt x="4549" y="4347"/>
                  </a:lnTo>
                  <a:cubicBezTo>
                    <a:pt x="4811" y="3609"/>
                    <a:pt x="5442" y="3049"/>
                    <a:pt x="6216" y="2894"/>
                  </a:cubicBezTo>
                  <a:lnTo>
                    <a:pt x="6240" y="2894"/>
                  </a:lnTo>
                  <a:cubicBezTo>
                    <a:pt x="6371" y="2858"/>
                    <a:pt x="6513" y="2847"/>
                    <a:pt x="6668" y="2847"/>
                  </a:cubicBezTo>
                  <a:lnTo>
                    <a:pt x="6799" y="2847"/>
                  </a:lnTo>
                  <a:cubicBezTo>
                    <a:pt x="7228" y="2870"/>
                    <a:pt x="7633" y="3013"/>
                    <a:pt x="7978" y="3263"/>
                  </a:cubicBezTo>
                  <a:cubicBezTo>
                    <a:pt x="8012" y="3287"/>
                    <a:pt x="8051" y="3300"/>
                    <a:pt x="8090" y="3300"/>
                  </a:cubicBezTo>
                  <a:cubicBezTo>
                    <a:pt x="8148" y="3300"/>
                    <a:pt x="8204" y="3272"/>
                    <a:pt x="8240" y="3216"/>
                  </a:cubicBezTo>
                  <a:cubicBezTo>
                    <a:pt x="8299" y="3132"/>
                    <a:pt x="8288" y="3013"/>
                    <a:pt x="8204" y="2954"/>
                  </a:cubicBezTo>
                  <a:cubicBezTo>
                    <a:pt x="7847" y="2680"/>
                    <a:pt x="7430" y="2513"/>
                    <a:pt x="6978" y="2477"/>
                  </a:cubicBezTo>
                  <a:cubicBezTo>
                    <a:pt x="6966" y="2311"/>
                    <a:pt x="6930" y="2132"/>
                    <a:pt x="6894" y="1977"/>
                  </a:cubicBezTo>
                  <a:cubicBezTo>
                    <a:pt x="6728" y="1418"/>
                    <a:pt x="6371" y="894"/>
                    <a:pt x="5894" y="537"/>
                  </a:cubicBezTo>
                  <a:cubicBezTo>
                    <a:pt x="5418" y="180"/>
                    <a:pt x="4847" y="1"/>
                    <a:pt x="425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5" name="Google Shape;10508;p56"/>
            <p:cNvSpPr/>
            <p:nvPr/>
          </p:nvSpPr>
          <p:spPr>
            <a:xfrm>
              <a:off x="1670026" y="3377672"/>
              <a:ext cx="104760" cy="175256"/>
            </a:xfrm>
            <a:custGeom>
              <a:avLst/>
              <a:gdLst/>
              <a:ahLst/>
              <a:cxnLst/>
              <a:rect l="l" t="t" r="r" b="b"/>
              <a:pathLst>
                <a:path w="3299" h="5519" extrusionOk="0">
                  <a:moveTo>
                    <a:pt x="210" y="0"/>
                  </a:moveTo>
                  <a:cubicBezTo>
                    <a:pt x="169" y="0"/>
                    <a:pt x="128" y="15"/>
                    <a:pt x="96" y="41"/>
                  </a:cubicBezTo>
                  <a:cubicBezTo>
                    <a:pt x="1" y="113"/>
                    <a:pt x="1" y="232"/>
                    <a:pt x="60" y="303"/>
                  </a:cubicBezTo>
                  <a:cubicBezTo>
                    <a:pt x="394" y="708"/>
                    <a:pt x="572" y="1196"/>
                    <a:pt x="572" y="1720"/>
                  </a:cubicBezTo>
                  <a:lnTo>
                    <a:pt x="572" y="1780"/>
                  </a:lnTo>
                  <a:lnTo>
                    <a:pt x="572" y="1791"/>
                  </a:lnTo>
                  <a:cubicBezTo>
                    <a:pt x="572" y="1851"/>
                    <a:pt x="596" y="1910"/>
                    <a:pt x="644" y="1958"/>
                  </a:cubicBezTo>
                  <a:cubicBezTo>
                    <a:pt x="676" y="1990"/>
                    <a:pt x="718" y="2000"/>
                    <a:pt x="760" y="2000"/>
                  </a:cubicBezTo>
                  <a:cubicBezTo>
                    <a:pt x="781" y="2000"/>
                    <a:pt x="803" y="1998"/>
                    <a:pt x="822" y="1994"/>
                  </a:cubicBezTo>
                  <a:cubicBezTo>
                    <a:pt x="977" y="1946"/>
                    <a:pt x="1132" y="1922"/>
                    <a:pt x="1299" y="1922"/>
                  </a:cubicBezTo>
                  <a:cubicBezTo>
                    <a:pt x="2192" y="1922"/>
                    <a:pt x="2906" y="2649"/>
                    <a:pt x="2906" y="3530"/>
                  </a:cubicBezTo>
                  <a:cubicBezTo>
                    <a:pt x="2906" y="4423"/>
                    <a:pt x="2180" y="5125"/>
                    <a:pt x="1299" y="5125"/>
                  </a:cubicBezTo>
                  <a:lnTo>
                    <a:pt x="1168" y="5125"/>
                  </a:lnTo>
                  <a:cubicBezTo>
                    <a:pt x="1061" y="5125"/>
                    <a:pt x="977" y="5220"/>
                    <a:pt x="977" y="5328"/>
                  </a:cubicBezTo>
                  <a:cubicBezTo>
                    <a:pt x="977" y="5423"/>
                    <a:pt x="1061" y="5518"/>
                    <a:pt x="1168" y="5518"/>
                  </a:cubicBezTo>
                  <a:lnTo>
                    <a:pt x="1299" y="5518"/>
                  </a:lnTo>
                  <a:cubicBezTo>
                    <a:pt x="2394" y="5518"/>
                    <a:pt x="3287" y="4625"/>
                    <a:pt x="3287" y="3518"/>
                  </a:cubicBezTo>
                  <a:cubicBezTo>
                    <a:pt x="3299" y="2422"/>
                    <a:pt x="2406" y="1529"/>
                    <a:pt x="1299" y="1529"/>
                  </a:cubicBezTo>
                  <a:cubicBezTo>
                    <a:pt x="1180" y="1529"/>
                    <a:pt x="1061" y="1541"/>
                    <a:pt x="942" y="1565"/>
                  </a:cubicBezTo>
                  <a:cubicBezTo>
                    <a:pt x="918" y="1029"/>
                    <a:pt x="703" y="494"/>
                    <a:pt x="358" y="77"/>
                  </a:cubicBezTo>
                  <a:cubicBezTo>
                    <a:pt x="318" y="24"/>
                    <a:pt x="263" y="0"/>
                    <a:pt x="2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26" name="Google Shape;10509;p56"/>
          <p:cNvGrpSpPr/>
          <p:nvPr/>
        </p:nvGrpSpPr>
        <p:grpSpPr>
          <a:xfrm>
            <a:off x="2420722" y="3861007"/>
            <a:ext cx="532595" cy="506480"/>
            <a:chOff x="1954741" y="3212419"/>
            <a:chExt cx="366389" cy="354481"/>
          </a:xfrm>
          <a:solidFill>
            <a:srgbClr val="0D4D98"/>
          </a:solidFill>
        </p:grpSpPr>
        <p:sp>
          <p:nvSpPr>
            <p:cNvPr id="227" name="Google Shape;10510;p56"/>
            <p:cNvSpPr/>
            <p:nvPr/>
          </p:nvSpPr>
          <p:spPr>
            <a:xfrm>
              <a:off x="1964204" y="3212419"/>
              <a:ext cx="356926" cy="354481"/>
            </a:xfrm>
            <a:custGeom>
              <a:avLst/>
              <a:gdLst/>
              <a:ahLst/>
              <a:cxnLst/>
              <a:rect l="l" t="t" r="r" b="b"/>
              <a:pathLst>
                <a:path w="11240" h="11163" extrusionOk="0">
                  <a:moveTo>
                    <a:pt x="3618" y="1"/>
                  </a:moveTo>
                  <a:cubicBezTo>
                    <a:pt x="3546" y="1"/>
                    <a:pt x="3474" y="18"/>
                    <a:pt x="3405" y="54"/>
                  </a:cubicBezTo>
                  <a:cubicBezTo>
                    <a:pt x="2405" y="507"/>
                    <a:pt x="1560" y="1245"/>
                    <a:pt x="953" y="2161"/>
                  </a:cubicBezTo>
                  <a:cubicBezTo>
                    <a:pt x="321" y="3114"/>
                    <a:pt x="0" y="4221"/>
                    <a:pt x="0" y="5352"/>
                  </a:cubicBezTo>
                  <a:cubicBezTo>
                    <a:pt x="0" y="8567"/>
                    <a:pt x="2619" y="11163"/>
                    <a:pt x="5822" y="11163"/>
                  </a:cubicBezTo>
                  <a:cubicBezTo>
                    <a:pt x="6953" y="11163"/>
                    <a:pt x="8061" y="10841"/>
                    <a:pt x="9001" y="10222"/>
                  </a:cubicBezTo>
                  <a:cubicBezTo>
                    <a:pt x="9930" y="9603"/>
                    <a:pt x="10656" y="8758"/>
                    <a:pt x="11120" y="7757"/>
                  </a:cubicBezTo>
                  <a:cubicBezTo>
                    <a:pt x="11240" y="7567"/>
                    <a:pt x="11180" y="7317"/>
                    <a:pt x="11001" y="7186"/>
                  </a:cubicBezTo>
                  <a:cubicBezTo>
                    <a:pt x="10912" y="7109"/>
                    <a:pt x="10802" y="7070"/>
                    <a:pt x="10692" y="7070"/>
                  </a:cubicBezTo>
                  <a:cubicBezTo>
                    <a:pt x="10582" y="7070"/>
                    <a:pt x="10472" y="7109"/>
                    <a:pt x="10382" y="7186"/>
                  </a:cubicBezTo>
                  <a:cubicBezTo>
                    <a:pt x="9585" y="7793"/>
                    <a:pt x="8632" y="8115"/>
                    <a:pt x="7632" y="8115"/>
                  </a:cubicBezTo>
                  <a:cubicBezTo>
                    <a:pt x="7370" y="8115"/>
                    <a:pt x="7084" y="8091"/>
                    <a:pt x="6810" y="8043"/>
                  </a:cubicBezTo>
                  <a:cubicBezTo>
                    <a:pt x="6802" y="8042"/>
                    <a:pt x="6794" y="8042"/>
                    <a:pt x="6786" y="8042"/>
                  </a:cubicBezTo>
                  <a:cubicBezTo>
                    <a:pt x="6698" y="8042"/>
                    <a:pt x="6607" y="8101"/>
                    <a:pt x="6596" y="8210"/>
                  </a:cubicBezTo>
                  <a:cubicBezTo>
                    <a:pt x="6572" y="8317"/>
                    <a:pt x="6632" y="8412"/>
                    <a:pt x="6751" y="8436"/>
                  </a:cubicBezTo>
                  <a:cubicBezTo>
                    <a:pt x="7049" y="8484"/>
                    <a:pt x="7346" y="8508"/>
                    <a:pt x="7632" y="8508"/>
                  </a:cubicBezTo>
                  <a:cubicBezTo>
                    <a:pt x="8715" y="8508"/>
                    <a:pt x="9763" y="8150"/>
                    <a:pt x="10620" y="7495"/>
                  </a:cubicBezTo>
                  <a:cubicBezTo>
                    <a:pt x="10644" y="7478"/>
                    <a:pt x="10668" y="7469"/>
                    <a:pt x="10689" y="7469"/>
                  </a:cubicBezTo>
                  <a:cubicBezTo>
                    <a:pt x="10710" y="7469"/>
                    <a:pt x="10728" y="7478"/>
                    <a:pt x="10739" y="7495"/>
                  </a:cubicBezTo>
                  <a:cubicBezTo>
                    <a:pt x="10775" y="7519"/>
                    <a:pt x="10787" y="7567"/>
                    <a:pt x="10775" y="7615"/>
                  </a:cubicBezTo>
                  <a:cubicBezTo>
                    <a:pt x="10347" y="8543"/>
                    <a:pt x="9668" y="9341"/>
                    <a:pt x="8811" y="9901"/>
                  </a:cubicBezTo>
                  <a:cubicBezTo>
                    <a:pt x="7930" y="10484"/>
                    <a:pt x="6906" y="10782"/>
                    <a:pt x="5834" y="10782"/>
                  </a:cubicBezTo>
                  <a:cubicBezTo>
                    <a:pt x="2846" y="10782"/>
                    <a:pt x="405" y="8341"/>
                    <a:pt x="405" y="5352"/>
                  </a:cubicBezTo>
                  <a:cubicBezTo>
                    <a:pt x="405" y="4293"/>
                    <a:pt x="714" y="3269"/>
                    <a:pt x="1274" y="2376"/>
                  </a:cubicBezTo>
                  <a:cubicBezTo>
                    <a:pt x="1845" y="1507"/>
                    <a:pt x="2631" y="828"/>
                    <a:pt x="3572" y="411"/>
                  </a:cubicBezTo>
                  <a:cubicBezTo>
                    <a:pt x="3592" y="401"/>
                    <a:pt x="3609" y="396"/>
                    <a:pt x="3626" y="396"/>
                  </a:cubicBezTo>
                  <a:cubicBezTo>
                    <a:pt x="3649" y="396"/>
                    <a:pt x="3670" y="407"/>
                    <a:pt x="3691" y="435"/>
                  </a:cubicBezTo>
                  <a:cubicBezTo>
                    <a:pt x="3715" y="471"/>
                    <a:pt x="3715" y="530"/>
                    <a:pt x="3691" y="554"/>
                  </a:cubicBezTo>
                  <a:cubicBezTo>
                    <a:pt x="3036" y="1423"/>
                    <a:pt x="2679" y="2459"/>
                    <a:pt x="2679" y="3543"/>
                  </a:cubicBezTo>
                  <a:cubicBezTo>
                    <a:pt x="2679" y="4602"/>
                    <a:pt x="3000" y="5614"/>
                    <a:pt x="3631" y="6460"/>
                  </a:cubicBezTo>
                  <a:cubicBezTo>
                    <a:pt x="4239" y="7293"/>
                    <a:pt x="5084" y="7912"/>
                    <a:pt x="6060" y="8234"/>
                  </a:cubicBezTo>
                  <a:cubicBezTo>
                    <a:pt x="6081" y="8242"/>
                    <a:pt x="6103" y="8245"/>
                    <a:pt x="6124" y="8245"/>
                  </a:cubicBezTo>
                  <a:cubicBezTo>
                    <a:pt x="6200" y="8245"/>
                    <a:pt x="6273" y="8198"/>
                    <a:pt x="6310" y="8115"/>
                  </a:cubicBezTo>
                  <a:cubicBezTo>
                    <a:pt x="6334" y="8007"/>
                    <a:pt x="6287" y="7912"/>
                    <a:pt x="6191" y="7865"/>
                  </a:cubicBezTo>
                  <a:cubicBezTo>
                    <a:pt x="4322" y="7257"/>
                    <a:pt x="3060" y="5507"/>
                    <a:pt x="3060" y="3543"/>
                  </a:cubicBezTo>
                  <a:cubicBezTo>
                    <a:pt x="3060" y="2531"/>
                    <a:pt x="3393" y="1578"/>
                    <a:pt x="4001" y="792"/>
                  </a:cubicBezTo>
                  <a:cubicBezTo>
                    <a:pt x="4131" y="614"/>
                    <a:pt x="4131" y="364"/>
                    <a:pt x="4001" y="185"/>
                  </a:cubicBezTo>
                  <a:cubicBezTo>
                    <a:pt x="3898" y="67"/>
                    <a:pt x="3759" y="1"/>
                    <a:pt x="361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8" name="Google Shape;10511;p56"/>
            <p:cNvSpPr/>
            <p:nvPr/>
          </p:nvSpPr>
          <p:spPr>
            <a:xfrm>
              <a:off x="2127520" y="3279898"/>
              <a:ext cx="77546" cy="77546"/>
            </a:xfrm>
            <a:custGeom>
              <a:avLst/>
              <a:gdLst/>
              <a:ahLst/>
              <a:cxnLst/>
              <a:rect l="l" t="t" r="r" b="b"/>
              <a:pathLst>
                <a:path w="2442" h="2442" extrusionOk="0">
                  <a:moveTo>
                    <a:pt x="1239" y="846"/>
                  </a:moveTo>
                  <a:cubicBezTo>
                    <a:pt x="1334" y="989"/>
                    <a:pt x="1465" y="1108"/>
                    <a:pt x="1608" y="1215"/>
                  </a:cubicBezTo>
                  <a:cubicBezTo>
                    <a:pt x="1465" y="1310"/>
                    <a:pt x="1346" y="1441"/>
                    <a:pt x="1239" y="1584"/>
                  </a:cubicBezTo>
                  <a:cubicBezTo>
                    <a:pt x="1155" y="1441"/>
                    <a:pt x="1013" y="1322"/>
                    <a:pt x="870" y="1215"/>
                  </a:cubicBezTo>
                  <a:cubicBezTo>
                    <a:pt x="1013" y="1108"/>
                    <a:pt x="1155" y="989"/>
                    <a:pt x="1239" y="846"/>
                  </a:cubicBezTo>
                  <a:close/>
                  <a:moveTo>
                    <a:pt x="1227" y="1"/>
                  </a:moveTo>
                  <a:cubicBezTo>
                    <a:pt x="1120" y="1"/>
                    <a:pt x="1036" y="84"/>
                    <a:pt x="1036" y="191"/>
                  </a:cubicBezTo>
                  <a:cubicBezTo>
                    <a:pt x="1036" y="656"/>
                    <a:pt x="655" y="1025"/>
                    <a:pt x="203" y="1025"/>
                  </a:cubicBezTo>
                  <a:cubicBezTo>
                    <a:pt x="96" y="1025"/>
                    <a:pt x="1" y="1108"/>
                    <a:pt x="1" y="1215"/>
                  </a:cubicBezTo>
                  <a:cubicBezTo>
                    <a:pt x="1" y="1322"/>
                    <a:pt x="96" y="1406"/>
                    <a:pt x="203" y="1406"/>
                  </a:cubicBezTo>
                  <a:cubicBezTo>
                    <a:pt x="655" y="1406"/>
                    <a:pt x="1036" y="1787"/>
                    <a:pt x="1036" y="2239"/>
                  </a:cubicBezTo>
                  <a:cubicBezTo>
                    <a:pt x="1036" y="2346"/>
                    <a:pt x="1120" y="2442"/>
                    <a:pt x="1227" y="2442"/>
                  </a:cubicBezTo>
                  <a:cubicBezTo>
                    <a:pt x="1334" y="2442"/>
                    <a:pt x="1417" y="2346"/>
                    <a:pt x="1417" y="2239"/>
                  </a:cubicBezTo>
                  <a:cubicBezTo>
                    <a:pt x="1417" y="1787"/>
                    <a:pt x="1786" y="1406"/>
                    <a:pt x="2251" y="1406"/>
                  </a:cubicBezTo>
                  <a:cubicBezTo>
                    <a:pt x="2358" y="1406"/>
                    <a:pt x="2441" y="1322"/>
                    <a:pt x="2441" y="1215"/>
                  </a:cubicBezTo>
                  <a:cubicBezTo>
                    <a:pt x="2441" y="1108"/>
                    <a:pt x="2358" y="1025"/>
                    <a:pt x="2251" y="1025"/>
                  </a:cubicBezTo>
                  <a:cubicBezTo>
                    <a:pt x="1786" y="1025"/>
                    <a:pt x="1417" y="656"/>
                    <a:pt x="1417" y="191"/>
                  </a:cubicBezTo>
                  <a:cubicBezTo>
                    <a:pt x="1417" y="84"/>
                    <a:pt x="1334" y="1"/>
                    <a:pt x="12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9" name="Google Shape;10512;p56"/>
            <p:cNvSpPr/>
            <p:nvPr/>
          </p:nvSpPr>
          <p:spPr>
            <a:xfrm>
              <a:off x="2202747" y="3365732"/>
              <a:ext cx="38995" cy="38963"/>
            </a:xfrm>
            <a:custGeom>
              <a:avLst/>
              <a:gdLst/>
              <a:ahLst/>
              <a:cxnLst/>
              <a:rect l="l" t="t" r="r" b="b"/>
              <a:pathLst>
                <a:path w="1228" h="1227" extrusionOk="0">
                  <a:moveTo>
                    <a:pt x="608" y="405"/>
                  </a:moveTo>
                  <a:cubicBezTo>
                    <a:pt x="727" y="405"/>
                    <a:pt x="834" y="512"/>
                    <a:pt x="834" y="632"/>
                  </a:cubicBezTo>
                  <a:cubicBezTo>
                    <a:pt x="834" y="739"/>
                    <a:pt x="727" y="846"/>
                    <a:pt x="608" y="846"/>
                  </a:cubicBezTo>
                  <a:cubicBezTo>
                    <a:pt x="489" y="846"/>
                    <a:pt x="394" y="739"/>
                    <a:pt x="394" y="632"/>
                  </a:cubicBezTo>
                  <a:cubicBezTo>
                    <a:pt x="394" y="489"/>
                    <a:pt x="489" y="405"/>
                    <a:pt x="608" y="405"/>
                  </a:cubicBezTo>
                  <a:close/>
                  <a:moveTo>
                    <a:pt x="608" y="0"/>
                  </a:moveTo>
                  <a:cubicBezTo>
                    <a:pt x="275" y="0"/>
                    <a:pt x="1" y="262"/>
                    <a:pt x="1" y="608"/>
                  </a:cubicBezTo>
                  <a:cubicBezTo>
                    <a:pt x="1" y="953"/>
                    <a:pt x="275" y="1227"/>
                    <a:pt x="608" y="1227"/>
                  </a:cubicBezTo>
                  <a:cubicBezTo>
                    <a:pt x="953" y="1227"/>
                    <a:pt x="1227" y="953"/>
                    <a:pt x="1227" y="608"/>
                  </a:cubicBezTo>
                  <a:cubicBezTo>
                    <a:pt x="1227" y="274"/>
                    <a:pt x="953" y="0"/>
                    <a:pt x="60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0" name="Google Shape;10513;p56"/>
            <p:cNvSpPr/>
            <p:nvPr/>
          </p:nvSpPr>
          <p:spPr>
            <a:xfrm>
              <a:off x="1964553" y="3518473"/>
              <a:ext cx="38995" cy="38614"/>
            </a:xfrm>
            <a:custGeom>
              <a:avLst/>
              <a:gdLst/>
              <a:ahLst/>
              <a:cxnLst/>
              <a:rect l="l" t="t" r="r" b="b"/>
              <a:pathLst>
                <a:path w="1228" h="1216" extrusionOk="0">
                  <a:moveTo>
                    <a:pt x="608" y="382"/>
                  </a:moveTo>
                  <a:cubicBezTo>
                    <a:pt x="727" y="382"/>
                    <a:pt x="834" y="489"/>
                    <a:pt x="834" y="608"/>
                  </a:cubicBezTo>
                  <a:cubicBezTo>
                    <a:pt x="822" y="727"/>
                    <a:pt x="727" y="834"/>
                    <a:pt x="608" y="834"/>
                  </a:cubicBezTo>
                  <a:cubicBezTo>
                    <a:pt x="489" y="834"/>
                    <a:pt x="394" y="727"/>
                    <a:pt x="394" y="608"/>
                  </a:cubicBezTo>
                  <a:cubicBezTo>
                    <a:pt x="394" y="489"/>
                    <a:pt x="489" y="382"/>
                    <a:pt x="608" y="382"/>
                  </a:cubicBezTo>
                  <a:close/>
                  <a:moveTo>
                    <a:pt x="608" y="1"/>
                  </a:moveTo>
                  <a:cubicBezTo>
                    <a:pt x="275" y="1"/>
                    <a:pt x="1" y="263"/>
                    <a:pt x="1" y="608"/>
                  </a:cubicBezTo>
                  <a:cubicBezTo>
                    <a:pt x="1" y="953"/>
                    <a:pt x="275" y="1215"/>
                    <a:pt x="608" y="1215"/>
                  </a:cubicBezTo>
                  <a:cubicBezTo>
                    <a:pt x="953" y="1215"/>
                    <a:pt x="1227" y="953"/>
                    <a:pt x="1227" y="608"/>
                  </a:cubicBezTo>
                  <a:cubicBezTo>
                    <a:pt x="1227" y="263"/>
                    <a:pt x="942" y="1"/>
                    <a:pt x="60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1" name="Google Shape;10514;p56"/>
            <p:cNvSpPr/>
            <p:nvPr/>
          </p:nvSpPr>
          <p:spPr>
            <a:xfrm>
              <a:off x="2158894" y="3385007"/>
              <a:ext cx="15909" cy="16290"/>
            </a:xfrm>
            <a:custGeom>
              <a:avLst/>
              <a:gdLst/>
              <a:ahLst/>
              <a:cxnLst/>
              <a:rect l="l" t="t" r="r" b="b"/>
              <a:pathLst>
                <a:path w="501" h="513" extrusionOk="0">
                  <a:moveTo>
                    <a:pt x="251" y="1"/>
                  </a:moveTo>
                  <a:cubicBezTo>
                    <a:pt x="108" y="1"/>
                    <a:pt x="1" y="120"/>
                    <a:pt x="1" y="263"/>
                  </a:cubicBezTo>
                  <a:cubicBezTo>
                    <a:pt x="1" y="394"/>
                    <a:pt x="108" y="513"/>
                    <a:pt x="251" y="513"/>
                  </a:cubicBezTo>
                  <a:cubicBezTo>
                    <a:pt x="394" y="513"/>
                    <a:pt x="501" y="394"/>
                    <a:pt x="501" y="263"/>
                  </a:cubicBezTo>
                  <a:cubicBezTo>
                    <a:pt x="501" y="120"/>
                    <a:pt x="394" y="1"/>
                    <a:pt x="25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2" name="Google Shape;10515;p56"/>
            <p:cNvSpPr/>
            <p:nvPr/>
          </p:nvSpPr>
          <p:spPr>
            <a:xfrm>
              <a:off x="1954741" y="3478779"/>
              <a:ext cx="15909" cy="15909"/>
            </a:xfrm>
            <a:custGeom>
              <a:avLst/>
              <a:gdLst/>
              <a:ahLst/>
              <a:cxnLst/>
              <a:rect l="l" t="t" r="r" b="b"/>
              <a:pathLst>
                <a:path w="501" h="501" extrusionOk="0">
                  <a:moveTo>
                    <a:pt x="250" y="0"/>
                  </a:moveTo>
                  <a:cubicBezTo>
                    <a:pt x="108" y="0"/>
                    <a:pt x="0" y="108"/>
                    <a:pt x="0" y="250"/>
                  </a:cubicBezTo>
                  <a:cubicBezTo>
                    <a:pt x="0" y="393"/>
                    <a:pt x="108" y="501"/>
                    <a:pt x="250" y="501"/>
                  </a:cubicBezTo>
                  <a:cubicBezTo>
                    <a:pt x="393" y="501"/>
                    <a:pt x="500" y="393"/>
                    <a:pt x="500" y="250"/>
                  </a:cubicBezTo>
                  <a:cubicBezTo>
                    <a:pt x="500" y="108"/>
                    <a:pt x="393" y="0"/>
                    <a:pt x="25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3" name="Google Shape;10516;p56"/>
            <p:cNvSpPr/>
            <p:nvPr/>
          </p:nvSpPr>
          <p:spPr>
            <a:xfrm>
              <a:off x="2208813" y="3264020"/>
              <a:ext cx="16290" cy="16290"/>
            </a:xfrm>
            <a:custGeom>
              <a:avLst/>
              <a:gdLst/>
              <a:ahLst/>
              <a:cxnLst/>
              <a:rect l="l" t="t" r="r" b="b"/>
              <a:pathLst>
                <a:path w="513" h="513" extrusionOk="0">
                  <a:moveTo>
                    <a:pt x="250" y="1"/>
                  </a:moveTo>
                  <a:cubicBezTo>
                    <a:pt x="119" y="1"/>
                    <a:pt x="0" y="120"/>
                    <a:pt x="0" y="263"/>
                  </a:cubicBezTo>
                  <a:cubicBezTo>
                    <a:pt x="0" y="394"/>
                    <a:pt x="119" y="513"/>
                    <a:pt x="250" y="513"/>
                  </a:cubicBezTo>
                  <a:cubicBezTo>
                    <a:pt x="393" y="513"/>
                    <a:pt x="512" y="394"/>
                    <a:pt x="512" y="263"/>
                  </a:cubicBezTo>
                  <a:cubicBezTo>
                    <a:pt x="512" y="120"/>
                    <a:pt x="393" y="1"/>
                    <a:pt x="25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34" name="Google Shape;10517;p56"/>
          <p:cNvGrpSpPr/>
          <p:nvPr/>
        </p:nvGrpSpPr>
        <p:grpSpPr>
          <a:xfrm>
            <a:off x="3661793" y="3864213"/>
            <a:ext cx="532041" cy="498177"/>
            <a:chOff x="3043239" y="3215626"/>
            <a:chExt cx="366008" cy="348670"/>
          </a:xfrm>
          <a:solidFill>
            <a:srgbClr val="0D4D98"/>
          </a:solidFill>
        </p:grpSpPr>
        <p:sp>
          <p:nvSpPr>
            <p:cNvPr id="235" name="Google Shape;10518;p56"/>
            <p:cNvSpPr/>
            <p:nvPr/>
          </p:nvSpPr>
          <p:spPr>
            <a:xfrm>
              <a:off x="3106749" y="3273198"/>
              <a:ext cx="302498" cy="291098"/>
            </a:xfrm>
            <a:custGeom>
              <a:avLst/>
              <a:gdLst/>
              <a:ahLst/>
              <a:cxnLst/>
              <a:rect l="l" t="t" r="r" b="b"/>
              <a:pathLst>
                <a:path w="9526" h="9167" extrusionOk="0">
                  <a:moveTo>
                    <a:pt x="4711" y="1"/>
                  </a:moveTo>
                  <a:cubicBezTo>
                    <a:pt x="4689" y="1"/>
                    <a:pt x="4667" y="4"/>
                    <a:pt x="4644" y="9"/>
                  </a:cubicBezTo>
                  <a:cubicBezTo>
                    <a:pt x="4561" y="45"/>
                    <a:pt x="4525" y="140"/>
                    <a:pt x="4561" y="236"/>
                  </a:cubicBezTo>
                  <a:lnTo>
                    <a:pt x="5287" y="1950"/>
                  </a:lnTo>
                  <a:cubicBezTo>
                    <a:pt x="5311" y="2010"/>
                    <a:pt x="5359" y="2033"/>
                    <a:pt x="5418" y="2057"/>
                  </a:cubicBezTo>
                  <a:lnTo>
                    <a:pt x="9026" y="2379"/>
                  </a:lnTo>
                  <a:cubicBezTo>
                    <a:pt x="9097" y="2379"/>
                    <a:pt x="9109" y="2438"/>
                    <a:pt x="9121" y="2474"/>
                  </a:cubicBezTo>
                  <a:cubicBezTo>
                    <a:pt x="9121" y="2498"/>
                    <a:pt x="9145" y="2545"/>
                    <a:pt x="9097" y="2605"/>
                  </a:cubicBezTo>
                  <a:lnTo>
                    <a:pt x="6406" y="4974"/>
                  </a:lnTo>
                  <a:cubicBezTo>
                    <a:pt x="6359" y="5010"/>
                    <a:pt x="6347" y="5070"/>
                    <a:pt x="6347" y="5129"/>
                  </a:cubicBezTo>
                  <a:lnTo>
                    <a:pt x="7133" y="8665"/>
                  </a:lnTo>
                  <a:cubicBezTo>
                    <a:pt x="7144" y="8737"/>
                    <a:pt x="7109" y="8760"/>
                    <a:pt x="7085" y="8784"/>
                  </a:cubicBezTo>
                  <a:cubicBezTo>
                    <a:pt x="7078" y="8791"/>
                    <a:pt x="7053" y="8803"/>
                    <a:pt x="7021" y="8803"/>
                  </a:cubicBezTo>
                  <a:cubicBezTo>
                    <a:pt x="7001" y="8803"/>
                    <a:pt x="6977" y="8798"/>
                    <a:pt x="6954" y="8784"/>
                  </a:cubicBezTo>
                  <a:lnTo>
                    <a:pt x="3846" y="6939"/>
                  </a:lnTo>
                  <a:cubicBezTo>
                    <a:pt x="3817" y="6921"/>
                    <a:pt x="3787" y="6912"/>
                    <a:pt x="3757" y="6912"/>
                  </a:cubicBezTo>
                  <a:cubicBezTo>
                    <a:pt x="3727" y="6912"/>
                    <a:pt x="3698" y="6921"/>
                    <a:pt x="3668" y="6939"/>
                  </a:cubicBezTo>
                  <a:lnTo>
                    <a:pt x="560" y="8784"/>
                  </a:lnTo>
                  <a:cubicBezTo>
                    <a:pt x="535" y="8794"/>
                    <a:pt x="510" y="8798"/>
                    <a:pt x="487" y="8798"/>
                  </a:cubicBezTo>
                  <a:cubicBezTo>
                    <a:pt x="457" y="8798"/>
                    <a:pt x="431" y="8791"/>
                    <a:pt x="417" y="8784"/>
                  </a:cubicBezTo>
                  <a:cubicBezTo>
                    <a:pt x="406" y="8760"/>
                    <a:pt x="358" y="8725"/>
                    <a:pt x="382" y="8665"/>
                  </a:cubicBezTo>
                  <a:lnTo>
                    <a:pt x="798" y="6832"/>
                  </a:lnTo>
                  <a:cubicBezTo>
                    <a:pt x="810" y="6736"/>
                    <a:pt x="763" y="6653"/>
                    <a:pt x="656" y="6641"/>
                  </a:cubicBezTo>
                  <a:cubicBezTo>
                    <a:pt x="641" y="6637"/>
                    <a:pt x="627" y="6635"/>
                    <a:pt x="613" y="6635"/>
                  </a:cubicBezTo>
                  <a:cubicBezTo>
                    <a:pt x="542" y="6635"/>
                    <a:pt x="475" y="6683"/>
                    <a:pt x="465" y="6772"/>
                  </a:cubicBezTo>
                  <a:lnTo>
                    <a:pt x="48" y="8606"/>
                  </a:lnTo>
                  <a:cubicBezTo>
                    <a:pt x="1" y="8784"/>
                    <a:pt x="84" y="8963"/>
                    <a:pt x="227" y="9082"/>
                  </a:cubicBezTo>
                  <a:cubicBezTo>
                    <a:pt x="314" y="9135"/>
                    <a:pt x="412" y="9166"/>
                    <a:pt x="511" y="9166"/>
                  </a:cubicBezTo>
                  <a:cubicBezTo>
                    <a:pt x="588" y="9166"/>
                    <a:pt x="666" y="9147"/>
                    <a:pt x="739" y="9106"/>
                  </a:cubicBezTo>
                  <a:lnTo>
                    <a:pt x="3751" y="7308"/>
                  </a:lnTo>
                  <a:lnTo>
                    <a:pt x="6775" y="9106"/>
                  </a:lnTo>
                  <a:cubicBezTo>
                    <a:pt x="6847" y="9153"/>
                    <a:pt x="6930" y="9165"/>
                    <a:pt x="7013" y="9165"/>
                  </a:cubicBezTo>
                  <a:cubicBezTo>
                    <a:pt x="7109" y="9165"/>
                    <a:pt x="7204" y="9141"/>
                    <a:pt x="7287" y="9082"/>
                  </a:cubicBezTo>
                  <a:cubicBezTo>
                    <a:pt x="7430" y="8975"/>
                    <a:pt x="7502" y="8796"/>
                    <a:pt x="7466" y="8606"/>
                  </a:cubicBezTo>
                  <a:lnTo>
                    <a:pt x="6692" y="5165"/>
                  </a:lnTo>
                  <a:lnTo>
                    <a:pt x="9335" y="2843"/>
                  </a:lnTo>
                  <a:cubicBezTo>
                    <a:pt x="9490" y="2700"/>
                    <a:pt x="9526" y="2533"/>
                    <a:pt x="9466" y="2355"/>
                  </a:cubicBezTo>
                  <a:cubicBezTo>
                    <a:pt x="9407" y="2164"/>
                    <a:pt x="9264" y="2057"/>
                    <a:pt x="9085" y="2033"/>
                  </a:cubicBezTo>
                  <a:lnTo>
                    <a:pt x="5573" y="1712"/>
                  </a:lnTo>
                  <a:lnTo>
                    <a:pt x="4870" y="105"/>
                  </a:lnTo>
                  <a:cubicBezTo>
                    <a:pt x="4843" y="32"/>
                    <a:pt x="4781" y="1"/>
                    <a:pt x="471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6" name="Google Shape;10519;p56"/>
            <p:cNvSpPr/>
            <p:nvPr/>
          </p:nvSpPr>
          <p:spPr>
            <a:xfrm>
              <a:off x="3043239" y="3215626"/>
              <a:ext cx="209869" cy="255628"/>
            </a:xfrm>
            <a:custGeom>
              <a:avLst/>
              <a:gdLst/>
              <a:ahLst/>
              <a:cxnLst/>
              <a:rect l="l" t="t" r="r" b="b"/>
              <a:pathLst>
                <a:path w="6609" h="8050" extrusionOk="0">
                  <a:moveTo>
                    <a:pt x="5775" y="1"/>
                  </a:moveTo>
                  <a:cubicBezTo>
                    <a:pt x="5596" y="1"/>
                    <a:pt x="5430" y="96"/>
                    <a:pt x="5358" y="275"/>
                  </a:cubicBezTo>
                  <a:lnTo>
                    <a:pt x="3953" y="3513"/>
                  </a:lnTo>
                  <a:lnTo>
                    <a:pt x="441" y="3835"/>
                  </a:lnTo>
                  <a:cubicBezTo>
                    <a:pt x="262" y="3846"/>
                    <a:pt x="96" y="3965"/>
                    <a:pt x="60" y="4144"/>
                  </a:cubicBezTo>
                  <a:cubicBezTo>
                    <a:pt x="0" y="4323"/>
                    <a:pt x="60" y="4501"/>
                    <a:pt x="191" y="4644"/>
                  </a:cubicBezTo>
                  <a:lnTo>
                    <a:pt x="2834" y="6966"/>
                  </a:lnTo>
                  <a:lnTo>
                    <a:pt x="2632" y="7859"/>
                  </a:lnTo>
                  <a:cubicBezTo>
                    <a:pt x="2608" y="7942"/>
                    <a:pt x="2656" y="8037"/>
                    <a:pt x="2763" y="8049"/>
                  </a:cubicBezTo>
                  <a:lnTo>
                    <a:pt x="2798" y="8049"/>
                  </a:lnTo>
                  <a:cubicBezTo>
                    <a:pt x="2870" y="8049"/>
                    <a:pt x="2941" y="7990"/>
                    <a:pt x="2953" y="7918"/>
                  </a:cubicBezTo>
                  <a:lnTo>
                    <a:pt x="3179" y="6918"/>
                  </a:lnTo>
                  <a:cubicBezTo>
                    <a:pt x="3191" y="6859"/>
                    <a:pt x="3179" y="6799"/>
                    <a:pt x="3120" y="6752"/>
                  </a:cubicBezTo>
                  <a:lnTo>
                    <a:pt x="417" y="4406"/>
                  </a:lnTo>
                  <a:cubicBezTo>
                    <a:pt x="358" y="4358"/>
                    <a:pt x="370" y="4299"/>
                    <a:pt x="381" y="4263"/>
                  </a:cubicBezTo>
                  <a:cubicBezTo>
                    <a:pt x="381" y="4239"/>
                    <a:pt x="417" y="4192"/>
                    <a:pt x="489" y="4180"/>
                  </a:cubicBezTo>
                  <a:lnTo>
                    <a:pt x="4084" y="3846"/>
                  </a:lnTo>
                  <a:cubicBezTo>
                    <a:pt x="4144" y="3846"/>
                    <a:pt x="4203" y="3811"/>
                    <a:pt x="4227" y="3739"/>
                  </a:cubicBezTo>
                  <a:lnTo>
                    <a:pt x="5656" y="429"/>
                  </a:lnTo>
                  <a:cubicBezTo>
                    <a:pt x="5680" y="370"/>
                    <a:pt x="5739" y="346"/>
                    <a:pt x="5751" y="346"/>
                  </a:cubicBezTo>
                  <a:cubicBezTo>
                    <a:pt x="5787" y="346"/>
                    <a:pt x="5846" y="346"/>
                    <a:pt x="5858" y="429"/>
                  </a:cubicBezTo>
                  <a:lnTo>
                    <a:pt x="6251" y="1334"/>
                  </a:lnTo>
                  <a:cubicBezTo>
                    <a:pt x="6269" y="1407"/>
                    <a:pt x="6336" y="1438"/>
                    <a:pt x="6404" y="1438"/>
                  </a:cubicBezTo>
                  <a:cubicBezTo>
                    <a:pt x="6425" y="1438"/>
                    <a:pt x="6446" y="1435"/>
                    <a:pt x="6466" y="1429"/>
                  </a:cubicBezTo>
                  <a:cubicBezTo>
                    <a:pt x="6573" y="1382"/>
                    <a:pt x="6608" y="1275"/>
                    <a:pt x="6573" y="1191"/>
                  </a:cubicBezTo>
                  <a:lnTo>
                    <a:pt x="6192" y="275"/>
                  </a:lnTo>
                  <a:cubicBezTo>
                    <a:pt x="6108" y="108"/>
                    <a:pt x="5954" y="1"/>
                    <a:pt x="577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37" name="Google Shape;10520;p56"/>
          <p:cNvGrpSpPr/>
          <p:nvPr/>
        </p:nvGrpSpPr>
        <p:grpSpPr>
          <a:xfrm>
            <a:off x="5060462" y="3833569"/>
            <a:ext cx="303965" cy="547859"/>
            <a:chOff x="4218333" y="3184982"/>
            <a:chExt cx="209107" cy="383442"/>
          </a:xfrm>
          <a:solidFill>
            <a:srgbClr val="0D4D98"/>
          </a:solidFill>
        </p:grpSpPr>
        <p:sp>
          <p:nvSpPr>
            <p:cNvPr id="238" name="Google Shape;10521;p56"/>
            <p:cNvSpPr/>
            <p:nvPr/>
          </p:nvSpPr>
          <p:spPr>
            <a:xfrm>
              <a:off x="4218333" y="3184982"/>
              <a:ext cx="207963" cy="117652"/>
            </a:xfrm>
            <a:custGeom>
              <a:avLst/>
              <a:gdLst/>
              <a:ahLst/>
              <a:cxnLst/>
              <a:rect l="l" t="t" r="r" b="b"/>
              <a:pathLst>
                <a:path w="6549" h="3705" extrusionOk="0">
                  <a:moveTo>
                    <a:pt x="3270" y="1"/>
                  </a:moveTo>
                  <a:cubicBezTo>
                    <a:pt x="3116" y="1"/>
                    <a:pt x="3003" y="73"/>
                    <a:pt x="3024" y="216"/>
                  </a:cubicBezTo>
                  <a:cubicBezTo>
                    <a:pt x="3035" y="314"/>
                    <a:pt x="3116" y="372"/>
                    <a:pt x="3212" y="372"/>
                  </a:cubicBezTo>
                  <a:cubicBezTo>
                    <a:pt x="3221" y="372"/>
                    <a:pt x="3230" y="371"/>
                    <a:pt x="3239" y="370"/>
                  </a:cubicBezTo>
                  <a:cubicBezTo>
                    <a:pt x="3257" y="367"/>
                    <a:pt x="3275" y="365"/>
                    <a:pt x="3293" y="365"/>
                  </a:cubicBezTo>
                  <a:cubicBezTo>
                    <a:pt x="3448" y="365"/>
                    <a:pt x="3572" y="497"/>
                    <a:pt x="3572" y="668"/>
                  </a:cubicBezTo>
                  <a:lnTo>
                    <a:pt x="3572" y="763"/>
                  </a:lnTo>
                  <a:lnTo>
                    <a:pt x="2977" y="763"/>
                  </a:lnTo>
                  <a:lnTo>
                    <a:pt x="2977" y="704"/>
                  </a:lnTo>
                  <a:cubicBezTo>
                    <a:pt x="2977" y="609"/>
                    <a:pt x="2905" y="525"/>
                    <a:pt x="2798" y="525"/>
                  </a:cubicBezTo>
                  <a:cubicBezTo>
                    <a:pt x="2691" y="525"/>
                    <a:pt x="2619" y="609"/>
                    <a:pt x="2619" y="704"/>
                  </a:cubicBezTo>
                  <a:lnTo>
                    <a:pt x="2619" y="763"/>
                  </a:lnTo>
                  <a:lnTo>
                    <a:pt x="1524" y="763"/>
                  </a:lnTo>
                  <a:cubicBezTo>
                    <a:pt x="1417" y="763"/>
                    <a:pt x="1345" y="847"/>
                    <a:pt x="1345" y="942"/>
                  </a:cubicBezTo>
                  <a:cubicBezTo>
                    <a:pt x="1345" y="1049"/>
                    <a:pt x="1417" y="1120"/>
                    <a:pt x="1524" y="1120"/>
                  </a:cubicBezTo>
                  <a:lnTo>
                    <a:pt x="6072" y="1120"/>
                  </a:lnTo>
                  <a:cubicBezTo>
                    <a:pt x="6132" y="1120"/>
                    <a:pt x="6191" y="1180"/>
                    <a:pt x="6191" y="1240"/>
                  </a:cubicBezTo>
                  <a:lnTo>
                    <a:pt x="6191" y="1644"/>
                  </a:lnTo>
                  <a:cubicBezTo>
                    <a:pt x="6191" y="1704"/>
                    <a:pt x="6132" y="1763"/>
                    <a:pt x="6072" y="1763"/>
                  </a:cubicBezTo>
                  <a:lnTo>
                    <a:pt x="476" y="1763"/>
                  </a:lnTo>
                  <a:cubicBezTo>
                    <a:pt x="417" y="1763"/>
                    <a:pt x="357" y="1704"/>
                    <a:pt x="357" y="1644"/>
                  </a:cubicBezTo>
                  <a:lnTo>
                    <a:pt x="357" y="1240"/>
                  </a:lnTo>
                  <a:cubicBezTo>
                    <a:pt x="357" y="1180"/>
                    <a:pt x="417" y="1120"/>
                    <a:pt x="476" y="1120"/>
                  </a:cubicBezTo>
                  <a:lnTo>
                    <a:pt x="810" y="1120"/>
                  </a:lnTo>
                  <a:cubicBezTo>
                    <a:pt x="917" y="1120"/>
                    <a:pt x="988" y="1049"/>
                    <a:pt x="988" y="942"/>
                  </a:cubicBezTo>
                  <a:cubicBezTo>
                    <a:pt x="988" y="847"/>
                    <a:pt x="917" y="763"/>
                    <a:pt x="810" y="763"/>
                  </a:cubicBezTo>
                  <a:lnTo>
                    <a:pt x="476" y="763"/>
                  </a:lnTo>
                  <a:cubicBezTo>
                    <a:pt x="214" y="763"/>
                    <a:pt x="0" y="978"/>
                    <a:pt x="0" y="1240"/>
                  </a:cubicBezTo>
                  <a:lnTo>
                    <a:pt x="0" y="1644"/>
                  </a:lnTo>
                  <a:cubicBezTo>
                    <a:pt x="0" y="1918"/>
                    <a:pt x="214" y="2121"/>
                    <a:pt x="476" y="2121"/>
                  </a:cubicBezTo>
                  <a:lnTo>
                    <a:pt x="607" y="2121"/>
                  </a:lnTo>
                  <a:lnTo>
                    <a:pt x="607" y="3526"/>
                  </a:lnTo>
                  <a:cubicBezTo>
                    <a:pt x="607" y="3621"/>
                    <a:pt x="691" y="3704"/>
                    <a:pt x="798" y="3704"/>
                  </a:cubicBezTo>
                  <a:cubicBezTo>
                    <a:pt x="893" y="3704"/>
                    <a:pt x="976" y="3621"/>
                    <a:pt x="976" y="3526"/>
                  </a:cubicBezTo>
                  <a:lnTo>
                    <a:pt x="976" y="2121"/>
                  </a:lnTo>
                  <a:lnTo>
                    <a:pt x="5584" y="2121"/>
                  </a:lnTo>
                  <a:lnTo>
                    <a:pt x="5584" y="2573"/>
                  </a:lnTo>
                  <a:cubicBezTo>
                    <a:pt x="5584" y="2668"/>
                    <a:pt x="5656" y="2752"/>
                    <a:pt x="5763" y="2752"/>
                  </a:cubicBezTo>
                  <a:cubicBezTo>
                    <a:pt x="5870" y="2752"/>
                    <a:pt x="5941" y="2668"/>
                    <a:pt x="5941" y="2573"/>
                  </a:cubicBezTo>
                  <a:lnTo>
                    <a:pt x="5941" y="2121"/>
                  </a:lnTo>
                  <a:lnTo>
                    <a:pt x="6072" y="2121"/>
                  </a:lnTo>
                  <a:cubicBezTo>
                    <a:pt x="6346" y="2121"/>
                    <a:pt x="6549" y="1918"/>
                    <a:pt x="6549" y="1644"/>
                  </a:cubicBezTo>
                  <a:lnTo>
                    <a:pt x="6549" y="1240"/>
                  </a:lnTo>
                  <a:cubicBezTo>
                    <a:pt x="6549" y="978"/>
                    <a:pt x="6346" y="763"/>
                    <a:pt x="6072" y="763"/>
                  </a:cubicBezTo>
                  <a:lnTo>
                    <a:pt x="3929" y="763"/>
                  </a:lnTo>
                  <a:lnTo>
                    <a:pt x="3929" y="668"/>
                  </a:lnTo>
                  <a:cubicBezTo>
                    <a:pt x="3929" y="221"/>
                    <a:pt x="3539" y="1"/>
                    <a:pt x="327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9" name="Google Shape;10522;p56"/>
            <p:cNvSpPr/>
            <p:nvPr/>
          </p:nvSpPr>
          <p:spPr>
            <a:xfrm>
              <a:off x="4218333" y="3282946"/>
              <a:ext cx="209107" cy="285477"/>
            </a:xfrm>
            <a:custGeom>
              <a:avLst/>
              <a:gdLst/>
              <a:ahLst/>
              <a:cxnLst/>
              <a:rect l="l" t="t" r="r" b="b"/>
              <a:pathLst>
                <a:path w="6585" h="8990" extrusionOk="0">
                  <a:moveTo>
                    <a:pt x="3215" y="5120"/>
                  </a:moveTo>
                  <a:cubicBezTo>
                    <a:pt x="2965" y="5655"/>
                    <a:pt x="2107" y="7477"/>
                    <a:pt x="1643" y="8442"/>
                  </a:cubicBezTo>
                  <a:cubicBezTo>
                    <a:pt x="1596" y="8537"/>
                    <a:pt x="1512" y="8572"/>
                    <a:pt x="1417" y="8572"/>
                  </a:cubicBezTo>
                  <a:cubicBezTo>
                    <a:pt x="1369" y="8572"/>
                    <a:pt x="1345" y="8561"/>
                    <a:pt x="1310" y="8549"/>
                  </a:cubicBezTo>
                  <a:cubicBezTo>
                    <a:pt x="1191" y="8489"/>
                    <a:pt x="1131" y="8334"/>
                    <a:pt x="1191" y="8215"/>
                  </a:cubicBezTo>
                  <a:lnTo>
                    <a:pt x="2667" y="5120"/>
                  </a:lnTo>
                  <a:close/>
                  <a:moveTo>
                    <a:pt x="3870" y="5120"/>
                  </a:moveTo>
                  <a:lnTo>
                    <a:pt x="5346" y="8215"/>
                  </a:lnTo>
                  <a:cubicBezTo>
                    <a:pt x="5406" y="8334"/>
                    <a:pt x="5358" y="8489"/>
                    <a:pt x="5227" y="8549"/>
                  </a:cubicBezTo>
                  <a:cubicBezTo>
                    <a:pt x="5203" y="8561"/>
                    <a:pt x="5155" y="8572"/>
                    <a:pt x="5120" y="8572"/>
                  </a:cubicBezTo>
                  <a:cubicBezTo>
                    <a:pt x="5036" y="8572"/>
                    <a:pt x="4941" y="8513"/>
                    <a:pt x="4905" y="8442"/>
                  </a:cubicBezTo>
                  <a:lnTo>
                    <a:pt x="3870" y="6287"/>
                  </a:lnTo>
                  <a:cubicBezTo>
                    <a:pt x="3870" y="6287"/>
                    <a:pt x="3489" y="5465"/>
                    <a:pt x="3477" y="5417"/>
                  </a:cubicBezTo>
                  <a:cubicBezTo>
                    <a:pt x="3572" y="5203"/>
                    <a:pt x="3608" y="5144"/>
                    <a:pt x="3608" y="5120"/>
                  </a:cubicBezTo>
                  <a:close/>
                  <a:moveTo>
                    <a:pt x="3274" y="5834"/>
                  </a:moveTo>
                  <a:lnTo>
                    <a:pt x="3536" y="6358"/>
                  </a:lnTo>
                  <a:lnTo>
                    <a:pt x="3536" y="8370"/>
                  </a:lnTo>
                  <a:cubicBezTo>
                    <a:pt x="3536" y="8501"/>
                    <a:pt x="3417" y="8620"/>
                    <a:pt x="3274" y="8620"/>
                  </a:cubicBezTo>
                  <a:cubicBezTo>
                    <a:pt x="3143" y="8620"/>
                    <a:pt x="3024" y="8501"/>
                    <a:pt x="3024" y="8370"/>
                  </a:cubicBezTo>
                  <a:lnTo>
                    <a:pt x="3024" y="6358"/>
                  </a:lnTo>
                  <a:lnTo>
                    <a:pt x="3274" y="5834"/>
                  </a:lnTo>
                  <a:close/>
                  <a:moveTo>
                    <a:pt x="5763" y="0"/>
                  </a:moveTo>
                  <a:cubicBezTo>
                    <a:pt x="5656" y="0"/>
                    <a:pt x="5584" y="71"/>
                    <a:pt x="5584" y="179"/>
                  </a:cubicBezTo>
                  <a:lnTo>
                    <a:pt x="5584" y="3774"/>
                  </a:lnTo>
                  <a:lnTo>
                    <a:pt x="976" y="3774"/>
                  </a:lnTo>
                  <a:lnTo>
                    <a:pt x="976" y="1131"/>
                  </a:lnTo>
                  <a:cubicBezTo>
                    <a:pt x="976" y="1024"/>
                    <a:pt x="893" y="953"/>
                    <a:pt x="798" y="953"/>
                  </a:cubicBezTo>
                  <a:cubicBezTo>
                    <a:pt x="691" y="953"/>
                    <a:pt x="607" y="1024"/>
                    <a:pt x="607" y="1131"/>
                  </a:cubicBezTo>
                  <a:lnTo>
                    <a:pt x="607" y="3774"/>
                  </a:lnTo>
                  <a:lnTo>
                    <a:pt x="476" y="3774"/>
                  </a:lnTo>
                  <a:cubicBezTo>
                    <a:pt x="214" y="3774"/>
                    <a:pt x="0" y="3977"/>
                    <a:pt x="0" y="4251"/>
                  </a:cubicBezTo>
                  <a:lnTo>
                    <a:pt x="0" y="4643"/>
                  </a:lnTo>
                  <a:cubicBezTo>
                    <a:pt x="0" y="4917"/>
                    <a:pt x="214" y="5120"/>
                    <a:pt x="476" y="5120"/>
                  </a:cubicBezTo>
                  <a:lnTo>
                    <a:pt x="2286" y="5120"/>
                  </a:lnTo>
                  <a:lnTo>
                    <a:pt x="881" y="8072"/>
                  </a:lnTo>
                  <a:cubicBezTo>
                    <a:pt x="738" y="8370"/>
                    <a:pt x="869" y="8739"/>
                    <a:pt x="1167" y="8870"/>
                  </a:cubicBezTo>
                  <a:cubicBezTo>
                    <a:pt x="1250" y="8918"/>
                    <a:pt x="1334" y="8930"/>
                    <a:pt x="1429" y="8930"/>
                  </a:cubicBezTo>
                  <a:cubicBezTo>
                    <a:pt x="1667" y="8930"/>
                    <a:pt x="1881" y="8799"/>
                    <a:pt x="1988" y="8596"/>
                  </a:cubicBezTo>
                  <a:lnTo>
                    <a:pt x="2679" y="7120"/>
                  </a:lnTo>
                  <a:lnTo>
                    <a:pt x="2679" y="8382"/>
                  </a:lnTo>
                  <a:cubicBezTo>
                    <a:pt x="2679" y="8715"/>
                    <a:pt x="2953" y="8989"/>
                    <a:pt x="3298" y="8989"/>
                  </a:cubicBezTo>
                  <a:cubicBezTo>
                    <a:pt x="3620" y="8989"/>
                    <a:pt x="3905" y="8727"/>
                    <a:pt x="3905" y="8382"/>
                  </a:cubicBezTo>
                  <a:lnTo>
                    <a:pt x="3905" y="7120"/>
                  </a:lnTo>
                  <a:lnTo>
                    <a:pt x="4608" y="8596"/>
                  </a:lnTo>
                  <a:cubicBezTo>
                    <a:pt x="4703" y="8799"/>
                    <a:pt x="4917" y="8930"/>
                    <a:pt x="5155" y="8930"/>
                  </a:cubicBezTo>
                  <a:cubicBezTo>
                    <a:pt x="5239" y="8930"/>
                    <a:pt x="5334" y="8918"/>
                    <a:pt x="5417" y="8870"/>
                  </a:cubicBezTo>
                  <a:cubicBezTo>
                    <a:pt x="5715" y="8727"/>
                    <a:pt x="5858" y="8370"/>
                    <a:pt x="5703" y="8072"/>
                  </a:cubicBezTo>
                  <a:lnTo>
                    <a:pt x="4310" y="5120"/>
                  </a:lnTo>
                  <a:lnTo>
                    <a:pt x="5060" y="5120"/>
                  </a:lnTo>
                  <a:cubicBezTo>
                    <a:pt x="5167" y="5120"/>
                    <a:pt x="5239" y="5048"/>
                    <a:pt x="5239" y="4941"/>
                  </a:cubicBezTo>
                  <a:cubicBezTo>
                    <a:pt x="5239" y="4846"/>
                    <a:pt x="5167" y="4763"/>
                    <a:pt x="5060" y="4763"/>
                  </a:cubicBezTo>
                  <a:lnTo>
                    <a:pt x="512" y="4763"/>
                  </a:lnTo>
                  <a:cubicBezTo>
                    <a:pt x="453" y="4763"/>
                    <a:pt x="393" y="4703"/>
                    <a:pt x="393" y="4643"/>
                  </a:cubicBezTo>
                  <a:lnTo>
                    <a:pt x="393" y="4251"/>
                  </a:lnTo>
                  <a:cubicBezTo>
                    <a:pt x="393" y="4191"/>
                    <a:pt x="453" y="4131"/>
                    <a:pt x="512" y="4131"/>
                  </a:cubicBezTo>
                  <a:lnTo>
                    <a:pt x="6108" y="4131"/>
                  </a:lnTo>
                  <a:cubicBezTo>
                    <a:pt x="6168" y="4131"/>
                    <a:pt x="6227" y="4191"/>
                    <a:pt x="6227" y="4251"/>
                  </a:cubicBezTo>
                  <a:lnTo>
                    <a:pt x="6227" y="4643"/>
                  </a:lnTo>
                  <a:cubicBezTo>
                    <a:pt x="6227" y="4703"/>
                    <a:pt x="6168" y="4763"/>
                    <a:pt x="6108" y="4763"/>
                  </a:cubicBezTo>
                  <a:lnTo>
                    <a:pt x="5775" y="4763"/>
                  </a:lnTo>
                  <a:cubicBezTo>
                    <a:pt x="5679" y="4763"/>
                    <a:pt x="5596" y="4846"/>
                    <a:pt x="5596" y="4941"/>
                  </a:cubicBezTo>
                  <a:cubicBezTo>
                    <a:pt x="5596" y="5048"/>
                    <a:pt x="5679" y="5120"/>
                    <a:pt x="5775" y="5120"/>
                  </a:cubicBezTo>
                  <a:lnTo>
                    <a:pt x="6108" y="5120"/>
                  </a:lnTo>
                  <a:cubicBezTo>
                    <a:pt x="6370" y="5120"/>
                    <a:pt x="6584" y="4917"/>
                    <a:pt x="6584" y="4643"/>
                  </a:cubicBezTo>
                  <a:lnTo>
                    <a:pt x="6584" y="4251"/>
                  </a:lnTo>
                  <a:cubicBezTo>
                    <a:pt x="6549" y="3977"/>
                    <a:pt x="6346" y="3774"/>
                    <a:pt x="6072" y="3774"/>
                  </a:cubicBezTo>
                  <a:lnTo>
                    <a:pt x="5941" y="3774"/>
                  </a:lnTo>
                  <a:lnTo>
                    <a:pt x="5941" y="179"/>
                  </a:lnTo>
                  <a:cubicBezTo>
                    <a:pt x="5941" y="71"/>
                    <a:pt x="5870" y="0"/>
                    <a:pt x="576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40" name="Google Shape;10523;p56"/>
          <p:cNvSpPr/>
          <p:nvPr/>
        </p:nvSpPr>
        <p:spPr>
          <a:xfrm>
            <a:off x="5792250" y="3834744"/>
            <a:ext cx="120986" cy="542279"/>
          </a:xfrm>
          <a:custGeom>
            <a:avLst/>
            <a:gdLst/>
            <a:ahLst/>
            <a:cxnLst/>
            <a:rect l="l" t="t" r="r" b="b"/>
            <a:pathLst>
              <a:path w="2621" h="11952" extrusionOk="0">
                <a:moveTo>
                  <a:pt x="1310" y="572"/>
                </a:moveTo>
                <a:cubicBezTo>
                  <a:pt x="1537" y="976"/>
                  <a:pt x="1560" y="1060"/>
                  <a:pt x="1560" y="1060"/>
                </a:cubicBezTo>
                <a:lnTo>
                  <a:pt x="1560" y="1072"/>
                </a:lnTo>
                <a:cubicBezTo>
                  <a:pt x="1489" y="1119"/>
                  <a:pt x="1382" y="1131"/>
                  <a:pt x="1298" y="1131"/>
                </a:cubicBezTo>
                <a:cubicBezTo>
                  <a:pt x="1203" y="1131"/>
                  <a:pt x="1120" y="1095"/>
                  <a:pt x="1025" y="1072"/>
                </a:cubicBezTo>
                <a:lnTo>
                  <a:pt x="1310" y="572"/>
                </a:lnTo>
                <a:close/>
                <a:moveTo>
                  <a:pt x="1739" y="1369"/>
                </a:moveTo>
                <a:lnTo>
                  <a:pt x="2156" y="2155"/>
                </a:lnTo>
                <a:lnTo>
                  <a:pt x="465" y="2155"/>
                </a:lnTo>
                <a:lnTo>
                  <a:pt x="882" y="1369"/>
                </a:lnTo>
                <a:cubicBezTo>
                  <a:pt x="1013" y="1441"/>
                  <a:pt x="1156" y="1476"/>
                  <a:pt x="1310" y="1476"/>
                </a:cubicBezTo>
                <a:cubicBezTo>
                  <a:pt x="1453" y="1476"/>
                  <a:pt x="1608" y="1441"/>
                  <a:pt x="1739" y="1369"/>
                </a:cubicBezTo>
                <a:close/>
                <a:moveTo>
                  <a:pt x="2263" y="9763"/>
                </a:moveTo>
                <a:lnTo>
                  <a:pt x="2263" y="10454"/>
                </a:lnTo>
                <a:lnTo>
                  <a:pt x="358" y="10454"/>
                </a:lnTo>
                <a:lnTo>
                  <a:pt x="358" y="9763"/>
                </a:lnTo>
                <a:close/>
                <a:moveTo>
                  <a:pt x="1310" y="0"/>
                </a:moveTo>
                <a:cubicBezTo>
                  <a:pt x="1251" y="0"/>
                  <a:pt x="1191" y="36"/>
                  <a:pt x="1144" y="95"/>
                </a:cubicBezTo>
                <a:lnTo>
                  <a:pt x="656" y="1024"/>
                </a:lnTo>
                <a:lnTo>
                  <a:pt x="132" y="2012"/>
                </a:lnTo>
                <a:cubicBezTo>
                  <a:pt x="48" y="2179"/>
                  <a:pt x="1" y="2357"/>
                  <a:pt x="1" y="2548"/>
                </a:cubicBezTo>
                <a:lnTo>
                  <a:pt x="1" y="5727"/>
                </a:lnTo>
                <a:cubicBezTo>
                  <a:pt x="1" y="5834"/>
                  <a:pt x="72" y="5906"/>
                  <a:pt x="179" y="5906"/>
                </a:cubicBezTo>
                <a:cubicBezTo>
                  <a:pt x="286" y="5906"/>
                  <a:pt x="358" y="5834"/>
                  <a:pt x="358" y="5727"/>
                </a:cubicBezTo>
                <a:lnTo>
                  <a:pt x="358" y="2512"/>
                </a:lnTo>
                <a:lnTo>
                  <a:pt x="1132" y="2512"/>
                </a:lnTo>
                <a:lnTo>
                  <a:pt x="1132" y="9406"/>
                </a:lnTo>
                <a:lnTo>
                  <a:pt x="1132" y="9418"/>
                </a:lnTo>
                <a:lnTo>
                  <a:pt x="358" y="9418"/>
                </a:lnTo>
                <a:lnTo>
                  <a:pt x="358" y="6465"/>
                </a:lnTo>
                <a:cubicBezTo>
                  <a:pt x="358" y="6358"/>
                  <a:pt x="286" y="6287"/>
                  <a:pt x="179" y="6287"/>
                </a:cubicBezTo>
                <a:cubicBezTo>
                  <a:pt x="72" y="6287"/>
                  <a:pt x="1" y="6358"/>
                  <a:pt x="1" y="6465"/>
                </a:cubicBezTo>
                <a:lnTo>
                  <a:pt x="1" y="10644"/>
                </a:lnTo>
                <a:cubicBezTo>
                  <a:pt x="1" y="10882"/>
                  <a:pt x="60" y="11120"/>
                  <a:pt x="191" y="11311"/>
                </a:cubicBezTo>
                <a:cubicBezTo>
                  <a:pt x="227" y="11370"/>
                  <a:pt x="286" y="11406"/>
                  <a:pt x="346" y="11406"/>
                </a:cubicBezTo>
                <a:cubicBezTo>
                  <a:pt x="477" y="11406"/>
                  <a:pt x="560" y="11251"/>
                  <a:pt x="489" y="11132"/>
                </a:cubicBezTo>
                <a:cubicBezTo>
                  <a:pt x="429" y="11025"/>
                  <a:pt x="382" y="10930"/>
                  <a:pt x="370" y="10823"/>
                </a:cubicBezTo>
                <a:lnTo>
                  <a:pt x="2227" y="10823"/>
                </a:lnTo>
                <a:cubicBezTo>
                  <a:pt x="2144" y="11251"/>
                  <a:pt x="1775" y="11597"/>
                  <a:pt x="1310" y="11597"/>
                </a:cubicBezTo>
                <a:cubicBezTo>
                  <a:pt x="1179" y="11597"/>
                  <a:pt x="1037" y="11561"/>
                  <a:pt x="917" y="11525"/>
                </a:cubicBezTo>
                <a:cubicBezTo>
                  <a:pt x="895" y="11512"/>
                  <a:pt x="870" y="11506"/>
                  <a:pt x="845" y="11506"/>
                </a:cubicBezTo>
                <a:cubicBezTo>
                  <a:pt x="780" y="11506"/>
                  <a:pt x="714" y="11548"/>
                  <a:pt x="679" y="11609"/>
                </a:cubicBezTo>
                <a:cubicBezTo>
                  <a:pt x="644" y="11704"/>
                  <a:pt x="679" y="11799"/>
                  <a:pt x="775" y="11847"/>
                </a:cubicBezTo>
                <a:cubicBezTo>
                  <a:pt x="941" y="11918"/>
                  <a:pt x="1111" y="11951"/>
                  <a:pt x="1277" y="11951"/>
                </a:cubicBezTo>
                <a:cubicBezTo>
                  <a:pt x="1966" y="11951"/>
                  <a:pt x="2584" y="11383"/>
                  <a:pt x="2584" y="10644"/>
                </a:cubicBezTo>
                <a:cubicBezTo>
                  <a:pt x="2620" y="10608"/>
                  <a:pt x="2620" y="9596"/>
                  <a:pt x="2620" y="9585"/>
                </a:cubicBezTo>
                <a:lnTo>
                  <a:pt x="2620" y="8049"/>
                </a:lnTo>
                <a:cubicBezTo>
                  <a:pt x="2620" y="7953"/>
                  <a:pt x="2549" y="7870"/>
                  <a:pt x="2441" y="7870"/>
                </a:cubicBezTo>
                <a:cubicBezTo>
                  <a:pt x="2334" y="7870"/>
                  <a:pt x="2263" y="7953"/>
                  <a:pt x="2263" y="8049"/>
                </a:cubicBezTo>
                <a:lnTo>
                  <a:pt x="2263" y="9406"/>
                </a:lnTo>
                <a:lnTo>
                  <a:pt x="1489" y="9406"/>
                </a:lnTo>
                <a:lnTo>
                  <a:pt x="1489" y="9394"/>
                </a:lnTo>
                <a:lnTo>
                  <a:pt x="1489" y="2500"/>
                </a:lnTo>
                <a:lnTo>
                  <a:pt x="2263" y="2500"/>
                </a:lnTo>
                <a:lnTo>
                  <a:pt x="2263" y="2548"/>
                </a:lnTo>
                <a:lnTo>
                  <a:pt x="2263" y="7334"/>
                </a:lnTo>
                <a:cubicBezTo>
                  <a:pt x="2263" y="7441"/>
                  <a:pt x="2334" y="7513"/>
                  <a:pt x="2441" y="7513"/>
                </a:cubicBezTo>
                <a:cubicBezTo>
                  <a:pt x="2549" y="7513"/>
                  <a:pt x="2620" y="7441"/>
                  <a:pt x="2620" y="7334"/>
                </a:cubicBezTo>
                <a:lnTo>
                  <a:pt x="2620" y="2548"/>
                </a:lnTo>
                <a:cubicBezTo>
                  <a:pt x="2620" y="2369"/>
                  <a:pt x="2572" y="2191"/>
                  <a:pt x="2489" y="2012"/>
                </a:cubicBezTo>
                <a:lnTo>
                  <a:pt x="1477" y="95"/>
                </a:lnTo>
                <a:cubicBezTo>
                  <a:pt x="1441" y="36"/>
                  <a:pt x="1382" y="0"/>
                  <a:pt x="1310" y="0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41" name="Google Shape;10524;p56"/>
          <p:cNvGrpSpPr/>
          <p:nvPr/>
        </p:nvGrpSpPr>
        <p:grpSpPr>
          <a:xfrm>
            <a:off x="8207847" y="3839194"/>
            <a:ext cx="469402" cy="497043"/>
            <a:chOff x="6896644" y="3216007"/>
            <a:chExt cx="322917" cy="347876"/>
          </a:xfrm>
          <a:solidFill>
            <a:srgbClr val="0D4D98"/>
          </a:solidFill>
        </p:grpSpPr>
        <p:sp>
          <p:nvSpPr>
            <p:cNvPr id="242" name="Google Shape;10525;p56"/>
            <p:cNvSpPr/>
            <p:nvPr/>
          </p:nvSpPr>
          <p:spPr>
            <a:xfrm>
              <a:off x="6896644" y="3216007"/>
              <a:ext cx="301387" cy="347876"/>
            </a:xfrm>
            <a:custGeom>
              <a:avLst/>
              <a:gdLst/>
              <a:ahLst/>
              <a:cxnLst/>
              <a:rect l="l" t="t" r="r" b="b"/>
              <a:pathLst>
                <a:path w="9491" h="10955" extrusionOk="0">
                  <a:moveTo>
                    <a:pt x="5192" y="382"/>
                  </a:moveTo>
                  <a:lnTo>
                    <a:pt x="6490" y="1679"/>
                  </a:lnTo>
                  <a:lnTo>
                    <a:pt x="3906" y="1679"/>
                  </a:lnTo>
                  <a:lnTo>
                    <a:pt x="5192" y="382"/>
                  </a:lnTo>
                  <a:close/>
                  <a:moveTo>
                    <a:pt x="5186" y="1"/>
                  </a:moveTo>
                  <a:cubicBezTo>
                    <a:pt x="5144" y="1"/>
                    <a:pt x="5103" y="13"/>
                    <a:pt x="5073" y="36"/>
                  </a:cubicBezTo>
                  <a:lnTo>
                    <a:pt x="3442" y="1679"/>
                  </a:lnTo>
                  <a:lnTo>
                    <a:pt x="870" y="1679"/>
                  </a:lnTo>
                  <a:cubicBezTo>
                    <a:pt x="775" y="1679"/>
                    <a:pt x="703" y="1751"/>
                    <a:pt x="703" y="1846"/>
                  </a:cubicBezTo>
                  <a:lnTo>
                    <a:pt x="703" y="4501"/>
                  </a:lnTo>
                  <a:lnTo>
                    <a:pt x="168" y="4501"/>
                  </a:lnTo>
                  <a:cubicBezTo>
                    <a:pt x="72" y="4501"/>
                    <a:pt x="1" y="4585"/>
                    <a:pt x="1" y="4668"/>
                  </a:cubicBezTo>
                  <a:lnTo>
                    <a:pt x="1" y="10788"/>
                  </a:lnTo>
                  <a:cubicBezTo>
                    <a:pt x="1" y="10883"/>
                    <a:pt x="72" y="10954"/>
                    <a:pt x="168" y="10954"/>
                  </a:cubicBezTo>
                  <a:lnTo>
                    <a:pt x="1846" y="10954"/>
                  </a:lnTo>
                  <a:cubicBezTo>
                    <a:pt x="1942" y="10954"/>
                    <a:pt x="2013" y="10883"/>
                    <a:pt x="2013" y="10788"/>
                  </a:cubicBezTo>
                  <a:cubicBezTo>
                    <a:pt x="2013" y="10704"/>
                    <a:pt x="1942" y="10621"/>
                    <a:pt x="1846" y="10621"/>
                  </a:cubicBezTo>
                  <a:lnTo>
                    <a:pt x="334" y="10621"/>
                  </a:lnTo>
                  <a:lnTo>
                    <a:pt x="334" y="4989"/>
                  </a:lnTo>
                  <a:lnTo>
                    <a:pt x="1084" y="5537"/>
                  </a:lnTo>
                  <a:cubicBezTo>
                    <a:pt x="1115" y="5554"/>
                    <a:pt x="1147" y="5562"/>
                    <a:pt x="1178" y="5562"/>
                  </a:cubicBezTo>
                  <a:cubicBezTo>
                    <a:pt x="1231" y="5562"/>
                    <a:pt x="1280" y="5539"/>
                    <a:pt x="1311" y="5501"/>
                  </a:cubicBezTo>
                  <a:cubicBezTo>
                    <a:pt x="1358" y="5430"/>
                    <a:pt x="1346" y="5323"/>
                    <a:pt x="1275" y="5287"/>
                  </a:cubicBezTo>
                  <a:lnTo>
                    <a:pt x="1049" y="5096"/>
                  </a:lnTo>
                  <a:lnTo>
                    <a:pt x="1049" y="4692"/>
                  </a:lnTo>
                  <a:lnTo>
                    <a:pt x="1049" y="4668"/>
                  </a:lnTo>
                  <a:lnTo>
                    <a:pt x="1049" y="4656"/>
                  </a:lnTo>
                  <a:lnTo>
                    <a:pt x="1049" y="2013"/>
                  </a:lnTo>
                  <a:lnTo>
                    <a:pt x="9169" y="2013"/>
                  </a:lnTo>
                  <a:lnTo>
                    <a:pt x="9169" y="2620"/>
                  </a:lnTo>
                  <a:cubicBezTo>
                    <a:pt x="9169" y="2703"/>
                    <a:pt x="9240" y="2787"/>
                    <a:pt x="9335" y="2787"/>
                  </a:cubicBezTo>
                  <a:cubicBezTo>
                    <a:pt x="9419" y="2787"/>
                    <a:pt x="9490" y="2703"/>
                    <a:pt x="9490" y="2620"/>
                  </a:cubicBezTo>
                  <a:lnTo>
                    <a:pt x="9490" y="1846"/>
                  </a:lnTo>
                  <a:cubicBezTo>
                    <a:pt x="9466" y="1751"/>
                    <a:pt x="9395" y="1679"/>
                    <a:pt x="9300" y="1679"/>
                  </a:cubicBezTo>
                  <a:lnTo>
                    <a:pt x="6930" y="1679"/>
                  </a:lnTo>
                  <a:lnTo>
                    <a:pt x="5299" y="36"/>
                  </a:lnTo>
                  <a:cubicBezTo>
                    <a:pt x="5269" y="13"/>
                    <a:pt x="5228" y="1"/>
                    <a:pt x="518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3" name="Google Shape;10526;p56"/>
            <p:cNvSpPr/>
            <p:nvPr/>
          </p:nvSpPr>
          <p:spPr>
            <a:xfrm>
              <a:off x="6954883" y="3306382"/>
              <a:ext cx="42012" cy="41980"/>
            </a:xfrm>
            <a:custGeom>
              <a:avLst/>
              <a:gdLst/>
              <a:ahLst/>
              <a:cxnLst/>
              <a:rect l="l" t="t" r="r" b="b"/>
              <a:pathLst>
                <a:path w="1323" h="1322" extrusionOk="0">
                  <a:moveTo>
                    <a:pt x="1001" y="322"/>
                  </a:moveTo>
                  <a:lnTo>
                    <a:pt x="1001" y="988"/>
                  </a:lnTo>
                  <a:lnTo>
                    <a:pt x="322" y="988"/>
                  </a:lnTo>
                  <a:lnTo>
                    <a:pt x="322" y="322"/>
                  </a:lnTo>
                  <a:close/>
                  <a:moveTo>
                    <a:pt x="167" y="0"/>
                  </a:moveTo>
                  <a:cubicBezTo>
                    <a:pt x="72" y="0"/>
                    <a:pt x="1" y="72"/>
                    <a:pt x="1" y="155"/>
                  </a:cubicBezTo>
                  <a:lnTo>
                    <a:pt x="1" y="1155"/>
                  </a:lnTo>
                  <a:cubicBezTo>
                    <a:pt x="1" y="1250"/>
                    <a:pt x="72" y="1322"/>
                    <a:pt x="167" y="1322"/>
                  </a:cubicBezTo>
                  <a:lnTo>
                    <a:pt x="1155" y="1322"/>
                  </a:lnTo>
                  <a:cubicBezTo>
                    <a:pt x="1251" y="1322"/>
                    <a:pt x="1322" y="1250"/>
                    <a:pt x="1322" y="1155"/>
                  </a:cubicBezTo>
                  <a:lnTo>
                    <a:pt x="1322" y="155"/>
                  </a:lnTo>
                  <a:cubicBezTo>
                    <a:pt x="1310" y="72"/>
                    <a:pt x="1239" y="0"/>
                    <a:pt x="115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4" name="Google Shape;10527;p56"/>
            <p:cNvSpPr/>
            <p:nvPr/>
          </p:nvSpPr>
          <p:spPr>
            <a:xfrm>
              <a:off x="7013122" y="3306382"/>
              <a:ext cx="32168" cy="10225"/>
            </a:xfrm>
            <a:custGeom>
              <a:avLst/>
              <a:gdLst/>
              <a:ahLst/>
              <a:cxnLst/>
              <a:rect l="l" t="t" r="r" b="b"/>
              <a:pathLst>
                <a:path w="1013" h="322" extrusionOk="0">
                  <a:moveTo>
                    <a:pt x="155" y="0"/>
                  </a:moveTo>
                  <a:cubicBezTo>
                    <a:pt x="72" y="0"/>
                    <a:pt x="0" y="72"/>
                    <a:pt x="0" y="155"/>
                  </a:cubicBezTo>
                  <a:cubicBezTo>
                    <a:pt x="0" y="250"/>
                    <a:pt x="72" y="322"/>
                    <a:pt x="155" y="322"/>
                  </a:cubicBezTo>
                  <a:lnTo>
                    <a:pt x="845" y="322"/>
                  </a:lnTo>
                  <a:cubicBezTo>
                    <a:pt x="929" y="322"/>
                    <a:pt x="1012" y="250"/>
                    <a:pt x="1012" y="155"/>
                  </a:cubicBezTo>
                  <a:cubicBezTo>
                    <a:pt x="1012" y="72"/>
                    <a:pt x="929" y="0"/>
                    <a:pt x="84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5" name="Google Shape;10528;p56"/>
            <p:cNvSpPr/>
            <p:nvPr/>
          </p:nvSpPr>
          <p:spPr>
            <a:xfrm>
              <a:off x="7013471" y="3333596"/>
              <a:ext cx="105903" cy="10606"/>
            </a:xfrm>
            <a:custGeom>
              <a:avLst/>
              <a:gdLst/>
              <a:ahLst/>
              <a:cxnLst/>
              <a:rect l="l" t="t" r="r" b="b"/>
              <a:pathLst>
                <a:path w="3335" h="334" extrusionOk="0">
                  <a:moveTo>
                    <a:pt x="168" y="0"/>
                  </a:moveTo>
                  <a:cubicBezTo>
                    <a:pt x="72" y="0"/>
                    <a:pt x="1" y="72"/>
                    <a:pt x="1" y="167"/>
                  </a:cubicBezTo>
                  <a:cubicBezTo>
                    <a:pt x="1" y="250"/>
                    <a:pt x="72" y="334"/>
                    <a:pt x="168" y="334"/>
                  </a:cubicBezTo>
                  <a:lnTo>
                    <a:pt x="3168" y="334"/>
                  </a:lnTo>
                  <a:cubicBezTo>
                    <a:pt x="3251" y="334"/>
                    <a:pt x="3335" y="250"/>
                    <a:pt x="3335" y="167"/>
                  </a:cubicBezTo>
                  <a:cubicBezTo>
                    <a:pt x="3335" y="60"/>
                    <a:pt x="3263" y="0"/>
                    <a:pt x="316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6" name="Google Shape;10529;p56"/>
            <p:cNvSpPr/>
            <p:nvPr/>
          </p:nvSpPr>
          <p:spPr>
            <a:xfrm>
              <a:off x="6966982" y="3375576"/>
              <a:ext cx="63923" cy="10606"/>
            </a:xfrm>
            <a:custGeom>
              <a:avLst/>
              <a:gdLst/>
              <a:ahLst/>
              <a:cxnLst/>
              <a:rect l="l" t="t" r="r" b="b"/>
              <a:pathLst>
                <a:path w="2013" h="334" extrusionOk="0">
                  <a:moveTo>
                    <a:pt x="167" y="0"/>
                  </a:moveTo>
                  <a:cubicBezTo>
                    <a:pt x="84" y="0"/>
                    <a:pt x="1" y="71"/>
                    <a:pt x="1" y="167"/>
                  </a:cubicBezTo>
                  <a:cubicBezTo>
                    <a:pt x="1" y="262"/>
                    <a:pt x="84" y="333"/>
                    <a:pt x="167" y="333"/>
                  </a:cubicBezTo>
                  <a:lnTo>
                    <a:pt x="1846" y="333"/>
                  </a:lnTo>
                  <a:cubicBezTo>
                    <a:pt x="1941" y="333"/>
                    <a:pt x="2013" y="262"/>
                    <a:pt x="2013" y="167"/>
                  </a:cubicBezTo>
                  <a:cubicBezTo>
                    <a:pt x="2013" y="71"/>
                    <a:pt x="1941" y="0"/>
                    <a:pt x="184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7" name="Google Shape;10530;p56"/>
            <p:cNvSpPr/>
            <p:nvPr/>
          </p:nvSpPr>
          <p:spPr>
            <a:xfrm>
              <a:off x="6928781" y="3524157"/>
              <a:ext cx="52237" cy="10225"/>
            </a:xfrm>
            <a:custGeom>
              <a:avLst/>
              <a:gdLst/>
              <a:ahLst/>
              <a:cxnLst/>
              <a:rect l="l" t="t" r="r" b="b"/>
              <a:pathLst>
                <a:path w="1645" h="322" extrusionOk="0">
                  <a:moveTo>
                    <a:pt x="168" y="0"/>
                  </a:moveTo>
                  <a:cubicBezTo>
                    <a:pt x="72" y="0"/>
                    <a:pt x="1" y="72"/>
                    <a:pt x="1" y="167"/>
                  </a:cubicBezTo>
                  <a:cubicBezTo>
                    <a:pt x="1" y="250"/>
                    <a:pt x="72" y="322"/>
                    <a:pt x="168" y="322"/>
                  </a:cubicBezTo>
                  <a:lnTo>
                    <a:pt x="1477" y="322"/>
                  </a:lnTo>
                  <a:cubicBezTo>
                    <a:pt x="1561" y="322"/>
                    <a:pt x="1644" y="250"/>
                    <a:pt x="1644" y="167"/>
                  </a:cubicBezTo>
                  <a:cubicBezTo>
                    <a:pt x="1644" y="72"/>
                    <a:pt x="1561" y="0"/>
                    <a:pt x="147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8" name="Google Shape;10531;p56"/>
            <p:cNvSpPr/>
            <p:nvPr/>
          </p:nvSpPr>
          <p:spPr>
            <a:xfrm>
              <a:off x="6945420" y="3314701"/>
              <a:ext cx="274141" cy="248800"/>
            </a:xfrm>
            <a:custGeom>
              <a:avLst/>
              <a:gdLst/>
              <a:ahLst/>
              <a:cxnLst/>
              <a:rect l="l" t="t" r="r" b="b"/>
              <a:pathLst>
                <a:path w="8633" h="7835" extrusionOk="0">
                  <a:moveTo>
                    <a:pt x="5835" y="3274"/>
                  </a:moveTo>
                  <a:lnTo>
                    <a:pt x="5323" y="3632"/>
                  </a:lnTo>
                  <a:lnTo>
                    <a:pt x="1787" y="3632"/>
                  </a:lnTo>
                  <a:lnTo>
                    <a:pt x="1275" y="3274"/>
                  </a:lnTo>
                  <a:close/>
                  <a:moveTo>
                    <a:pt x="4882" y="3965"/>
                  </a:moveTo>
                  <a:lnTo>
                    <a:pt x="4370" y="4322"/>
                  </a:lnTo>
                  <a:lnTo>
                    <a:pt x="2739" y="4322"/>
                  </a:lnTo>
                  <a:lnTo>
                    <a:pt x="2227" y="3965"/>
                  </a:lnTo>
                  <a:close/>
                  <a:moveTo>
                    <a:pt x="3930" y="4632"/>
                  </a:moveTo>
                  <a:lnTo>
                    <a:pt x="3561" y="4894"/>
                  </a:lnTo>
                  <a:lnTo>
                    <a:pt x="3180" y="4632"/>
                  </a:lnTo>
                  <a:close/>
                  <a:moveTo>
                    <a:pt x="7752" y="0"/>
                  </a:moveTo>
                  <a:cubicBezTo>
                    <a:pt x="7668" y="0"/>
                    <a:pt x="7585" y="72"/>
                    <a:pt x="7585" y="167"/>
                  </a:cubicBezTo>
                  <a:lnTo>
                    <a:pt x="7585" y="1560"/>
                  </a:lnTo>
                  <a:lnTo>
                    <a:pt x="7585" y="1977"/>
                  </a:lnTo>
                  <a:lnTo>
                    <a:pt x="6252" y="2929"/>
                  </a:lnTo>
                  <a:lnTo>
                    <a:pt x="799" y="2929"/>
                  </a:lnTo>
                  <a:lnTo>
                    <a:pt x="263" y="2548"/>
                  </a:lnTo>
                  <a:cubicBezTo>
                    <a:pt x="233" y="2528"/>
                    <a:pt x="197" y="2519"/>
                    <a:pt x="162" y="2519"/>
                  </a:cubicBezTo>
                  <a:cubicBezTo>
                    <a:pt x="114" y="2519"/>
                    <a:pt x="69" y="2537"/>
                    <a:pt x="48" y="2572"/>
                  </a:cubicBezTo>
                  <a:cubicBezTo>
                    <a:pt x="1" y="2643"/>
                    <a:pt x="13" y="2750"/>
                    <a:pt x="72" y="2798"/>
                  </a:cubicBezTo>
                  <a:lnTo>
                    <a:pt x="3442" y="5215"/>
                  </a:lnTo>
                  <a:cubicBezTo>
                    <a:pt x="3472" y="5233"/>
                    <a:pt x="3504" y="5242"/>
                    <a:pt x="3537" y="5242"/>
                  </a:cubicBezTo>
                  <a:cubicBezTo>
                    <a:pt x="3570" y="5242"/>
                    <a:pt x="3602" y="5233"/>
                    <a:pt x="3632" y="5215"/>
                  </a:cubicBezTo>
                  <a:lnTo>
                    <a:pt x="8300" y="1858"/>
                  </a:lnTo>
                  <a:lnTo>
                    <a:pt x="8300" y="7501"/>
                  </a:lnTo>
                  <a:lnTo>
                    <a:pt x="941" y="7501"/>
                  </a:lnTo>
                  <a:cubicBezTo>
                    <a:pt x="846" y="7501"/>
                    <a:pt x="775" y="7572"/>
                    <a:pt x="775" y="7668"/>
                  </a:cubicBezTo>
                  <a:cubicBezTo>
                    <a:pt x="775" y="7751"/>
                    <a:pt x="846" y="7834"/>
                    <a:pt x="941" y="7834"/>
                  </a:cubicBezTo>
                  <a:lnTo>
                    <a:pt x="8454" y="7834"/>
                  </a:lnTo>
                  <a:cubicBezTo>
                    <a:pt x="8538" y="7834"/>
                    <a:pt x="8621" y="7751"/>
                    <a:pt x="8621" y="7668"/>
                  </a:cubicBezTo>
                  <a:lnTo>
                    <a:pt x="8621" y="1548"/>
                  </a:lnTo>
                  <a:cubicBezTo>
                    <a:pt x="8625" y="1552"/>
                    <a:pt x="8628" y="1553"/>
                    <a:pt x="8629" y="1553"/>
                  </a:cubicBezTo>
                  <a:cubicBezTo>
                    <a:pt x="8633" y="1553"/>
                    <a:pt x="8633" y="1548"/>
                    <a:pt x="8633" y="1548"/>
                  </a:cubicBezTo>
                  <a:cubicBezTo>
                    <a:pt x="8621" y="1477"/>
                    <a:pt x="8561" y="1417"/>
                    <a:pt x="8466" y="1417"/>
                  </a:cubicBezTo>
                  <a:lnTo>
                    <a:pt x="7919" y="1417"/>
                  </a:lnTo>
                  <a:lnTo>
                    <a:pt x="7919" y="167"/>
                  </a:lnTo>
                  <a:cubicBezTo>
                    <a:pt x="7919" y="72"/>
                    <a:pt x="7847" y="0"/>
                    <a:pt x="775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49" name="Google Shape;10532;p56"/>
          <p:cNvGrpSpPr/>
          <p:nvPr/>
        </p:nvGrpSpPr>
        <p:grpSpPr>
          <a:xfrm>
            <a:off x="8798752" y="3846371"/>
            <a:ext cx="486435" cy="477080"/>
            <a:chOff x="7429366" y="3223183"/>
            <a:chExt cx="334634" cy="333904"/>
          </a:xfrm>
          <a:solidFill>
            <a:srgbClr val="0D4D98"/>
          </a:solidFill>
        </p:grpSpPr>
        <p:sp>
          <p:nvSpPr>
            <p:cNvPr id="250" name="Google Shape;10533;p56"/>
            <p:cNvSpPr/>
            <p:nvPr/>
          </p:nvSpPr>
          <p:spPr>
            <a:xfrm>
              <a:off x="7429366" y="3223183"/>
              <a:ext cx="334634" cy="333904"/>
            </a:xfrm>
            <a:custGeom>
              <a:avLst/>
              <a:gdLst/>
              <a:ahLst/>
              <a:cxnLst/>
              <a:rect l="l" t="t" r="r" b="b"/>
              <a:pathLst>
                <a:path w="10538" h="10515" extrusionOk="0">
                  <a:moveTo>
                    <a:pt x="6978" y="322"/>
                  </a:moveTo>
                  <a:cubicBezTo>
                    <a:pt x="7930" y="322"/>
                    <a:pt x="8716" y="1096"/>
                    <a:pt x="8716" y="2061"/>
                  </a:cubicBezTo>
                  <a:cubicBezTo>
                    <a:pt x="8716" y="2334"/>
                    <a:pt x="8633" y="2644"/>
                    <a:pt x="8478" y="2942"/>
                  </a:cubicBezTo>
                  <a:cubicBezTo>
                    <a:pt x="8478" y="2954"/>
                    <a:pt x="8466" y="2977"/>
                    <a:pt x="8466" y="2977"/>
                  </a:cubicBezTo>
                  <a:cubicBezTo>
                    <a:pt x="8061" y="3823"/>
                    <a:pt x="7276" y="4704"/>
                    <a:pt x="6978" y="5025"/>
                  </a:cubicBezTo>
                  <a:cubicBezTo>
                    <a:pt x="6680" y="4716"/>
                    <a:pt x="5894" y="3835"/>
                    <a:pt x="5490" y="2989"/>
                  </a:cubicBezTo>
                  <a:cubicBezTo>
                    <a:pt x="5490" y="2977"/>
                    <a:pt x="5478" y="2954"/>
                    <a:pt x="5478" y="2942"/>
                  </a:cubicBezTo>
                  <a:cubicBezTo>
                    <a:pt x="5323" y="2632"/>
                    <a:pt x="5240" y="2334"/>
                    <a:pt x="5240" y="2061"/>
                  </a:cubicBezTo>
                  <a:cubicBezTo>
                    <a:pt x="5240" y="1096"/>
                    <a:pt x="6025" y="322"/>
                    <a:pt x="6978" y="322"/>
                  </a:cubicBezTo>
                  <a:close/>
                  <a:moveTo>
                    <a:pt x="5252" y="3227"/>
                  </a:moveTo>
                  <a:cubicBezTo>
                    <a:pt x="5728" y="4192"/>
                    <a:pt x="6597" y="5121"/>
                    <a:pt x="6811" y="5335"/>
                  </a:cubicBezTo>
                  <a:lnTo>
                    <a:pt x="6811" y="5811"/>
                  </a:lnTo>
                  <a:lnTo>
                    <a:pt x="3751" y="6728"/>
                  </a:lnTo>
                  <a:lnTo>
                    <a:pt x="3751" y="3668"/>
                  </a:lnTo>
                  <a:lnTo>
                    <a:pt x="5252" y="3227"/>
                  </a:lnTo>
                  <a:close/>
                  <a:moveTo>
                    <a:pt x="8704" y="3239"/>
                  </a:moveTo>
                  <a:lnTo>
                    <a:pt x="10205" y="3668"/>
                  </a:lnTo>
                  <a:lnTo>
                    <a:pt x="10205" y="6728"/>
                  </a:lnTo>
                  <a:lnTo>
                    <a:pt x="7145" y="5811"/>
                  </a:lnTo>
                  <a:lnTo>
                    <a:pt x="7145" y="5335"/>
                  </a:lnTo>
                  <a:cubicBezTo>
                    <a:pt x="7371" y="5121"/>
                    <a:pt x="8228" y="4192"/>
                    <a:pt x="8704" y="3239"/>
                  </a:cubicBezTo>
                  <a:close/>
                  <a:moveTo>
                    <a:pt x="358" y="2763"/>
                  </a:moveTo>
                  <a:lnTo>
                    <a:pt x="3418" y="3668"/>
                  </a:lnTo>
                  <a:lnTo>
                    <a:pt x="3418" y="6728"/>
                  </a:lnTo>
                  <a:lnTo>
                    <a:pt x="2263" y="6383"/>
                  </a:lnTo>
                  <a:cubicBezTo>
                    <a:pt x="2244" y="6375"/>
                    <a:pt x="2225" y="6372"/>
                    <a:pt x="2208" y="6372"/>
                  </a:cubicBezTo>
                  <a:cubicBezTo>
                    <a:pt x="2136" y="6372"/>
                    <a:pt x="2077" y="6425"/>
                    <a:pt x="2049" y="6502"/>
                  </a:cubicBezTo>
                  <a:cubicBezTo>
                    <a:pt x="2025" y="6585"/>
                    <a:pt x="2084" y="6680"/>
                    <a:pt x="2168" y="6704"/>
                  </a:cubicBezTo>
                  <a:lnTo>
                    <a:pt x="3418" y="7085"/>
                  </a:lnTo>
                  <a:lnTo>
                    <a:pt x="3418" y="10121"/>
                  </a:lnTo>
                  <a:lnTo>
                    <a:pt x="358" y="9204"/>
                  </a:lnTo>
                  <a:lnTo>
                    <a:pt x="358" y="6168"/>
                  </a:lnTo>
                  <a:lnTo>
                    <a:pt x="1513" y="6514"/>
                  </a:lnTo>
                  <a:lnTo>
                    <a:pt x="1561" y="6514"/>
                  </a:lnTo>
                  <a:cubicBezTo>
                    <a:pt x="1632" y="6514"/>
                    <a:pt x="1692" y="6466"/>
                    <a:pt x="1727" y="6394"/>
                  </a:cubicBezTo>
                  <a:cubicBezTo>
                    <a:pt x="1751" y="6311"/>
                    <a:pt x="1692" y="6216"/>
                    <a:pt x="1608" y="6192"/>
                  </a:cubicBezTo>
                  <a:lnTo>
                    <a:pt x="358" y="5811"/>
                  </a:lnTo>
                  <a:lnTo>
                    <a:pt x="358" y="2763"/>
                  </a:lnTo>
                  <a:close/>
                  <a:moveTo>
                    <a:pt x="7145" y="6156"/>
                  </a:moveTo>
                  <a:lnTo>
                    <a:pt x="10205" y="7061"/>
                  </a:lnTo>
                  <a:lnTo>
                    <a:pt x="10205" y="10121"/>
                  </a:lnTo>
                  <a:lnTo>
                    <a:pt x="7145" y="9204"/>
                  </a:lnTo>
                  <a:lnTo>
                    <a:pt x="7145" y="7990"/>
                  </a:lnTo>
                  <a:cubicBezTo>
                    <a:pt x="7145" y="7895"/>
                    <a:pt x="7073" y="7823"/>
                    <a:pt x="6978" y="7823"/>
                  </a:cubicBezTo>
                  <a:cubicBezTo>
                    <a:pt x="6895" y="7823"/>
                    <a:pt x="6811" y="7895"/>
                    <a:pt x="6811" y="7990"/>
                  </a:cubicBezTo>
                  <a:lnTo>
                    <a:pt x="6811" y="9204"/>
                  </a:lnTo>
                  <a:lnTo>
                    <a:pt x="3751" y="10121"/>
                  </a:lnTo>
                  <a:lnTo>
                    <a:pt x="3751" y="7061"/>
                  </a:lnTo>
                  <a:lnTo>
                    <a:pt x="6811" y="6156"/>
                  </a:lnTo>
                  <a:lnTo>
                    <a:pt x="6811" y="7311"/>
                  </a:lnTo>
                  <a:cubicBezTo>
                    <a:pt x="6811" y="7407"/>
                    <a:pt x="6895" y="7478"/>
                    <a:pt x="6978" y="7478"/>
                  </a:cubicBezTo>
                  <a:cubicBezTo>
                    <a:pt x="7073" y="7478"/>
                    <a:pt x="7145" y="7407"/>
                    <a:pt x="7145" y="7311"/>
                  </a:cubicBezTo>
                  <a:lnTo>
                    <a:pt x="7145" y="6156"/>
                  </a:lnTo>
                  <a:close/>
                  <a:moveTo>
                    <a:pt x="6966" y="1"/>
                  </a:moveTo>
                  <a:cubicBezTo>
                    <a:pt x="5823" y="1"/>
                    <a:pt x="4894" y="918"/>
                    <a:pt x="4894" y="2061"/>
                  </a:cubicBezTo>
                  <a:cubicBezTo>
                    <a:pt x="4894" y="2334"/>
                    <a:pt x="4966" y="2632"/>
                    <a:pt x="5085" y="2930"/>
                  </a:cubicBezTo>
                  <a:lnTo>
                    <a:pt x="3573" y="3370"/>
                  </a:lnTo>
                  <a:lnTo>
                    <a:pt x="215" y="2382"/>
                  </a:lnTo>
                  <a:cubicBezTo>
                    <a:pt x="205" y="2375"/>
                    <a:pt x="192" y="2372"/>
                    <a:pt x="179" y="2372"/>
                  </a:cubicBezTo>
                  <a:cubicBezTo>
                    <a:pt x="146" y="2372"/>
                    <a:pt x="106" y="2389"/>
                    <a:pt x="72" y="2406"/>
                  </a:cubicBezTo>
                  <a:cubicBezTo>
                    <a:pt x="25" y="2442"/>
                    <a:pt x="1" y="2477"/>
                    <a:pt x="1" y="2537"/>
                  </a:cubicBezTo>
                  <a:lnTo>
                    <a:pt x="1" y="5954"/>
                  </a:lnTo>
                  <a:lnTo>
                    <a:pt x="1" y="9335"/>
                  </a:lnTo>
                  <a:cubicBezTo>
                    <a:pt x="1" y="9419"/>
                    <a:pt x="37" y="9478"/>
                    <a:pt x="120" y="9502"/>
                  </a:cubicBezTo>
                  <a:lnTo>
                    <a:pt x="3513" y="10514"/>
                  </a:lnTo>
                  <a:lnTo>
                    <a:pt x="3573" y="10514"/>
                  </a:lnTo>
                  <a:lnTo>
                    <a:pt x="6847" y="9550"/>
                  </a:lnTo>
                  <a:cubicBezTo>
                    <a:pt x="6859" y="9562"/>
                    <a:pt x="6883" y="9562"/>
                    <a:pt x="6918" y="9562"/>
                  </a:cubicBezTo>
                  <a:cubicBezTo>
                    <a:pt x="6942" y="9562"/>
                    <a:pt x="6966" y="9562"/>
                    <a:pt x="6990" y="9550"/>
                  </a:cubicBezTo>
                  <a:lnTo>
                    <a:pt x="10264" y="10514"/>
                  </a:lnTo>
                  <a:lnTo>
                    <a:pt x="10312" y="10514"/>
                  </a:lnTo>
                  <a:cubicBezTo>
                    <a:pt x="10335" y="10514"/>
                    <a:pt x="10383" y="10502"/>
                    <a:pt x="10419" y="10490"/>
                  </a:cubicBezTo>
                  <a:cubicBezTo>
                    <a:pt x="10455" y="10454"/>
                    <a:pt x="10490" y="10407"/>
                    <a:pt x="10490" y="10347"/>
                  </a:cubicBezTo>
                  <a:lnTo>
                    <a:pt x="10538" y="6942"/>
                  </a:lnTo>
                  <a:lnTo>
                    <a:pt x="10538" y="3549"/>
                  </a:lnTo>
                  <a:cubicBezTo>
                    <a:pt x="10538" y="3477"/>
                    <a:pt x="10490" y="3418"/>
                    <a:pt x="10419" y="3394"/>
                  </a:cubicBezTo>
                  <a:lnTo>
                    <a:pt x="8835" y="2930"/>
                  </a:lnTo>
                  <a:cubicBezTo>
                    <a:pt x="8954" y="2632"/>
                    <a:pt x="9038" y="2334"/>
                    <a:pt x="9038" y="2061"/>
                  </a:cubicBezTo>
                  <a:cubicBezTo>
                    <a:pt x="9038" y="918"/>
                    <a:pt x="8109" y="1"/>
                    <a:pt x="696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1" name="Google Shape;10534;p56"/>
            <p:cNvSpPr/>
            <p:nvPr/>
          </p:nvSpPr>
          <p:spPr>
            <a:xfrm>
              <a:off x="7613514" y="3251541"/>
              <a:ext cx="74878" cy="74529"/>
            </a:xfrm>
            <a:custGeom>
              <a:avLst/>
              <a:gdLst/>
              <a:ahLst/>
              <a:cxnLst/>
              <a:rect l="l" t="t" r="r" b="b"/>
              <a:pathLst>
                <a:path w="2358" h="2347" extrusionOk="0">
                  <a:moveTo>
                    <a:pt x="1179" y="322"/>
                  </a:moveTo>
                  <a:cubicBezTo>
                    <a:pt x="1643" y="322"/>
                    <a:pt x="2012" y="691"/>
                    <a:pt x="2012" y="1156"/>
                  </a:cubicBezTo>
                  <a:cubicBezTo>
                    <a:pt x="2012" y="1620"/>
                    <a:pt x="1643" y="1989"/>
                    <a:pt x="1179" y="1989"/>
                  </a:cubicBezTo>
                  <a:cubicBezTo>
                    <a:pt x="715" y="1989"/>
                    <a:pt x="345" y="1620"/>
                    <a:pt x="345" y="1156"/>
                  </a:cubicBezTo>
                  <a:cubicBezTo>
                    <a:pt x="334" y="703"/>
                    <a:pt x="715" y="322"/>
                    <a:pt x="1179" y="322"/>
                  </a:cubicBezTo>
                  <a:close/>
                  <a:moveTo>
                    <a:pt x="1179" y="1"/>
                  </a:moveTo>
                  <a:cubicBezTo>
                    <a:pt x="524" y="1"/>
                    <a:pt x="0" y="513"/>
                    <a:pt x="0" y="1168"/>
                  </a:cubicBezTo>
                  <a:cubicBezTo>
                    <a:pt x="0" y="1811"/>
                    <a:pt x="524" y="2346"/>
                    <a:pt x="1179" y="2346"/>
                  </a:cubicBezTo>
                  <a:cubicBezTo>
                    <a:pt x="1834" y="2346"/>
                    <a:pt x="2358" y="1822"/>
                    <a:pt x="2358" y="1168"/>
                  </a:cubicBezTo>
                  <a:cubicBezTo>
                    <a:pt x="2358" y="513"/>
                    <a:pt x="1834" y="1"/>
                    <a:pt x="117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52" name="Google Shape;10535;p56"/>
          <p:cNvSpPr/>
          <p:nvPr/>
        </p:nvSpPr>
        <p:spPr>
          <a:xfrm>
            <a:off x="9559690" y="3830494"/>
            <a:ext cx="334199" cy="520274"/>
          </a:xfrm>
          <a:custGeom>
            <a:avLst/>
            <a:gdLst/>
            <a:ahLst/>
            <a:cxnLst/>
            <a:rect l="l" t="t" r="r" b="b"/>
            <a:pathLst>
              <a:path w="7240" h="11467" extrusionOk="0">
                <a:moveTo>
                  <a:pt x="1048" y="346"/>
                </a:moveTo>
                <a:cubicBezTo>
                  <a:pt x="1156" y="346"/>
                  <a:pt x="1239" y="441"/>
                  <a:pt x="1239" y="537"/>
                </a:cubicBezTo>
                <a:cubicBezTo>
                  <a:pt x="1239" y="644"/>
                  <a:pt x="1156" y="727"/>
                  <a:pt x="1048" y="727"/>
                </a:cubicBezTo>
                <a:cubicBezTo>
                  <a:pt x="941" y="727"/>
                  <a:pt x="858" y="644"/>
                  <a:pt x="858" y="537"/>
                </a:cubicBezTo>
                <a:cubicBezTo>
                  <a:pt x="858" y="429"/>
                  <a:pt x="941" y="346"/>
                  <a:pt x="1048" y="346"/>
                </a:cubicBezTo>
                <a:close/>
                <a:moveTo>
                  <a:pt x="3549" y="1203"/>
                </a:moveTo>
                <a:lnTo>
                  <a:pt x="3906" y="1453"/>
                </a:lnTo>
                <a:lnTo>
                  <a:pt x="3549" y="1453"/>
                </a:lnTo>
                <a:lnTo>
                  <a:pt x="3549" y="1203"/>
                </a:lnTo>
                <a:close/>
                <a:moveTo>
                  <a:pt x="6883" y="1060"/>
                </a:moveTo>
                <a:lnTo>
                  <a:pt x="6883" y="1072"/>
                </a:lnTo>
                <a:lnTo>
                  <a:pt x="6097" y="2799"/>
                </a:lnTo>
                <a:cubicBezTo>
                  <a:pt x="6085" y="2846"/>
                  <a:pt x="6085" y="2894"/>
                  <a:pt x="6097" y="2942"/>
                </a:cubicBezTo>
                <a:lnTo>
                  <a:pt x="6883" y="4680"/>
                </a:lnTo>
                <a:lnTo>
                  <a:pt x="4620" y="4680"/>
                </a:lnTo>
                <a:lnTo>
                  <a:pt x="4620" y="1608"/>
                </a:lnTo>
                <a:cubicBezTo>
                  <a:pt x="4620" y="1549"/>
                  <a:pt x="4597" y="1501"/>
                  <a:pt x="4549" y="1477"/>
                </a:cubicBezTo>
                <a:lnTo>
                  <a:pt x="3942" y="1060"/>
                </a:lnTo>
                <a:close/>
                <a:moveTo>
                  <a:pt x="6883" y="4680"/>
                </a:moveTo>
                <a:cubicBezTo>
                  <a:pt x="6883" y="4686"/>
                  <a:pt x="6880" y="4689"/>
                  <a:pt x="6878" y="4689"/>
                </a:cubicBezTo>
                <a:cubicBezTo>
                  <a:pt x="6877" y="4689"/>
                  <a:pt x="6877" y="4686"/>
                  <a:pt x="6883" y="4680"/>
                </a:cubicBezTo>
                <a:close/>
                <a:moveTo>
                  <a:pt x="4299" y="1787"/>
                </a:moveTo>
                <a:lnTo>
                  <a:pt x="4299" y="5394"/>
                </a:lnTo>
                <a:lnTo>
                  <a:pt x="1941" y="5406"/>
                </a:lnTo>
                <a:lnTo>
                  <a:pt x="1941" y="2692"/>
                </a:lnTo>
                <a:cubicBezTo>
                  <a:pt x="1941" y="2608"/>
                  <a:pt x="1870" y="2537"/>
                  <a:pt x="1787" y="2537"/>
                </a:cubicBezTo>
                <a:cubicBezTo>
                  <a:pt x="1691" y="2537"/>
                  <a:pt x="1620" y="2608"/>
                  <a:pt x="1620" y="2692"/>
                </a:cubicBezTo>
                <a:lnTo>
                  <a:pt x="1620" y="5406"/>
                </a:lnTo>
                <a:lnTo>
                  <a:pt x="1227" y="5406"/>
                </a:lnTo>
                <a:lnTo>
                  <a:pt x="1227" y="1787"/>
                </a:lnTo>
                <a:lnTo>
                  <a:pt x="1620" y="1787"/>
                </a:lnTo>
                <a:lnTo>
                  <a:pt x="1620" y="1989"/>
                </a:lnTo>
                <a:cubicBezTo>
                  <a:pt x="1620" y="2072"/>
                  <a:pt x="1691" y="2144"/>
                  <a:pt x="1787" y="2144"/>
                </a:cubicBezTo>
                <a:cubicBezTo>
                  <a:pt x="1870" y="2144"/>
                  <a:pt x="1941" y="2072"/>
                  <a:pt x="1941" y="1989"/>
                </a:cubicBezTo>
                <a:lnTo>
                  <a:pt x="1941" y="1787"/>
                </a:lnTo>
                <a:close/>
                <a:moveTo>
                  <a:pt x="1584" y="10764"/>
                </a:moveTo>
                <a:cubicBezTo>
                  <a:pt x="1691" y="10764"/>
                  <a:pt x="1787" y="10859"/>
                  <a:pt x="1787" y="10954"/>
                </a:cubicBezTo>
                <a:lnTo>
                  <a:pt x="1787" y="11145"/>
                </a:lnTo>
                <a:lnTo>
                  <a:pt x="322" y="11145"/>
                </a:lnTo>
                <a:lnTo>
                  <a:pt x="322" y="10954"/>
                </a:lnTo>
                <a:cubicBezTo>
                  <a:pt x="322" y="10847"/>
                  <a:pt x="417" y="10764"/>
                  <a:pt x="513" y="10764"/>
                </a:cubicBezTo>
                <a:close/>
                <a:moveTo>
                  <a:pt x="1048" y="1"/>
                </a:moveTo>
                <a:cubicBezTo>
                  <a:pt x="775" y="1"/>
                  <a:pt x="536" y="239"/>
                  <a:pt x="536" y="525"/>
                </a:cubicBezTo>
                <a:cubicBezTo>
                  <a:pt x="536" y="763"/>
                  <a:pt x="679" y="953"/>
                  <a:pt x="894" y="1037"/>
                </a:cubicBezTo>
                <a:lnTo>
                  <a:pt x="894" y="10419"/>
                </a:lnTo>
                <a:lnTo>
                  <a:pt x="513" y="10419"/>
                </a:lnTo>
                <a:cubicBezTo>
                  <a:pt x="215" y="10419"/>
                  <a:pt x="1" y="10657"/>
                  <a:pt x="1" y="10943"/>
                </a:cubicBezTo>
                <a:lnTo>
                  <a:pt x="1" y="11300"/>
                </a:lnTo>
                <a:cubicBezTo>
                  <a:pt x="1" y="11395"/>
                  <a:pt x="72" y="11466"/>
                  <a:pt x="155" y="11466"/>
                </a:cubicBezTo>
                <a:lnTo>
                  <a:pt x="1965" y="11466"/>
                </a:lnTo>
                <a:cubicBezTo>
                  <a:pt x="2049" y="11466"/>
                  <a:pt x="2120" y="11395"/>
                  <a:pt x="2120" y="11300"/>
                </a:cubicBezTo>
                <a:lnTo>
                  <a:pt x="2120" y="10943"/>
                </a:lnTo>
                <a:cubicBezTo>
                  <a:pt x="2120" y="10645"/>
                  <a:pt x="1882" y="10419"/>
                  <a:pt x="1608" y="10419"/>
                </a:cubicBezTo>
                <a:lnTo>
                  <a:pt x="1227" y="10419"/>
                </a:lnTo>
                <a:lnTo>
                  <a:pt x="1227" y="5740"/>
                </a:lnTo>
                <a:lnTo>
                  <a:pt x="4299" y="5740"/>
                </a:lnTo>
                <a:cubicBezTo>
                  <a:pt x="4489" y="5740"/>
                  <a:pt x="4632" y="5585"/>
                  <a:pt x="4632" y="5394"/>
                </a:cubicBezTo>
                <a:lnTo>
                  <a:pt x="4632" y="5025"/>
                </a:lnTo>
                <a:lnTo>
                  <a:pt x="6883" y="5025"/>
                </a:lnTo>
                <a:cubicBezTo>
                  <a:pt x="7002" y="5025"/>
                  <a:pt x="7109" y="4966"/>
                  <a:pt x="7180" y="4859"/>
                </a:cubicBezTo>
                <a:cubicBezTo>
                  <a:pt x="7228" y="4763"/>
                  <a:pt x="7240" y="4632"/>
                  <a:pt x="7180" y="4525"/>
                </a:cubicBezTo>
                <a:lnTo>
                  <a:pt x="6442" y="2882"/>
                </a:lnTo>
                <a:lnTo>
                  <a:pt x="7180" y="1227"/>
                </a:lnTo>
                <a:cubicBezTo>
                  <a:pt x="7228" y="1120"/>
                  <a:pt x="7228" y="989"/>
                  <a:pt x="7156" y="894"/>
                </a:cubicBezTo>
                <a:cubicBezTo>
                  <a:pt x="7097" y="787"/>
                  <a:pt x="6978" y="727"/>
                  <a:pt x="6859" y="727"/>
                </a:cubicBezTo>
                <a:lnTo>
                  <a:pt x="3358" y="727"/>
                </a:lnTo>
                <a:cubicBezTo>
                  <a:pt x="3275" y="727"/>
                  <a:pt x="3192" y="810"/>
                  <a:pt x="3192" y="894"/>
                </a:cubicBezTo>
                <a:lnTo>
                  <a:pt x="3192" y="1453"/>
                </a:lnTo>
                <a:lnTo>
                  <a:pt x="1215" y="1453"/>
                </a:lnTo>
                <a:lnTo>
                  <a:pt x="1215" y="1037"/>
                </a:lnTo>
                <a:cubicBezTo>
                  <a:pt x="1429" y="953"/>
                  <a:pt x="1572" y="763"/>
                  <a:pt x="1572" y="525"/>
                </a:cubicBezTo>
                <a:cubicBezTo>
                  <a:pt x="1572" y="227"/>
                  <a:pt x="1334" y="1"/>
                  <a:pt x="1048" y="1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53" name="Google Shape;10536;p56"/>
          <p:cNvGrpSpPr/>
          <p:nvPr/>
        </p:nvGrpSpPr>
        <p:grpSpPr>
          <a:xfrm>
            <a:off x="6144261" y="4551872"/>
            <a:ext cx="517778" cy="379532"/>
            <a:chOff x="5216456" y="3725484"/>
            <a:chExt cx="356196" cy="265631"/>
          </a:xfrm>
          <a:solidFill>
            <a:srgbClr val="0D4D98"/>
          </a:solidFill>
        </p:grpSpPr>
        <p:sp>
          <p:nvSpPr>
            <p:cNvPr id="254" name="Google Shape;10537;p56"/>
            <p:cNvSpPr/>
            <p:nvPr/>
          </p:nvSpPr>
          <p:spPr>
            <a:xfrm>
              <a:off x="5216456" y="3814335"/>
              <a:ext cx="296465" cy="176780"/>
            </a:xfrm>
            <a:custGeom>
              <a:avLst/>
              <a:gdLst/>
              <a:ahLst/>
              <a:cxnLst/>
              <a:rect l="l" t="t" r="r" b="b"/>
              <a:pathLst>
                <a:path w="9336" h="5567" extrusionOk="0">
                  <a:moveTo>
                    <a:pt x="1876" y="0"/>
                  </a:moveTo>
                  <a:cubicBezTo>
                    <a:pt x="1831" y="0"/>
                    <a:pt x="1787" y="18"/>
                    <a:pt x="1751" y="54"/>
                  </a:cubicBezTo>
                  <a:lnTo>
                    <a:pt x="84" y="1721"/>
                  </a:lnTo>
                  <a:cubicBezTo>
                    <a:pt x="1" y="1804"/>
                    <a:pt x="1" y="1899"/>
                    <a:pt x="84" y="1983"/>
                  </a:cubicBezTo>
                  <a:lnTo>
                    <a:pt x="3263" y="5162"/>
                  </a:lnTo>
                  <a:cubicBezTo>
                    <a:pt x="3513" y="5412"/>
                    <a:pt x="3858" y="5566"/>
                    <a:pt x="4215" y="5566"/>
                  </a:cubicBezTo>
                  <a:cubicBezTo>
                    <a:pt x="4573" y="5566"/>
                    <a:pt x="4918" y="5435"/>
                    <a:pt x="5168" y="5162"/>
                  </a:cubicBezTo>
                  <a:lnTo>
                    <a:pt x="9252" y="1090"/>
                  </a:lnTo>
                  <a:cubicBezTo>
                    <a:pt x="9335" y="1006"/>
                    <a:pt x="9335" y="887"/>
                    <a:pt x="9276" y="828"/>
                  </a:cubicBezTo>
                  <a:cubicBezTo>
                    <a:pt x="9240" y="792"/>
                    <a:pt x="9195" y="774"/>
                    <a:pt x="9151" y="774"/>
                  </a:cubicBezTo>
                  <a:cubicBezTo>
                    <a:pt x="9106" y="774"/>
                    <a:pt x="9061" y="792"/>
                    <a:pt x="9026" y="828"/>
                  </a:cubicBezTo>
                  <a:lnTo>
                    <a:pt x="4942" y="4912"/>
                  </a:lnTo>
                  <a:cubicBezTo>
                    <a:pt x="4751" y="5102"/>
                    <a:pt x="4501" y="5209"/>
                    <a:pt x="4227" y="5209"/>
                  </a:cubicBezTo>
                  <a:cubicBezTo>
                    <a:pt x="3965" y="5209"/>
                    <a:pt x="3715" y="5102"/>
                    <a:pt x="3513" y="4912"/>
                  </a:cubicBezTo>
                  <a:lnTo>
                    <a:pt x="453" y="1840"/>
                  </a:lnTo>
                  <a:lnTo>
                    <a:pt x="1870" y="435"/>
                  </a:lnTo>
                  <a:lnTo>
                    <a:pt x="2370" y="935"/>
                  </a:lnTo>
                  <a:cubicBezTo>
                    <a:pt x="2406" y="971"/>
                    <a:pt x="2450" y="988"/>
                    <a:pt x="2495" y="988"/>
                  </a:cubicBezTo>
                  <a:cubicBezTo>
                    <a:pt x="2540" y="988"/>
                    <a:pt x="2584" y="971"/>
                    <a:pt x="2620" y="935"/>
                  </a:cubicBezTo>
                  <a:cubicBezTo>
                    <a:pt x="2703" y="863"/>
                    <a:pt x="2703" y="756"/>
                    <a:pt x="2620" y="685"/>
                  </a:cubicBezTo>
                  <a:lnTo>
                    <a:pt x="2001" y="54"/>
                  </a:lnTo>
                  <a:cubicBezTo>
                    <a:pt x="1965" y="18"/>
                    <a:pt x="1920" y="0"/>
                    <a:pt x="187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5" name="Google Shape;10538;p56"/>
            <p:cNvSpPr/>
            <p:nvPr/>
          </p:nvSpPr>
          <p:spPr>
            <a:xfrm>
              <a:off x="5304925" y="3725484"/>
              <a:ext cx="267726" cy="170715"/>
            </a:xfrm>
            <a:custGeom>
              <a:avLst/>
              <a:gdLst/>
              <a:ahLst/>
              <a:cxnLst/>
              <a:rect l="l" t="t" r="r" b="b"/>
              <a:pathLst>
                <a:path w="8431" h="5376" extrusionOk="0">
                  <a:moveTo>
                    <a:pt x="6585" y="0"/>
                  </a:moveTo>
                  <a:cubicBezTo>
                    <a:pt x="6540" y="0"/>
                    <a:pt x="6495" y="18"/>
                    <a:pt x="6454" y="54"/>
                  </a:cubicBezTo>
                  <a:lnTo>
                    <a:pt x="1548" y="4971"/>
                  </a:lnTo>
                  <a:cubicBezTo>
                    <a:pt x="1513" y="4995"/>
                    <a:pt x="1477" y="5007"/>
                    <a:pt x="1429" y="5007"/>
                  </a:cubicBezTo>
                  <a:cubicBezTo>
                    <a:pt x="1382" y="5007"/>
                    <a:pt x="1346" y="4995"/>
                    <a:pt x="1310" y="4971"/>
                  </a:cubicBezTo>
                  <a:lnTo>
                    <a:pt x="334" y="3983"/>
                  </a:lnTo>
                  <a:cubicBezTo>
                    <a:pt x="292" y="3947"/>
                    <a:pt x="248" y="3929"/>
                    <a:pt x="203" y="3929"/>
                  </a:cubicBezTo>
                  <a:cubicBezTo>
                    <a:pt x="158" y="3929"/>
                    <a:pt x="114" y="3947"/>
                    <a:pt x="72" y="3983"/>
                  </a:cubicBezTo>
                  <a:cubicBezTo>
                    <a:pt x="1" y="4054"/>
                    <a:pt x="1" y="4161"/>
                    <a:pt x="72" y="4245"/>
                  </a:cubicBezTo>
                  <a:lnTo>
                    <a:pt x="1060" y="5221"/>
                  </a:lnTo>
                  <a:cubicBezTo>
                    <a:pt x="1156" y="5328"/>
                    <a:pt x="1275" y="5376"/>
                    <a:pt x="1417" y="5376"/>
                  </a:cubicBezTo>
                  <a:cubicBezTo>
                    <a:pt x="1548" y="5376"/>
                    <a:pt x="1679" y="5316"/>
                    <a:pt x="1775" y="5221"/>
                  </a:cubicBezTo>
                  <a:lnTo>
                    <a:pt x="6549" y="447"/>
                  </a:lnTo>
                  <a:lnTo>
                    <a:pt x="7966" y="1852"/>
                  </a:lnTo>
                  <a:lnTo>
                    <a:pt x="6704" y="3126"/>
                  </a:lnTo>
                  <a:cubicBezTo>
                    <a:pt x="6621" y="3197"/>
                    <a:pt x="6621" y="3304"/>
                    <a:pt x="6704" y="3376"/>
                  </a:cubicBezTo>
                  <a:cubicBezTo>
                    <a:pt x="6740" y="3411"/>
                    <a:pt x="6784" y="3429"/>
                    <a:pt x="6829" y="3429"/>
                  </a:cubicBezTo>
                  <a:cubicBezTo>
                    <a:pt x="6874" y="3429"/>
                    <a:pt x="6918" y="3411"/>
                    <a:pt x="6954" y="3376"/>
                  </a:cubicBezTo>
                  <a:lnTo>
                    <a:pt x="8347" y="1983"/>
                  </a:lnTo>
                  <a:cubicBezTo>
                    <a:pt x="8383" y="1947"/>
                    <a:pt x="8395" y="1899"/>
                    <a:pt x="8395" y="1864"/>
                  </a:cubicBezTo>
                  <a:cubicBezTo>
                    <a:pt x="8430" y="1816"/>
                    <a:pt x="8406" y="1768"/>
                    <a:pt x="8383" y="1721"/>
                  </a:cubicBezTo>
                  <a:lnTo>
                    <a:pt x="6716" y="54"/>
                  </a:lnTo>
                  <a:cubicBezTo>
                    <a:pt x="6674" y="18"/>
                    <a:pt x="6629" y="0"/>
                    <a:pt x="658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56" name="Google Shape;10539;p56"/>
          <p:cNvGrpSpPr/>
          <p:nvPr/>
        </p:nvGrpSpPr>
        <p:grpSpPr>
          <a:xfrm>
            <a:off x="8146018" y="4534981"/>
            <a:ext cx="516116" cy="354395"/>
            <a:chOff x="6849393" y="3733994"/>
            <a:chExt cx="355053" cy="248038"/>
          </a:xfrm>
          <a:solidFill>
            <a:srgbClr val="0D4D98"/>
          </a:solidFill>
        </p:grpSpPr>
        <p:sp>
          <p:nvSpPr>
            <p:cNvPr id="257" name="Google Shape;10540;p56"/>
            <p:cNvSpPr/>
            <p:nvPr/>
          </p:nvSpPr>
          <p:spPr>
            <a:xfrm>
              <a:off x="6849393" y="3733994"/>
              <a:ext cx="355053" cy="248038"/>
            </a:xfrm>
            <a:custGeom>
              <a:avLst/>
              <a:gdLst/>
              <a:ahLst/>
              <a:cxnLst/>
              <a:rect l="l" t="t" r="r" b="b"/>
              <a:pathLst>
                <a:path w="11181" h="7811" extrusionOk="0">
                  <a:moveTo>
                    <a:pt x="10800" y="357"/>
                  </a:moveTo>
                  <a:cubicBezTo>
                    <a:pt x="10800" y="357"/>
                    <a:pt x="10823" y="357"/>
                    <a:pt x="10823" y="369"/>
                  </a:cubicBezTo>
                  <a:lnTo>
                    <a:pt x="10823" y="5227"/>
                  </a:lnTo>
                  <a:lnTo>
                    <a:pt x="346" y="5239"/>
                  </a:lnTo>
                  <a:cubicBezTo>
                    <a:pt x="346" y="5239"/>
                    <a:pt x="334" y="5239"/>
                    <a:pt x="334" y="5227"/>
                  </a:cubicBezTo>
                  <a:lnTo>
                    <a:pt x="334" y="369"/>
                  </a:lnTo>
                  <a:cubicBezTo>
                    <a:pt x="334" y="369"/>
                    <a:pt x="334" y="357"/>
                    <a:pt x="346" y="357"/>
                  </a:cubicBezTo>
                  <a:close/>
                  <a:moveTo>
                    <a:pt x="10835" y="5572"/>
                  </a:moveTo>
                  <a:lnTo>
                    <a:pt x="10823" y="5977"/>
                  </a:lnTo>
                  <a:lnTo>
                    <a:pt x="10252" y="5977"/>
                  </a:lnTo>
                  <a:cubicBezTo>
                    <a:pt x="10169" y="5977"/>
                    <a:pt x="10073" y="6060"/>
                    <a:pt x="10073" y="6156"/>
                  </a:cubicBezTo>
                  <a:cubicBezTo>
                    <a:pt x="10073" y="6263"/>
                    <a:pt x="10157" y="6334"/>
                    <a:pt x="10252" y="6334"/>
                  </a:cubicBezTo>
                  <a:lnTo>
                    <a:pt x="10823" y="6334"/>
                  </a:lnTo>
                  <a:lnTo>
                    <a:pt x="10823" y="6739"/>
                  </a:lnTo>
                  <a:lnTo>
                    <a:pt x="8014" y="6739"/>
                  </a:lnTo>
                  <a:cubicBezTo>
                    <a:pt x="7918" y="6739"/>
                    <a:pt x="7823" y="6811"/>
                    <a:pt x="7823" y="6918"/>
                  </a:cubicBezTo>
                  <a:cubicBezTo>
                    <a:pt x="7823" y="7013"/>
                    <a:pt x="7906" y="7096"/>
                    <a:pt x="8014" y="7096"/>
                  </a:cubicBezTo>
                  <a:lnTo>
                    <a:pt x="10823" y="7096"/>
                  </a:lnTo>
                  <a:lnTo>
                    <a:pt x="10823" y="7489"/>
                  </a:lnTo>
                  <a:cubicBezTo>
                    <a:pt x="10823" y="7489"/>
                    <a:pt x="10823" y="7501"/>
                    <a:pt x="10812" y="7501"/>
                  </a:cubicBezTo>
                  <a:lnTo>
                    <a:pt x="358" y="7501"/>
                  </a:lnTo>
                  <a:cubicBezTo>
                    <a:pt x="358" y="7501"/>
                    <a:pt x="346" y="7501"/>
                    <a:pt x="346" y="7489"/>
                  </a:cubicBezTo>
                  <a:lnTo>
                    <a:pt x="346" y="7096"/>
                  </a:lnTo>
                  <a:lnTo>
                    <a:pt x="7263" y="7096"/>
                  </a:lnTo>
                  <a:cubicBezTo>
                    <a:pt x="7359" y="7096"/>
                    <a:pt x="7442" y="7025"/>
                    <a:pt x="7442" y="6918"/>
                  </a:cubicBezTo>
                  <a:cubicBezTo>
                    <a:pt x="7442" y="6834"/>
                    <a:pt x="7371" y="6739"/>
                    <a:pt x="7263" y="6739"/>
                  </a:cubicBezTo>
                  <a:lnTo>
                    <a:pt x="346" y="6739"/>
                  </a:lnTo>
                  <a:lnTo>
                    <a:pt x="346" y="6334"/>
                  </a:lnTo>
                  <a:lnTo>
                    <a:pt x="9514" y="6334"/>
                  </a:lnTo>
                  <a:cubicBezTo>
                    <a:pt x="9597" y="6334"/>
                    <a:pt x="9692" y="6263"/>
                    <a:pt x="9692" y="6156"/>
                  </a:cubicBezTo>
                  <a:cubicBezTo>
                    <a:pt x="9692" y="6072"/>
                    <a:pt x="9621" y="5977"/>
                    <a:pt x="9514" y="5977"/>
                  </a:cubicBezTo>
                  <a:lnTo>
                    <a:pt x="346" y="5977"/>
                  </a:lnTo>
                  <a:lnTo>
                    <a:pt x="346" y="5572"/>
                  </a:lnTo>
                  <a:close/>
                  <a:moveTo>
                    <a:pt x="358" y="0"/>
                  </a:moveTo>
                  <a:cubicBezTo>
                    <a:pt x="167" y="0"/>
                    <a:pt x="1" y="167"/>
                    <a:pt x="1" y="357"/>
                  </a:cubicBezTo>
                  <a:lnTo>
                    <a:pt x="1" y="7453"/>
                  </a:lnTo>
                  <a:cubicBezTo>
                    <a:pt x="1" y="7644"/>
                    <a:pt x="167" y="7811"/>
                    <a:pt x="358" y="7811"/>
                  </a:cubicBezTo>
                  <a:lnTo>
                    <a:pt x="10823" y="7811"/>
                  </a:lnTo>
                  <a:cubicBezTo>
                    <a:pt x="11014" y="7811"/>
                    <a:pt x="11181" y="7644"/>
                    <a:pt x="11181" y="7453"/>
                  </a:cubicBezTo>
                  <a:lnTo>
                    <a:pt x="11181" y="357"/>
                  </a:lnTo>
                  <a:cubicBezTo>
                    <a:pt x="11181" y="167"/>
                    <a:pt x="11014" y="0"/>
                    <a:pt x="108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8" name="Google Shape;10541;p56"/>
            <p:cNvSpPr/>
            <p:nvPr/>
          </p:nvSpPr>
          <p:spPr>
            <a:xfrm>
              <a:off x="7080411" y="3758192"/>
              <a:ext cx="100219" cy="129687"/>
            </a:xfrm>
            <a:custGeom>
              <a:avLst/>
              <a:gdLst/>
              <a:ahLst/>
              <a:cxnLst/>
              <a:rect l="l" t="t" r="r" b="b"/>
              <a:pathLst>
                <a:path w="3156" h="4084" extrusionOk="0">
                  <a:moveTo>
                    <a:pt x="179" y="0"/>
                  </a:moveTo>
                  <a:cubicBezTo>
                    <a:pt x="96" y="0"/>
                    <a:pt x="0" y="72"/>
                    <a:pt x="0" y="179"/>
                  </a:cubicBezTo>
                  <a:cubicBezTo>
                    <a:pt x="0" y="274"/>
                    <a:pt x="84" y="357"/>
                    <a:pt x="179" y="357"/>
                  </a:cubicBezTo>
                  <a:lnTo>
                    <a:pt x="2072" y="357"/>
                  </a:lnTo>
                  <a:cubicBezTo>
                    <a:pt x="2144" y="726"/>
                    <a:pt x="2429" y="1012"/>
                    <a:pt x="2798" y="1084"/>
                  </a:cubicBezTo>
                  <a:lnTo>
                    <a:pt x="2798" y="3001"/>
                  </a:lnTo>
                  <a:cubicBezTo>
                    <a:pt x="2429" y="3072"/>
                    <a:pt x="2144" y="3358"/>
                    <a:pt x="2072" y="3727"/>
                  </a:cubicBezTo>
                  <a:lnTo>
                    <a:pt x="179" y="3727"/>
                  </a:lnTo>
                  <a:cubicBezTo>
                    <a:pt x="96" y="3727"/>
                    <a:pt x="0" y="3810"/>
                    <a:pt x="0" y="3905"/>
                  </a:cubicBezTo>
                  <a:cubicBezTo>
                    <a:pt x="0" y="4013"/>
                    <a:pt x="84" y="4084"/>
                    <a:pt x="179" y="4084"/>
                  </a:cubicBezTo>
                  <a:lnTo>
                    <a:pt x="2239" y="4084"/>
                  </a:lnTo>
                  <a:cubicBezTo>
                    <a:pt x="2322" y="4084"/>
                    <a:pt x="2417" y="4013"/>
                    <a:pt x="2417" y="3905"/>
                  </a:cubicBezTo>
                  <a:cubicBezTo>
                    <a:pt x="2417" y="3596"/>
                    <a:pt x="2667" y="3346"/>
                    <a:pt x="2977" y="3346"/>
                  </a:cubicBezTo>
                  <a:cubicBezTo>
                    <a:pt x="3072" y="3346"/>
                    <a:pt x="3156" y="3274"/>
                    <a:pt x="3156" y="3167"/>
                  </a:cubicBezTo>
                  <a:lnTo>
                    <a:pt x="3156" y="917"/>
                  </a:lnTo>
                  <a:cubicBezTo>
                    <a:pt x="3156" y="810"/>
                    <a:pt x="3072" y="738"/>
                    <a:pt x="2977" y="738"/>
                  </a:cubicBezTo>
                  <a:cubicBezTo>
                    <a:pt x="2667" y="738"/>
                    <a:pt x="2417" y="488"/>
                    <a:pt x="2417" y="179"/>
                  </a:cubicBezTo>
                  <a:cubicBezTo>
                    <a:pt x="2417" y="83"/>
                    <a:pt x="2346" y="0"/>
                    <a:pt x="223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59" name="Google Shape;10542;p56"/>
            <p:cNvSpPr/>
            <p:nvPr/>
          </p:nvSpPr>
          <p:spPr>
            <a:xfrm>
              <a:off x="6873209" y="3757811"/>
              <a:ext cx="100219" cy="130068"/>
            </a:xfrm>
            <a:custGeom>
              <a:avLst/>
              <a:gdLst/>
              <a:ahLst/>
              <a:cxnLst/>
              <a:rect l="l" t="t" r="r" b="b"/>
              <a:pathLst>
                <a:path w="3156" h="4096" extrusionOk="0">
                  <a:moveTo>
                    <a:pt x="918" y="0"/>
                  </a:moveTo>
                  <a:cubicBezTo>
                    <a:pt x="834" y="0"/>
                    <a:pt x="739" y="84"/>
                    <a:pt x="739" y="191"/>
                  </a:cubicBezTo>
                  <a:cubicBezTo>
                    <a:pt x="739" y="500"/>
                    <a:pt x="489" y="750"/>
                    <a:pt x="179" y="750"/>
                  </a:cubicBezTo>
                  <a:cubicBezTo>
                    <a:pt x="84" y="750"/>
                    <a:pt x="1" y="822"/>
                    <a:pt x="1" y="929"/>
                  </a:cubicBezTo>
                  <a:lnTo>
                    <a:pt x="1" y="3179"/>
                  </a:lnTo>
                  <a:cubicBezTo>
                    <a:pt x="1" y="3263"/>
                    <a:pt x="72" y="3358"/>
                    <a:pt x="179" y="3358"/>
                  </a:cubicBezTo>
                  <a:cubicBezTo>
                    <a:pt x="489" y="3358"/>
                    <a:pt x="739" y="3608"/>
                    <a:pt x="739" y="3917"/>
                  </a:cubicBezTo>
                  <a:cubicBezTo>
                    <a:pt x="739" y="4013"/>
                    <a:pt x="810" y="4096"/>
                    <a:pt x="918" y="4096"/>
                  </a:cubicBezTo>
                  <a:lnTo>
                    <a:pt x="2977" y="4096"/>
                  </a:lnTo>
                  <a:cubicBezTo>
                    <a:pt x="3061" y="4096"/>
                    <a:pt x="3156" y="4025"/>
                    <a:pt x="3156" y="3917"/>
                  </a:cubicBezTo>
                  <a:cubicBezTo>
                    <a:pt x="3132" y="3822"/>
                    <a:pt x="3061" y="3739"/>
                    <a:pt x="2977" y="3739"/>
                  </a:cubicBezTo>
                  <a:lnTo>
                    <a:pt x="1084" y="3739"/>
                  </a:lnTo>
                  <a:cubicBezTo>
                    <a:pt x="1013" y="3370"/>
                    <a:pt x="727" y="3084"/>
                    <a:pt x="346" y="3013"/>
                  </a:cubicBezTo>
                  <a:lnTo>
                    <a:pt x="346" y="1096"/>
                  </a:lnTo>
                  <a:cubicBezTo>
                    <a:pt x="727" y="1024"/>
                    <a:pt x="1013" y="738"/>
                    <a:pt x="1084" y="369"/>
                  </a:cubicBezTo>
                  <a:lnTo>
                    <a:pt x="2977" y="369"/>
                  </a:lnTo>
                  <a:cubicBezTo>
                    <a:pt x="3061" y="369"/>
                    <a:pt x="3156" y="286"/>
                    <a:pt x="3156" y="191"/>
                  </a:cubicBezTo>
                  <a:cubicBezTo>
                    <a:pt x="3156" y="95"/>
                    <a:pt x="3073" y="0"/>
                    <a:pt x="297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0" name="Google Shape;10543;p56"/>
            <p:cNvSpPr/>
            <p:nvPr/>
          </p:nvSpPr>
          <p:spPr>
            <a:xfrm>
              <a:off x="6962060" y="3758192"/>
              <a:ext cx="129338" cy="129338"/>
            </a:xfrm>
            <a:custGeom>
              <a:avLst/>
              <a:gdLst/>
              <a:ahLst/>
              <a:cxnLst/>
              <a:rect l="l" t="t" r="r" b="b"/>
              <a:pathLst>
                <a:path w="4073" h="4073" extrusionOk="0">
                  <a:moveTo>
                    <a:pt x="2037" y="334"/>
                  </a:moveTo>
                  <a:cubicBezTo>
                    <a:pt x="2977" y="334"/>
                    <a:pt x="3727" y="1096"/>
                    <a:pt x="3727" y="2036"/>
                  </a:cubicBezTo>
                  <a:cubicBezTo>
                    <a:pt x="3727" y="2977"/>
                    <a:pt x="2977" y="3727"/>
                    <a:pt x="2037" y="3727"/>
                  </a:cubicBezTo>
                  <a:cubicBezTo>
                    <a:pt x="1096" y="3727"/>
                    <a:pt x="334" y="2977"/>
                    <a:pt x="334" y="2036"/>
                  </a:cubicBezTo>
                  <a:cubicBezTo>
                    <a:pt x="334" y="1096"/>
                    <a:pt x="1096" y="334"/>
                    <a:pt x="2037" y="334"/>
                  </a:cubicBezTo>
                  <a:close/>
                  <a:moveTo>
                    <a:pt x="2037" y="0"/>
                  </a:moveTo>
                  <a:cubicBezTo>
                    <a:pt x="906" y="0"/>
                    <a:pt x="1" y="917"/>
                    <a:pt x="1" y="2036"/>
                  </a:cubicBezTo>
                  <a:cubicBezTo>
                    <a:pt x="1" y="3155"/>
                    <a:pt x="918" y="4072"/>
                    <a:pt x="2037" y="4072"/>
                  </a:cubicBezTo>
                  <a:cubicBezTo>
                    <a:pt x="3156" y="4072"/>
                    <a:pt x="4073" y="3155"/>
                    <a:pt x="4073" y="2036"/>
                  </a:cubicBezTo>
                  <a:cubicBezTo>
                    <a:pt x="4073" y="905"/>
                    <a:pt x="3168" y="0"/>
                    <a:pt x="203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1" name="Google Shape;10544;p56"/>
            <p:cNvSpPr/>
            <p:nvPr/>
          </p:nvSpPr>
          <p:spPr>
            <a:xfrm>
              <a:off x="6997244" y="3781627"/>
              <a:ext cx="59382" cy="82436"/>
            </a:xfrm>
            <a:custGeom>
              <a:avLst/>
              <a:gdLst/>
              <a:ahLst/>
              <a:cxnLst/>
              <a:rect l="l" t="t" r="r" b="b"/>
              <a:pathLst>
                <a:path w="1870" h="2596" extrusionOk="0">
                  <a:moveTo>
                    <a:pt x="750" y="536"/>
                  </a:moveTo>
                  <a:lnTo>
                    <a:pt x="750" y="1060"/>
                  </a:lnTo>
                  <a:cubicBezTo>
                    <a:pt x="452" y="965"/>
                    <a:pt x="345" y="881"/>
                    <a:pt x="345" y="762"/>
                  </a:cubicBezTo>
                  <a:cubicBezTo>
                    <a:pt x="345" y="691"/>
                    <a:pt x="500" y="584"/>
                    <a:pt x="750" y="536"/>
                  </a:cubicBezTo>
                  <a:close/>
                  <a:moveTo>
                    <a:pt x="1107" y="1524"/>
                  </a:moveTo>
                  <a:cubicBezTo>
                    <a:pt x="1405" y="1608"/>
                    <a:pt x="1512" y="1703"/>
                    <a:pt x="1512" y="1822"/>
                  </a:cubicBezTo>
                  <a:cubicBezTo>
                    <a:pt x="1512" y="1893"/>
                    <a:pt x="1357" y="2001"/>
                    <a:pt x="1107" y="2036"/>
                  </a:cubicBezTo>
                  <a:lnTo>
                    <a:pt x="1107" y="1524"/>
                  </a:lnTo>
                  <a:close/>
                  <a:moveTo>
                    <a:pt x="941" y="0"/>
                  </a:moveTo>
                  <a:cubicBezTo>
                    <a:pt x="857" y="0"/>
                    <a:pt x="762" y="72"/>
                    <a:pt x="762" y="179"/>
                  </a:cubicBezTo>
                  <a:lnTo>
                    <a:pt x="762" y="191"/>
                  </a:lnTo>
                  <a:cubicBezTo>
                    <a:pt x="333" y="238"/>
                    <a:pt x="24" y="477"/>
                    <a:pt x="24" y="774"/>
                  </a:cubicBezTo>
                  <a:cubicBezTo>
                    <a:pt x="24" y="1191"/>
                    <a:pt x="441" y="1346"/>
                    <a:pt x="762" y="1429"/>
                  </a:cubicBezTo>
                  <a:lnTo>
                    <a:pt x="762" y="2036"/>
                  </a:lnTo>
                  <a:cubicBezTo>
                    <a:pt x="512" y="2001"/>
                    <a:pt x="357" y="1893"/>
                    <a:pt x="357" y="1822"/>
                  </a:cubicBezTo>
                  <a:cubicBezTo>
                    <a:pt x="357" y="1727"/>
                    <a:pt x="286" y="1643"/>
                    <a:pt x="179" y="1643"/>
                  </a:cubicBezTo>
                  <a:cubicBezTo>
                    <a:pt x="83" y="1643"/>
                    <a:pt x="0" y="1715"/>
                    <a:pt x="0" y="1822"/>
                  </a:cubicBezTo>
                  <a:cubicBezTo>
                    <a:pt x="0" y="2120"/>
                    <a:pt x="310" y="2334"/>
                    <a:pt x="750" y="2393"/>
                  </a:cubicBezTo>
                  <a:lnTo>
                    <a:pt x="750" y="2417"/>
                  </a:lnTo>
                  <a:cubicBezTo>
                    <a:pt x="750" y="2501"/>
                    <a:pt x="822" y="2596"/>
                    <a:pt x="929" y="2596"/>
                  </a:cubicBezTo>
                  <a:cubicBezTo>
                    <a:pt x="1036" y="2596"/>
                    <a:pt x="1107" y="2513"/>
                    <a:pt x="1107" y="2417"/>
                  </a:cubicBezTo>
                  <a:lnTo>
                    <a:pt x="1107" y="2393"/>
                  </a:lnTo>
                  <a:cubicBezTo>
                    <a:pt x="1536" y="2358"/>
                    <a:pt x="1845" y="2120"/>
                    <a:pt x="1845" y="1822"/>
                  </a:cubicBezTo>
                  <a:cubicBezTo>
                    <a:pt x="1845" y="1417"/>
                    <a:pt x="1453" y="1250"/>
                    <a:pt x="1107" y="1167"/>
                  </a:cubicBezTo>
                  <a:lnTo>
                    <a:pt x="1107" y="548"/>
                  </a:lnTo>
                  <a:cubicBezTo>
                    <a:pt x="1357" y="596"/>
                    <a:pt x="1512" y="703"/>
                    <a:pt x="1512" y="774"/>
                  </a:cubicBezTo>
                  <a:cubicBezTo>
                    <a:pt x="1512" y="869"/>
                    <a:pt x="1584" y="953"/>
                    <a:pt x="1691" y="953"/>
                  </a:cubicBezTo>
                  <a:cubicBezTo>
                    <a:pt x="1774" y="953"/>
                    <a:pt x="1869" y="881"/>
                    <a:pt x="1869" y="774"/>
                  </a:cubicBezTo>
                  <a:cubicBezTo>
                    <a:pt x="1869" y="477"/>
                    <a:pt x="1548" y="250"/>
                    <a:pt x="1119" y="191"/>
                  </a:cubicBezTo>
                  <a:lnTo>
                    <a:pt x="1119" y="179"/>
                  </a:lnTo>
                  <a:cubicBezTo>
                    <a:pt x="1119" y="84"/>
                    <a:pt x="1048" y="0"/>
                    <a:pt x="94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62" name="Google Shape;10545;p56"/>
          <p:cNvGrpSpPr/>
          <p:nvPr/>
        </p:nvGrpSpPr>
        <p:grpSpPr>
          <a:xfrm>
            <a:off x="9325810" y="4515675"/>
            <a:ext cx="569985" cy="400356"/>
            <a:chOff x="7918997" y="3714687"/>
            <a:chExt cx="392111" cy="280206"/>
          </a:xfrm>
          <a:solidFill>
            <a:srgbClr val="0D4D98"/>
          </a:solidFill>
        </p:grpSpPr>
        <p:sp>
          <p:nvSpPr>
            <p:cNvPr id="263" name="Google Shape;10546;p56"/>
            <p:cNvSpPr/>
            <p:nvPr/>
          </p:nvSpPr>
          <p:spPr>
            <a:xfrm>
              <a:off x="7918997" y="3781246"/>
              <a:ext cx="309675" cy="213648"/>
            </a:xfrm>
            <a:custGeom>
              <a:avLst/>
              <a:gdLst/>
              <a:ahLst/>
              <a:cxnLst/>
              <a:rect l="l" t="t" r="r" b="b"/>
              <a:pathLst>
                <a:path w="9752" h="6728" extrusionOk="0">
                  <a:moveTo>
                    <a:pt x="774" y="3644"/>
                  </a:moveTo>
                  <a:cubicBezTo>
                    <a:pt x="965" y="3644"/>
                    <a:pt x="1132" y="3810"/>
                    <a:pt x="1132" y="4001"/>
                  </a:cubicBezTo>
                  <a:cubicBezTo>
                    <a:pt x="1132" y="4191"/>
                    <a:pt x="965" y="4358"/>
                    <a:pt x="774" y="4358"/>
                  </a:cubicBezTo>
                  <a:cubicBezTo>
                    <a:pt x="560" y="4358"/>
                    <a:pt x="417" y="4191"/>
                    <a:pt x="417" y="4001"/>
                  </a:cubicBezTo>
                  <a:cubicBezTo>
                    <a:pt x="417" y="3810"/>
                    <a:pt x="584" y="3644"/>
                    <a:pt x="774" y="3644"/>
                  </a:cubicBezTo>
                  <a:close/>
                  <a:moveTo>
                    <a:pt x="715" y="0"/>
                  </a:moveTo>
                  <a:cubicBezTo>
                    <a:pt x="310" y="0"/>
                    <a:pt x="0" y="322"/>
                    <a:pt x="0" y="715"/>
                  </a:cubicBezTo>
                  <a:cubicBezTo>
                    <a:pt x="0" y="1072"/>
                    <a:pt x="250" y="1370"/>
                    <a:pt x="596" y="1429"/>
                  </a:cubicBezTo>
                  <a:lnTo>
                    <a:pt x="596" y="3346"/>
                  </a:lnTo>
                  <a:cubicBezTo>
                    <a:pt x="298" y="3429"/>
                    <a:pt x="72" y="3703"/>
                    <a:pt x="72" y="4025"/>
                  </a:cubicBezTo>
                  <a:cubicBezTo>
                    <a:pt x="72" y="4358"/>
                    <a:pt x="298" y="4644"/>
                    <a:pt x="596" y="4715"/>
                  </a:cubicBezTo>
                  <a:lnTo>
                    <a:pt x="596" y="5442"/>
                  </a:lnTo>
                  <a:cubicBezTo>
                    <a:pt x="322" y="5513"/>
                    <a:pt x="120" y="5775"/>
                    <a:pt x="120" y="6073"/>
                  </a:cubicBezTo>
                  <a:cubicBezTo>
                    <a:pt x="120" y="6430"/>
                    <a:pt x="417" y="6727"/>
                    <a:pt x="774" y="6727"/>
                  </a:cubicBezTo>
                  <a:lnTo>
                    <a:pt x="2215" y="6727"/>
                  </a:lnTo>
                  <a:cubicBezTo>
                    <a:pt x="2322" y="6727"/>
                    <a:pt x="2394" y="6644"/>
                    <a:pt x="2394" y="6549"/>
                  </a:cubicBezTo>
                  <a:cubicBezTo>
                    <a:pt x="2394" y="6442"/>
                    <a:pt x="2286" y="6335"/>
                    <a:pt x="2191" y="6335"/>
                  </a:cubicBezTo>
                  <a:lnTo>
                    <a:pt x="739" y="6335"/>
                  </a:lnTo>
                  <a:cubicBezTo>
                    <a:pt x="584" y="6335"/>
                    <a:pt x="441" y="6204"/>
                    <a:pt x="441" y="6037"/>
                  </a:cubicBezTo>
                  <a:cubicBezTo>
                    <a:pt x="441" y="5882"/>
                    <a:pt x="584" y="5739"/>
                    <a:pt x="739" y="5739"/>
                  </a:cubicBezTo>
                  <a:lnTo>
                    <a:pt x="9561" y="5739"/>
                  </a:lnTo>
                  <a:cubicBezTo>
                    <a:pt x="9668" y="5739"/>
                    <a:pt x="9752" y="5668"/>
                    <a:pt x="9752" y="5561"/>
                  </a:cubicBezTo>
                  <a:cubicBezTo>
                    <a:pt x="9752" y="5465"/>
                    <a:pt x="9668" y="5382"/>
                    <a:pt x="9561" y="5382"/>
                  </a:cubicBezTo>
                  <a:lnTo>
                    <a:pt x="929" y="5382"/>
                  </a:lnTo>
                  <a:lnTo>
                    <a:pt x="929" y="4703"/>
                  </a:lnTo>
                  <a:cubicBezTo>
                    <a:pt x="1251" y="4632"/>
                    <a:pt x="1489" y="4346"/>
                    <a:pt x="1489" y="4001"/>
                  </a:cubicBezTo>
                  <a:cubicBezTo>
                    <a:pt x="1489" y="3656"/>
                    <a:pt x="1251" y="3370"/>
                    <a:pt x="929" y="3298"/>
                  </a:cubicBezTo>
                  <a:lnTo>
                    <a:pt x="929" y="1215"/>
                  </a:lnTo>
                  <a:cubicBezTo>
                    <a:pt x="929" y="1167"/>
                    <a:pt x="917" y="1108"/>
                    <a:pt x="870" y="1084"/>
                  </a:cubicBezTo>
                  <a:cubicBezTo>
                    <a:pt x="834" y="1060"/>
                    <a:pt x="786" y="1036"/>
                    <a:pt x="739" y="1036"/>
                  </a:cubicBezTo>
                  <a:lnTo>
                    <a:pt x="715" y="1036"/>
                  </a:lnTo>
                  <a:cubicBezTo>
                    <a:pt x="512" y="1036"/>
                    <a:pt x="358" y="870"/>
                    <a:pt x="358" y="679"/>
                  </a:cubicBezTo>
                  <a:cubicBezTo>
                    <a:pt x="358" y="489"/>
                    <a:pt x="512" y="322"/>
                    <a:pt x="715" y="322"/>
                  </a:cubicBezTo>
                  <a:cubicBezTo>
                    <a:pt x="905" y="322"/>
                    <a:pt x="1072" y="489"/>
                    <a:pt x="1072" y="679"/>
                  </a:cubicBezTo>
                  <a:cubicBezTo>
                    <a:pt x="1072" y="715"/>
                    <a:pt x="1072" y="762"/>
                    <a:pt x="1048" y="786"/>
                  </a:cubicBezTo>
                  <a:cubicBezTo>
                    <a:pt x="1036" y="858"/>
                    <a:pt x="1048" y="941"/>
                    <a:pt x="1120" y="977"/>
                  </a:cubicBezTo>
                  <a:lnTo>
                    <a:pt x="2906" y="2525"/>
                  </a:lnTo>
                  <a:cubicBezTo>
                    <a:pt x="2940" y="2553"/>
                    <a:pt x="2985" y="2568"/>
                    <a:pt x="3029" y="2568"/>
                  </a:cubicBezTo>
                  <a:cubicBezTo>
                    <a:pt x="3077" y="2568"/>
                    <a:pt x="3124" y="2550"/>
                    <a:pt x="3156" y="2513"/>
                  </a:cubicBezTo>
                  <a:lnTo>
                    <a:pt x="4287" y="1274"/>
                  </a:lnTo>
                  <a:cubicBezTo>
                    <a:pt x="4358" y="1203"/>
                    <a:pt x="4346" y="1084"/>
                    <a:pt x="4275" y="1024"/>
                  </a:cubicBezTo>
                  <a:cubicBezTo>
                    <a:pt x="4237" y="992"/>
                    <a:pt x="4191" y="976"/>
                    <a:pt x="4147" y="976"/>
                  </a:cubicBezTo>
                  <a:cubicBezTo>
                    <a:pt x="4095" y="976"/>
                    <a:pt x="4045" y="998"/>
                    <a:pt x="4013" y="1036"/>
                  </a:cubicBezTo>
                  <a:lnTo>
                    <a:pt x="3001" y="2155"/>
                  </a:lnTo>
                  <a:lnTo>
                    <a:pt x="1429" y="798"/>
                  </a:lnTo>
                  <a:lnTo>
                    <a:pt x="1429" y="715"/>
                  </a:lnTo>
                  <a:cubicBezTo>
                    <a:pt x="1429" y="310"/>
                    <a:pt x="1096" y="0"/>
                    <a:pt x="7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4" name="Google Shape;10547;p56"/>
            <p:cNvSpPr/>
            <p:nvPr/>
          </p:nvSpPr>
          <p:spPr>
            <a:xfrm>
              <a:off x="8080439" y="3862920"/>
              <a:ext cx="68083" cy="68083"/>
            </a:xfrm>
            <a:custGeom>
              <a:avLst/>
              <a:gdLst/>
              <a:ahLst/>
              <a:cxnLst/>
              <a:rect l="l" t="t" r="r" b="b"/>
              <a:pathLst>
                <a:path w="2144" h="2144" extrusionOk="0">
                  <a:moveTo>
                    <a:pt x="1072" y="357"/>
                  </a:moveTo>
                  <a:cubicBezTo>
                    <a:pt x="1465" y="357"/>
                    <a:pt x="1786" y="691"/>
                    <a:pt x="1786" y="1072"/>
                  </a:cubicBezTo>
                  <a:cubicBezTo>
                    <a:pt x="1786" y="1465"/>
                    <a:pt x="1465" y="1786"/>
                    <a:pt x="1072" y="1786"/>
                  </a:cubicBezTo>
                  <a:cubicBezTo>
                    <a:pt x="691" y="1786"/>
                    <a:pt x="358" y="1465"/>
                    <a:pt x="358" y="1072"/>
                  </a:cubicBezTo>
                  <a:cubicBezTo>
                    <a:pt x="358" y="691"/>
                    <a:pt x="691" y="357"/>
                    <a:pt x="1072" y="357"/>
                  </a:cubicBezTo>
                  <a:close/>
                  <a:moveTo>
                    <a:pt x="1072" y="0"/>
                  </a:moveTo>
                  <a:cubicBezTo>
                    <a:pt x="477" y="0"/>
                    <a:pt x="0" y="476"/>
                    <a:pt x="0" y="1072"/>
                  </a:cubicBezTo>
                  <a:cubicBezTo>
                    <a:pt x="0" y="1667"/>
                    <a:pt x="477" y="2143"/>
                    <a:pt x="1072" y="2143"/>
                  </a:cubicBezTo>
                  <a:cubicBezTo>
                    <a:pt x="1667" y="2143"/>
                    <a:pt x="2144" y="1655"/>
                    <a:pt x="2144" y="1072"/>
                  </a:cubicBezTo>
                  <a:cubicBezTo>
                    <a:pt x="2144" y="476"/>
                    <a:pt x="1667" y="0"/>
                    <a:pt x="107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5" name="Google Shape;10548;p56"/>
            <p:cNvSpPr/>
            <p:nvPr/>
          </p:nvSpPr>
          <p:spPr>
            <a:xfrm>
              <a:off x="8000290" y="3885593"/>
              <a:ext cx="45410" cy="45410"/>
            </a:xfrm>
            <a:custGeom>
              <a:avLst/>
              <a:gdLst/>
              <a:ahLst/>
              <a:cxnLst/>
              <a:rect l="l" t="t" r="r" b="b"/>
              <a:pathLst>
                <a:path w="1430" h="1430" extrusionOk="0">
                  <a:moveTo>
                    <a:pt x="727" y="358"/>
                  </a:moveTo>
                  <a:cubicBezTo>
                    <a:pt x="917" y="358"/>
                    <a:pt x="1084" y="524"/>
                    <a:pt x="1084" y="715"/>
                  </a:cubicBezTo>
                  <a:cubicBezTo>
                    <a:pt x="1084" y="905"/>
                    <a:pt x="917" y="1072"/>
                    <a:pt x="727" y="1072"/>
                  </a:cubicBezTo>
                  <a:cubicBezTo>
                    <a:pt x="536" y="1072"/>
                    <a:pt x="369" y="905"/>
                    <a:pt x="369" y="715"/>
                  </a:cubicBezTo>
                  <a:cubicBezTo>
                    <a:pt x="369" y="524"/>
                    <a:pt x="536" y="358"/>
                    <a:pt x="727" y="358"/>
                  </a:cubicBezTo>
                  <a:close/>
                  <a:moveTo>
                    <a:pt x="694" y="0"/>
                  </a:moveTo>
                  <a:cubicBezTo>
                    <a:pt x="310" y="0"/>
                    <a:pt x="0" y="317"/>
                    <a:pt x="0" y="715"/>
                  </a:cubicBezTo>
                  <a:cubicBezTo>
                    <a:pt x="0" y="1120"/>
                    <a:pt x="322" y="1429"/>
                    <a:pt x="715" y="1429"/>
                  </a:cubicBezTo>
                  <a:cubicBezTo>
                    <a:pt x="1096" y="1429"/>
                    <a:pt x="1429" y="1096"/>
                    <a:pt x="1429" y="715"/>
                  </a:cubicBezTo>
                  <a:cubicBezTo>
                    <a:pt x="1429" y="310"/>
                    <a:pt x="1096" y="1"/>
                    <a:pt x="715" y="1"/>
                  </a:cubicBezTo>
                  <a:cubicBezTo>
                    <a:pt x="708" y="0"/>
                    <a:pt x="701" y="0"/>
                    <a:pt x="69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6" name="Google Shape;10549;p56"/>
            <p:cNvSpPr/>
            <p:nvPr/>
          </p:nvSpPr>
          <p:spPr>
            <a:xfrm>
              <a:off x="8006323" y="3714687"/>
              <a:ext cx="304784" cy="277920"/>
            </a:xfrm>
            <a:custGeom>
              <a:avLst/>
              <a:gdLst/>
              <a:ahLst/>
              <a:cxnLst/>
              <a:rect l="l" t="t" r="r" b="b"/>
              <a:pathLst>
                <a:path w="9598" h="8752" extrusionOk="0">
                  <a:moveTo>
                    <a:pt x="8800" y="5740"/>
                  </a:moveTo>
                  <a:cubicBezTo>
                    <a:pt x="8990" y="5740"/>
                    <a:pt x="9157" y="5906"/>
                    <a:pt x="9157" y="6097"/>
                  </a:cubicBezTo>
                  <a:cubicBezTo>
                    <a:pt x="9157" y="6287"/>
                    <a:pt x="9002" y="6454"/>
                    <a:pt x="8800" y="6454"/>
                  </a:cubicBezTo>
                  <a:cubicBezTo>
                    <a:pt x="8609" y="6454"/>
                    <a:pt x="8442" y="6287"/>
                    <a:pt x="8442" y="6097"/>
                  </a:cubicBezTo>
                  <a:cubicBezTo>
                    <a:pt x="8442" y="5906"/>
                    <a:pt x="8597" y="5740"/>
                    <a:pt x="8800" y="5740"/>
                  </a:cubicBezTo>
                  <a:close/>
                  <a:moveTo>
                    <a:pt x="3430" y="1"/>
                  </a:moveTo>
                  <a:cubicBezTo>
                    <a:pt x="2989" y="1"/>
                    <a:pt x="2632" y="358"/>
                    <a:pt x="2632" y="787"/>
                  </a:cubicBezTo>
                  <a:cubicBezTo>
                    <a:pt x="2632" y="989"/>
                    <a:pt x="2727" y="1203"/>
                    <a:pt x="2858" y="1334"/>
                  </a:cubicBezTo>
                  <a:lnTo>
                    <a:pt x="1739" y="2561"/>
                  </a:lnTo>
                  <a:cubicBezTo>
                    <a:pt x="1668" y="2632"/>
                    <a:pt x="1680" y="2751"/>
                    <a:pt x="1763" y="2811"/>
                  </a:cubicBezTo>
                  <a:cubicBezTo>
                    <a:pt x="1796" y="2844"/>
                    <a:pt x="1838" y="2859"/>
                    <a:pt x="1881" y="2859"/>
                  </a:cubicBezTo>
                  <a:cubicBezTo>
                    <a:pt x="1931" y="2859"/>
                    <a:pt x="1981" y="2838"/>
                    <a:pt x="2013" y="2799"/>
                  </a:cubicBezTo>
                  <a:lnTo>
                    <a:pt x="3251" y="1430"/>
                  </a:lnTo>
                  <a:cubicBezTo>
                    <a:pt x="3287" y="1382"/>
                    <a:pt x="3311" y="1323"/>
                    <a:pt x="3287" y="1275"/>
                  </a:cubicBezTo>
                  <a:cubicBezTo>
                    <a:pt x="3275" y="1215"/>
                    <a:pt x="3251" y="1168"/>
                    <a:pt x="3204" y="1144"/>
                  </a:cubicBezTo>
                  <a:cubicBezTo>
                    <a:pt x="3073" y="1072"/>
                    <a:pt x="2977" y="918"/>
                    <a:pt x="2977" y="775"/>
                  </a:cubicBezTo>
                  <a:cubicBezTo>
                    <a:pt x="2977" y="537"/>
                    <a:pt x="3168" y="334"/>
                    <a:pt x="3406" y="334"/>
                  </a:cubicBezTo>
                  <a:cubicBezTo>
                    <a:pt x="3644" y="334"/>
                    <a:pt x="3847" y="537"/>
                    <a:pt x="3847" y="775"/>
                  </a:cubicBezTo>
                  <a:cubicBezTo>
                    <a:pt x="3847" y="918"/>
                    <a:pt x="3751" y="1072"/>
                    <a:pt x="3620" y="1144"/>
                  </a:cubicBezTo>
                  <a:cubicBezTo>
                    <a:pt x="3573" y="1168"/>
                    <a:pt x="3525" y="1215"/>
                    <a:pt x="3525" y="1275"/>
                  </a:cubicBezTo>
                  <a:cubicBezTo>
                    <a:pt x="3513" y="1334"/>
                    <a:pt x="3525" y="1382"/>
                    <a:pt x="3573" y="1430"/>
                  </a:cubicBezTo>
                  <a:lnTo>
                    <a:pt x="6430" y="4561"/>
                  </a:lnTo>
                  <a:cubicBezTo>
                    <a:pt x="6462" y="4606"/>
                    <a:pt x="6512" y="4627"/>
                    <a:pt x="6562" y="4627"/>
                  </a:cubicBezTo>
                  <a:cubicBezTo>
                    <a:pt x="6605" y="4627"/>
                    <a:pt x="6647" y="4612"/>
                    <a:pt x="6680" y="4585"/>
                  </a:cubicBezTo>
                  <a:lnTo>
                    <a:pt x="8466" y="3037"/>
                  </a:lnTo>
                  <a:cubicBezTo>
                    <a:pt x="8526" y="2989"/>
                    <a:pt x="8549" y="2918"/>
                    <a:pt x="8526" y="2835"/>
                  </a:cubicBezTo>
                  <a:cubicBezTo>
                    <a:pt x="8514" y="2811"/>
                    <a:pt x="8514" y="2763"/>
                    <a:pt x="8514" y="2739"/>
                  </a:cubicBezTo>
                  <a:cubicBezTo>
                    <a:pt x="8514" y="2537"/>
                    <a:pt x="8680" y="2382"/>
                    <a:pt x="8871" y="2382"/>
                  </a:cubicBezTo>
                  <a:cubicBezTo>
                    <a:pt x="9061" y="2382"/>
                    <a:pt x="9228" y="2537"/>
                    <a:pt x="9228" y="2739"/>
                  </a:cubicBezTo>
                  <a:cubicBezTo>
                    <a:pt x="9228" y="2930"/>
                    <a:pt x="9061" y="3097"/>
                    <a:pt x="8871" y="3097"/>
                  </a:cubicBezTo>
                  <a:lnTo>
                    <a:pt x="8847" y="3097"/>
                  </a:lnTo>
                  <a:cubicBezTo>
                    <a:pt x="8800" y="3097"/>
                    <a:pt x="8740" y="3108"/>
                    <a:pt x="8704" y="3132"/>
                  </a:cubicBezTo>
                  <a:cubicBezTo>
                    <a:pt x="8680" y="3168"/>
                    <a:pt x="8645" y="3228"/>
                    <a:pt x="8645" y="3275"/>
                  </a:cubicBezTo>
                  <a:lnTo>
                    <a:pt x="8645" y="5359"/>
                  </a:lnTo>
                  <a:cubicBezTo>
                    <a:pt x="8335" y="5430"/>
                    <a:pt x="8097" y="5716"/>
                    <a:pt x="8097" y="6049"/>
                  </a:cubicBezTo>
                  <a:cubicBezTo>
                    <a:pt x="8097" y="6395"/>
                    <a:pt x="8335" y="6680"/>
                    <a:pt x="8645" y="6752"/>
                  </a:cubicBezTo>
                  <a:lnTo>
                    <a:pt x="8645" y="7442"/>
                  </a:lnTo>
                  <a:lnTo>
                    <a:pt x="7561" y="7442"/>
                  </a:lnTo>
                  <a:cubicBezTo>
                    <a:pt x="7454" y="7442"/>
                    <a:pt x="7383" y="7514"/>
                    <a:pt x="7383" y="7621"/>
                  </a:cubicBezTo>
                  <a:cubicBezTo>
                    <a:pt x="7383" y="7716"/>
                    <a:pt x="7454" y="7800"/>
                    <a:pt x="7561" y="7800"/>
                  </a:cubicBezTo>
                  <a:lnTo>
                    <a:pt x="8823" y="7800"/>
                  </a:lnTo>
                  <a:cubicBezTo>
                    <a:pt x="8990" y="7800"/>
                    <a:pt x="9121" y="7930"/>
                    <a:pt x="9121" y="8097"/>
                  </a:cubicBezTo>
                  <a:cubicBezTo>
                    <a:pt x="9121" y="8252"/>
                    <a:pt x="8990" y="8395"/>
                    <a:pt x="8823" y="8395"/>
                  </a:cubicBezTo>
                  <a:lnTo>
                    <a:pt x="179" y="8395"/>
                  </a:lnTo>
                  <a:cubicBezTo>
                    <a:pt x="72" y="8395"/>
                    <a:pt x="1" y="8466"/>
                    <a:pt x="1" y="8573"/>
                  </a:cubicBezTo>
                  <a:cubicBezTo>
                    <a:pt x="1" y="8669"/>
                    <a:pt x="72" y="8752"/>
                    <a:pt x="179" y="8752"/>
                  </a:cubicBezTo>
                  <a:lnTo>
                    <a:pt x="8823" y="8752"/>
                  </a:lnTo>
                  <a:cubicBezTo>
                    <a:pt x="9181" y="8752"/>
                    <a:pt x="9478" y="8454"/>
                    <a:pt x="9478" y="8097"/>
                  </a:cubicBezTo>
                  <a:cubicBezTo>
                    <a:pt x="9478" y="7800"/>
                    <a:pt x="9276" y="7538"/>
                    <a:pt x="9002" y="7466"/>
                  </a:cubicBezTo>
                  <a:lnTo>
                    <a:pt x="9002" y="6752"/>
                  </a:lnTo>
                  <a:cubicBezTo>
                    <a:pt x="9300" y="6704"/>
                    <a:pt x="9526" y="6430"/>
                    <a:pt x="9526" y="6097"/>
                  </a:cubicBezTo>
                  <a:cubicBezTo>
                    <a:pt x="9526" y="5775"/>
                    <a:pt x="9300" y="5490"/>
                    <a:pt x="9002" y="5394"/>
                  </a:cubicBezTo>
                  <a:lnTo>
                    <a:pt x="9002" y="3478"/>
                  </a:lnTo>
                  <a:cubicBezTo>
                    <a:pt x="9347" y="3418"/>
                    <a:pt x="9597" y="3120"/>
                    <a:pt x="9597" y="2763"/>
                  </a:cubicBezTo>
                  <a:cubicBezTo>
                    <a:pt x="9597" y="2358"/>
                    <a:pt x="9276" y="2049"/>
                    <a:pt x="8883" y="2049"/>
                  </a:cubicBezTo>
                  <a:cubicBezTo>
                    <a:pt x="8502" y="2049"/>
                    <a:pt x="8168" y="2382"/>
                    <a:pt x="8168" y="2763"/>
                  </a:cubicBezTo>
                  <a:lnTo>
                    <a:pt x="8168" y="2858"/>
                  </a:lnTo>
                  <a:lnTo>
                    <a:pt x="6597" y="4204"/>
                  </a:lnTo>
                  <a:lnTo>
                    <a:pt x="3989" y="1334"/>
                  </a:lnTo>
                  <a:cubicBezTo>
                    <a:pt x="4144" y="1192"/>
                    <a:pt x="4216" y="989"/>
                    <a:pt x="4216" y="787"/>
                  </a:cubicBezTo>
                  <a:cubicBezTo>
                    <a:pt x="4216" y="358"/>
                    <a:pt x="3858" y="1"/>
                    <a:pt x="343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67" name="Google Shape;10550;p56"/>
            <p:cNvSpPr/>
            <p:nvPr/>
          </p:nvSpPr>
          <p:spPr>
            <a:xfrm>
              <a:off x="8183643" y="3885593"/>
              <a:ext cx="45410" cy="45410"/>
            </a:xfrm>
            <a:custGeom>
              <a:avLst/>
              <a:gdLst/>
              <a:ahLst/>
              <a:cxnLst/>
              <a:rect l="l" t="t" r="r" b="b"/>
              <a:pathLst>
                <a:path w="1430" h="1430" extrusionOk="0">
                  <a:moveTo>
                    <a:pt x="703" y="358"/>
                  </a:moveTo>
                  <a:cubicBezTo>
                    <a:pt x="894" y="358"/>
                    <a:pt x="1060" y="524"/>
                    <a:pt x="1060" y="715"/>
                  </a:cubicBezTo>
                  <a:cubicBezTo>
                    <a:pt x="1060" y="905"/>
                    <a:pt x="894" y="1072"/>
                    <a:pt x="703" y="1072"/>
                  </a:cubicBezTo>
                  <a:cubicBezTo>
                    <a:pt x="501" y="1072"/>
                    <a:pt x="346" y="905"/>
                    <a:pt x="346" y="715"/>
                  </a:cubicBezTo>
                  <a:cubicBezTo>
                    <a:pt x="346" y="524"/>
                    <a:pt x="501" y="358"/>
                    <a:pt x="703" y="358"/>
                  </a:cubicBezTo>
                  <a:close/>
                  <a:moveTo>
                    <a:pt x="715" y="1"/>
                  </a:moveTo>
                  <a:cubicBezTo>
                    <a:pt x="310" y="1"/>
                    <a:pt x="1" y="334"/>
                    <a:pt x="1" y="715"/>
                  </a:cubicBezTo>
                  <a:cubicBezTo>
                    <a:pt x="1" y="1120"/>
                    <a:pt x="322" y="1429"/>
                    <a:pt x="715" y="1429"/>
                  </a:cubicBezTo>
                  <a:cubicBezTo>
                    <a:pt x="1096" y="1429"/>
                    <a:pt x="1430" y="1108"/>
                    <a:pt x="1430" y="715"/>
                  </a:cubicBezTo>
                  <a:cubicBezTo>
                    <a:pt x="1430" y="310"/>
                    <a:pt x="1096" y="1"/>
                    <a:pt x="71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68" name="Google Shape;10551;p56"/>
          <p:cNvSpPr/>
          <p:nvPr/>
        </p:nvSpPr>
        <p:spPr>
          <a:xfrm>
            <a:off x="1135105" y="4520752"/>
            <a:ext cx="516670" cy="467188"/>
          </a:xfrm>
          <a:custGeom>
            <a:avLst/>
            <a:gdLst/>
            <a:ahLst/>
            <a:cxnLst/>
            <a:rect l="l" t="t" r="r" b="b"/>
            <a:pathLst>
              <a:path w="11193" h="10297" extrusionOk="0">
                <a:moveTo>
                  <a:pt x="6014" y="2129"/>
                </a:moveTo>
                <a:lnTo>
                  <a:pt x="6014" y="3034"/>
                </a:lnTo>
                <a:lnTo>
                  <a:pt x="5097" y="3034"/>
                </a:lnTo>
                <a:lnTo>
                  <a:pt x="5097" y="2129"/>
                </a:lnTo>
                <a:close/>
                <a:moveTo>
                  <a:pt x="8704" y="347"/>
                </a:moveTo>
                <a:cubicBezTo>
                  <a:pt x="8745" y="347"/>
                  <a:pt x="8785" y="350"/>
                  <a:pt x="8824" y="355"/>
                </a:cubicBezTo>
                <a:cubicBezTo>
                  <a:pt x="9133" y="403"/>
                  <a:pt x="9371" y="617"/>
                  <a:pt x="9550" y="1058"/>
                </a:cubicBezTo>
                <a:cubicBezTo>
                  <a:pt x="9824" y="1689"/>
                  <a:pt x="9847" y="2201"/>
                  <a:pt x="9645" y="2558"/>
                </a:cubicBezTo>
                <a:cubicBezTo>
                  <a:pt x="9419" y="2939"/>
                  <a:pt x="8966" y="3034"/>
                  <a:pt x="8907" y="3046"/>
                </a:cubicBezTo>
                <a:lnTo>
                  <a:pt x="6335" y="3046"/>
                </a:lnTo>
                <a:lnTo>
                  <a:pt x="6335" y="2034"/>
                </a:lnTo>
                <a:cubicBezTo>
                  <a:pt x="6442" y="1903"/>
                  <a:pt x="6764" y="1498"/>
                  <a:pt x="7204" y="1141"/>
                </a:cubicBezTo>
                <a:cubicBezTo>
                  <a:pt x="7798" y="612"/>
                  <a:pt x="8304" y="347"/>
                  <a:pt x="8704" y="347"/>
                </a:cubicBezTo>
                <a:close/>
                <a:moveTo>
                  <a:pt x="4585" y="3356"/>
                </a:moveTo>
                <a:lnTo>
                  <a:pt x="4585" y="4653"/>
                </a:lnTo>
                <a:lnTo>
                  <a:pt x="299" y="4653"/>
                </a:lnTo>
                <a:lnTo>
                  <a:pt x="299" y="3356"/>
                </a:lnTo>
                <a:close/>
                <a:moveTo>
                  <a:pt x="6204" y="3356"/>
                </a:moveTo>
                <a:lnTo>
                  <a:pt x="6204" y="9987"/>
                </a:lnTo>
                <a:lnTo>
                  <a:pt x="4906" y="9987"/>
                </a:lnTo>
                <a:lnTo>
                  <a:pt x="4906" y="3356"/>
                </a:lnTo>
                <a:close/>
                <a:moveTo>
                  <a:pt x="10812" y="3356"/>
                </a:moveTo>
                <a:lnTo>
                  <a:pt x="10812" y="4653"/>
                </a:lnTo>
                <a:lnTo>
                  <a:pt x="9074" y="4653"/>
                </a:lnTo>
                <a:cubicBezTo>
                  <a:pt x="8990" y="4653"/>
                  <a:pt x="8907" y="4725"/>
                  <a:pt x="8907" y="4820"/>
                </a:cubicBezTo>
                <a:cubicBezTo>
                  <a:pt x="8907" y="4903"/>
                  <a:pt x="8990" y="4987"/>
                  <a:pt x="9074" y="4987"/>
                </a:cubicBezTo>
                <a:lnTo>
                  <a:pt x="10002" y="4987"/>
                </a:lnTo>
                <a:lnTo>
                  <a:pt x="10002" y="9594"/>
                </a:lnTo>
                <a:cubicBezTo>
                  <a:pt x="10002" y="9809"/>
                  <a:pt x="9824" y="9987"/>
                  <a:pt x="9609" y="9987"/>
                </a:cubicBezTo>
                <a:lnTo>
                  <a:pt x="6526" y="9987"/>
                </a:lnTo>
                <a:lnTo>
                  <a:pt x="6526" y="4987"/>
                </a:lnTo>
                <a:lnTo>
                  <a:pt x="8419" y="4987"/>
                </a:lnTo>
                <a:cubicBezTo>
                  <a:pt x="8514" y="4987"/>
                  <a:pt x="8585" y="4903"/>
                  <a:pt x="8585" y="4820"/>
                </a:cubicBezTo>
                <a:cubicBezTo>
                  <a:pt x="8585" y="4725"/>
                  <a:pt x="8514" y="4653"/>
                  <a:pt x="8419" y="4653"/>
                </a:cubicBezTo>
                <a:lnTo>
                  <a:pt x="6526" y="4653"/>
                </a:lnTo>
                <a:lnTo>
                  <a:pt x="6526" y="3356"/>
                </a:lnTo>
                <a:close/>
                <a:moveTo>
                  <a:pt x="2416" y="1"/>
                </a:moveTo>
                <a:cubicBezTo>
                  <a:pt x="2282" y="1"/>
                  <a:pt x="2156" y="24"/>
                  <a:pt x="2037" y="69"/>
                </a:cubicBezTo>
                <a:cubicBezTo>
                  <a:pt x="1727" y="188"/>
                  <a:pt x="1465" y="474"/>
                  <a:pt x="1287" y="903"/>
                </a:cubicBezTo>
                <a:cubicBezTo>
                  <a:pt x="977" y="1653"/>
                  <a:pt x="965" y="2248"/>
                  <a:pt x="1215" y="2689"/>
                </a:cubicBezTo>
                <a:cubicBezTo>
                  <a:pt x="1287" y="2820"/>
                  <a:pt x="1382" y="2927"/>
                  <a:pt x="1489" y="3022"/>
                </a:cubicBezTo>
                <a:lnTo>
                  <a:pt x="156" y="3022"/>
                </a:lnTo>
                <a:cubicBezTo>
                  <a:pt x="72" y="3022"/>
                  <a:pt x="1" y="3094"/>
                  <a:pt x="1" y="3177"/>
                </a:cubicBezTo>
                <a:lnTo>
                  <a:pt x="1" y="4808"/>
                </a:lnTo>
                <a:cubicBezTo>
                  <a:pt x="1" y="4891"/>
                  <a:pt x="72" y="4963"/>
                  <a:pt x="156" y="4963"/>
                </a:cubicBezTo>
                <a:lnTo>
                  <a:pt x="834" y="4963"/>
                </a:lnTo>
                <a:lnTo>
                  <a:pt x="834" y="9583"/>
                </a:lnTo>
                <a:cubicBezTo>
                  <a:pt x="834" y="9964"/>
                  <a:pt x="1156" y="10297"/>
                  <a:pt x="1549" y="10297"/>
                </a:cubicBezTo>
                <a:lnTo>
                  <a:pt x="2656" y="10297"/>
                </a:lnTo>
                <a:cubicBezTo>
                  <a:pt x="2751" y="10297"/>
                  <a:pt x="2823" y="10225"/>
                  <a:pt x="2823" y="10130"/>
                </a:cubicBezTo>
                <a:cubicBezTo>
                  <a:pt x="2823" y="10047"/>
                  <a:pt x="2751" y="9964"/>
                  <a:pt x="2656" y="9964"/>
                </a:cubicBezTo>
                <a:lnTo>
                  <a:pt x="1549" y="9964"/>
                </a:lnTo>
                <a:cubicBezTo>
                  <a:pt x="1334" y="9964"/>
                  <a:pt x="1156" y="9785"/>
                  <a:pt x="1156" y="9583"/>
                </a:cubicBezTo>
                <a:lnTo>
                  <a:pt x="1156" y="4963"/>
                </a:lnTo>
                <a:lnTo>
                  <a:pt x="4609" y="4963"/>
                </a:lnTo>
                <a:lnTo>
                  <a:pt x="4609" y="9964"/>
                </a:lnTo>
                <a:lnTo>
                  <a:pt x="3311" y="9964"/>
                </a:lnTo>
                <a:cubicBezTo>
                  <a:pt x="3228" y="9964"/>
                  <a:pt x="3156" y="10047"/>
                  <a:pt x="3156" y="10130"/>
                </a:cubicBezTo>
                <a:cubicBezTo>
                  <a:pt x="3156" y="10225"/>
                  <a:pt x="3228" y="10297"/>
                  <a:pt x="3311" y="10297"/>
                </a:cubicBezTo>
                <a:lnTo>
                  <a:pt x="9645" y="10297"/>
                </a:lnTo>
                <a:cubicBezTo>
                  <a:pt x="10026" y="10297"/>
                  <a:pt x="10359" y="9964"/>
                  <a:pt x="10359" y="9583"/>
                </a:cubicBezTo>
                <a:lnTo>
                  <a:pt x="10359" y="4963"/>
                </a:lnTo>
                <a:lnTo>
                  <a:pt x="11026" y="4963"/>
                </a:lnTo>
                <a:cubicBezTo>
                  <a:pt x="11110" y="4963"/>
                  <a:pt x="11193" y="4891"/>
                  <a:pt x="11193" y="4808"/>
                </a:cubicBezTo>
                <a:lnTo>
                  <a:pt x="11193" y="3177"/>
                </a:lnTo>
                <a:cubicBezTo>
                  <a:pt x="11145" y="3106"/>
                  <a:pt x="11074" y="3034"/>
                  <a:pt x="10979" y="3034"/>
                </a:cubicBezTo>
                <a:lnTo>
                  <a:pt x="9657" y="3034"/>
                </a:lnTo>
                <a:cubicBezTo>
                  <a:pt x="9752" y="2939"/>
                  <a:pt x="9847" y="2844"/>
                  <a:pt x="9919" y="2701"/>
                </a:cubicBezTo>
                <a:cubicBezTo>
                  <a:pt x="10181" y="2260"/>
                  <a:pt x="10157" y="1641"/>
                  <a:pt x="9847" y="915"/>
                </a:cubicBezTo>
                <a:cubicBezTo>
                  <a:pt x="9621" y="379"/>
                  <a:pt x="9300" y="81"/>
                  <a:pt x="8871" y="22"/>
                </a:cubicBezTo>
                <a:cubicBezTo>
                  <a:pt x="8824" y="16"/>
                  <a:pt x="8776" y="13"/>
                  <a:pt x="8728" y="13"/>
                </a:cubicBezTo>
                <a:cubicBezTo>
                  <a:pt x="7648" y="13"/>
                  <a:pt x="6371" y="1489"/>
                  <a:pt x="6097" y="1808"/>
                </a:cubicBezTo>
                <a:lnTo>
                  <a:pt x="5025" y="1808"/>
                </a:lnTo>
                <a:cubicBezTo>
                  <a:pt x="4859" y="1617"/>
                  <a:pt x="4359" y="1022"/>
                  <a:pt x="3751" y="581"/>
                </a:cubicBezTo>
                <a:cubicBezTo>
                  <a:pt x="3715" y="556"/>
                  <a:pt x="3677" y="543"/>
                  <a:pt x="3642" y="543"/>
                </a:cubicBezTo>
                <a:cubicBezTo>
                  <a:pt x="3595" y="543"/>
                  <a:pt x="3552" y="565"/>
                  <a:pt x="3525" y="605"/>
                </a:cubicBezTo>
                <a:cubicBezTo>
                  <a:pt x="3466" y="677"/>
                  <a:pt x="3478" y="784"/>
                  <a:pt x="3549" y="831"/>
                </a:cubicBezTo>
                <a:cubicBezTo>
                  <a:pt x="4144" y="1260"/>
                  <a:pt x="4656" y="1855"/>
                  <a:pt x="4787" y="2022"/>
                </a:cubicBezTo>
                <a:lnTo>
                  <a:pt x="4787" y="3034"/>
                </a:lnTo>
                <a:lnTo>
                  <a:pt x="2216" y="3034"/>
                </a:lnTo>
                <a:cubicBezTo>
                  <a:pt x="2144" y="3022"/>
                  <a:pt x="1692" y="2927"/>
                  <a:pt x="1489" y="2546"/>
                </a:cubicBezTo>
                <a:cubicBezTo>
                  <a:pt x="1275" y="2189"/>
                  <a:pt x="1323" y="1677"/>
                  <a:pt x="1573" y="1034"/>
                </a:cubicBezTo>
                <a:cubicBezTo>
                  <a:pt x="1727" y="700"/>
                  <a:pt x="1906" y="474"/>
                  <a:pt x="2144" y="379"/>
                </a:cubicBezTo>
                <a:cubicBezTo>
                  <a:pt x="2224" y="348"/>
                  <a:pt x="2314" y="332"/>
                  <a:pt x="2413" y="332"/>
                </a:cubicBezTo>
                <a:cubicBezTo>
                  <a:pt x="2578" y="332"/>
                  <a:pt x="2769" y="377"/>
                  <a:pt x="2978" y="474"/>
                </a:cubicBezTo>
                <a:cubicBezTo>
                  <a:pt x="3001" y="488"/>
                  <a:pt x="3025" y="493"/>
                  <a:pt x="3049" y="493"/>
                </a:cubicBezTo>
                <a:cubicBezTo>
                  <a:pt x="3109" y="493"/>
                  <a:pt x="3166" y="454"/>
                  <a:pt x="3192" y="403"/>
                </a:cubicBezTo>
                <a:cubicBezTo>
                  <a:pt x="3239" y="308"/>
                  <a:pt x="3192" y="224"/>
                  <a:pt x="3120" y="177"/>
                </a:cubicBezTo>
                <a:cubicBezTo>
                  <a:pt x="2864" y="59"/>
                  <a:pt x="2630" y="1"/>
                  <a:pt x="2416" y="1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269" name="Google Shape;10552;p56"/>
          <p:cNvGrpSpPr/>
          <p:nvPr/>
        </p:nvGrpSpPr>
        <p:grpSpPr>
          <a:xfrm>
            <a:off x="1815191" y="4507351"/>
            <a:ext cx="519993" cy="507433"/>
            <a:chOff x="1408777" y="3680964"/>
            <a:chExt cx="357720" cy="355148"/>
          </a:xfrm>
          <a:solidFill>
            <a:srgbClr val="0D4D98"/>
          </a:solidFill>
        </p:grpSpPr>
        <p:sp>
          <p:nvSpPr>
            <p:cNvPr id="270" name="Google Shape;10553;p56"/>
            <p:cNvSpPr/>
            <p:nvPr/>
          </p:nvSpPr>
          <p:spPr>
            <a:xfrm>
              <a:off x="1510488" y="3814144"/>
              <a:ext cx="37852" cy="49188"/>
            </a:xfrm>
            <a:custGeom>
              <a:avLst/>
              <a:gdLst/>
              <a:ahLst/>
              <a:cxnLst/>
              <a:rect l="l" t="t" r="r" b="b"/>
              <a:pathLst>
                <a:path w="1192" h="1549" extrusionOk="0">
                  <a:moveTo>
                    <a:pt x="596" y="0"/>
                  </a:moveTo>
                  <a:cubicBezTo>
                    <a:pt x="262" y="0"/>
                    <a:pt x="1" y="274"/>
                    <a:pt x="1" y="596"/>
                  </a:cubicBezTo>
                  <a:lnTo>
                    <a:pt x="1" y="953"/>
                  </a:lnTo>
                  <a:cubicBezTo>
                    <a:pt x="1" y="1286"/>
                    <a:pt x="262" y="1548"/>
                    <a:pt x="596" y="1548"/>
                  </a:cubicBezTo>
                  <a:cubicBezTo>
                    <a:pt x="917" y="1548"/>
                    <a:pt x="1191" y="1286"/>
                    <a:pt x="1191" y="953"/>
                  </a:cubicBezTo>
                  <a:lnTo>
                    <a:pt x="1191" y="691"/>
                  </a:lnTo>
                  <a:cubicBezTo>
                    <a:pt x="1191" y="596"/>
                    <a:pt x="1108" y="524"/>
                    <a:pt x="1024" y="524"/>
                  </a:cubicBezTo>
                  <a:cubicBezTo>
                    <a:pt x="941" y="524"/>
                    <a:pt x="858" y="596"/>
                    <a:pt x="858" y="691"/>
                  </a:cubicBezTo>
                  <a:lnTo>
                    <a:pt x="858" y="953"/>
                  </a:lnTo>
                  <a:cubicBezTo>
                    <a:pt x="858" y="1108"/>
                    <a:pt x="739" y="1227"/>
                    <a:pt x="596" y="1227"/>
                  </a:cubicBezTo>
                  <a:cubicBezTo>
                    <a:pt x="441" y="1227"/>
                    <a:pt x="322" y="1108"/>
                    <a:pt x="322" y="953"/>
                  </a:cubicBezTo>
                  <a:lnTo>
                    <a:pt x="322" y="596"/>
                  </a:lnTo>
                  <a:cubicBezTo>
                    <a:pt x="322" y="453"/>
                    <a:pt x="441" y="334"/>
                    <a:pt x="596" y="334"/>
                  </a:cubicBezTo>
                  <a:cubicBezTo>
                    <a:pt x="679" y="334"/>
                    <a:pt x="763" y="262"/>
                    <a:pt x="763" y="167"/>
                  </a:cubicBezTo>
                  <a:cubicBezTo>
                    <a:pt x="763" y="84"/>
                    <a:pt x="679" y="0"/>
                    <a:pt x="5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1" name="Google Shape;10554;p56"/>
            <p:cNvSpPr/>
            <p:nvPr/>
          </p:nvSpPr>
          <p:spPr>
            <a:xfrm>
              <a:off x="1627315" y="3814144"/>
              <a:ext cx="37852" cy="49188"/>
            </a:xfrm>
            <a:custGeom>
              <a:avLst/>
              <a:gdLst/>
              <a:ahLst/>
              <a:cxnLst/>
              <a:rect l="l" t="t" r="r" b="b"/>
              <a:pathLst>
                <a:path w="1192" h="1549" extrusionOk="0">
                  <a:moveTo>
                    <a:pt x="596" y="0"/>
                  </a:moveTo>
                  <a:cubicBezTo>
                    <a:pt x="262" y="0"/>
                    <a:pt x="1" y="274"/>
                    <a:pt x="1" y="596"/>
                  </a:cubicBezTo>
                  <a:lnTo>
                    <a:pt x="1" y="953"/>
                  </a:lnTo>
                  <a:cubicBezTo>
                    <a:pt x="1" y="1286"/>
                    <a:pt x="262" y="1548"/>
                    <a:pt x="596" y="1548"/>
                  </a:cubicBezTo>
                  <a:cubicBezTo>
                    <a:pt x="917" y="1548"/>
                    <a:pt x="1191" y="1286"/>
                    <a:pt x="1191" y="953"/>
                  </a:cubicBezTo>
                  <a:lnTo>
                    <a:pt x="1191" y="691"/>
                  </a:lnTo>
                  <a:cubicBezTo>
                    <a:pt x="1191" y="596"/>
                    <a:pt x="1108" y="524"/>
                    <a:pt x="1024" y="524"/>
                  </a:cubicBezTo>
                  <a:cubicBezTo>
                    <a:pt x="929" y="524"/>
                    <a:pt x="858" y="596"/>
                    <a:pt x="858" y="691"/>
                  </a:cubicBezTo>
                  <a:lnTo>
                    <a:pt x="858" y="953"/>
                  </a:lnTo>
                  <a:cubicBezTo>
                    <a:pt x="858" y="1108"/>
                    <a:pt x="739" y="1227"/>
                    <a:pt x="596" y="1227"/>
                  </a:cubicBezTo>
                  <a:cubicBezTo>
                    <a:pt x="441" y="1227"/>
                    <a:pt x="322" y="1108"/>
                    <a:pt x="322" y="953"/>
                  </a:cubicBezTo>
                  <a:lnTo>
                    <a:pt x="322" y="596"/>
                  </a:lnTo>
                  <a:cubicBezTo>
                    <a:pt x="322" y="453"/>
                    <a:pt x="441" y="334"/>
                    <a:pt x="596" y="334"/>
                  </a:cubicBezTo>
                  <a:cubicBezTo>
                    <a:pt x="679" y="334"/>
                    <a:pt x="751" y="262"/>
                    <a:pt x="751" y="167"/>
                  </a:cubicBezTo>
                  <a:cubicBezTo>
                    <a:pt x="751" y="84"/>
                    <a:pt x="679" y="0"/>
                    <a:pt x="5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2" name="Google Shape;10555;p56"/>
            <p:cNvSpPr/>
            <p:nvPr/>
          </p:nvSpPr>
          <p:spPr>
            <a:xfrm>
              <a:off x="1525604" y="3908806"/>
              <a:ext cx="123305" cy="33152"/>
            </a:xfrm>
            <a:custGeom>
              <a:avLst/>
              <a:gdLst/>
              <a:ahLst/>
              <a:cxnLst/>
              <a:rect l="l" t="t" r="r" b="b"/>
              <a:pathLst>
                <a:path w="3883" h="1044" extrusionOk="0">
                  <a:moveTo>
                    <a:pt x="3714" y="0"/>
                  </a:moveTo>
                  <a:cubicBezTo>
                    <a:pt x="3669" y="0"/>
                    <a:pt x="3622" y="18"/>
                    <a:pt x="3585" y="55"/>
                  </a:cubicBezTo>
                  <a:cubicBezTo>
                    <a:pt x="3215" y="460"/>
                    <a:pt x="2596" y="710"/>
                    <a:pt x="1953" y="710"/>
                  </a:cubicBezTo>
                  <a:cubicBezTo>
                    <a:pt x="1299" y="710"/>
                    <a:pt x="679" y="472"/>
                    <a:pt x="310" y="55"/>
                  </a:cubicBezTo>
                  <a:cubicBezTo>
                    <a:pt x="278" y="23"/>
                    <a:pt x="231" y="4"/>
                    <a:pt x="183" y="4"/>
                  </a:cubicBezTo>
                  <a:cubicBezTo>
                    <a:pt x="144" y="4"/>
                    <a:pt x="104" y="17"/>
                    <a:pt x="72" y="43"/>
                  </a:cubicBezTo>
                  <a:cubicBezTo>
                    <a:pt x="13" y="103"/>
                    <a:pt x="1" y="210"/>
                    <a:pt x="60" y="282"/>
                  </a:cubicBezTo>
                  <a:cubicBezTo>
                    <a:pt x="489" y="758"/>
                    <a:pt x="1191" y="1044"/>
                    <a:pt x="1930" y="1044"/>
                  </a:cubicBezTo>
                  <a:cubicBezTo>
                    <a:pt x="2680" y="1044"/>
                    <a:pt x="3370" y="758"/>
                    <a:pt x="3811" y="282"/>
                  </a:cubicBezTo>
                  <a:cubicBezTo>
                    <a:pt x="3882" y="210"/>
                    <a:pt x="3882" y="103"/>
                    <a:pt x="3823" y="43"/>
                  </a:cubicBezTo>
                  <a:cubicBezTo>
                    <a:pt x="3794" y="15"/>
                    <a:pt x="3755" y="0"/>
                    <a:pt x="371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3" name="Google Shape;10556;p56"/>
            <p:cNvSpPr/>
            <p:nvPr/>
          </p:nvSpPr>
          <p:spPr>
            <a:xfrm>
              <a:off x="1408777" y="3680964"/>
              <a:ext cx="298338" cy="296528"/>
            </a:xfrm>
            <a:custGeom>
              <a:avLst/>
              <a:gdLst/>
              <a:ahLst/>
              <a:cxnLst/>
              <a:rect l="l" t="t" r="r" b="b"/>
              <a:pathLst>
                <a:path w="9395" h="9338" extrusionOk="0">
                  <a:moveTo>
                    <a:pt x="5655" y="0"/>
                  </a:moveTo>
                  <a:cubicBezTo>
                    <a:pt x="5592" y="0"/>
                    <a:pt x="5529" y="1"/>
                    <a:pt x="5466" y="3"/>
                  </a:cubicBezTo>
                  <a:cubicBezTo>
                    <a:pt x="4037" y="51"/>
                    <a:pt x="2692" y="622"/>
                    <a:pt x="1680" y="1634"/>
                  </a:cubicBezTo>
                  <a:cubicBezTo>
                    <a:pt x="667" y="2646"/>
                    <a:pt x="96" y="3992"/>
                    <a:pt x="48" y="5421"/>
                  </a:cubicBezTo>
                  <a:cubicBezTo>
                    <a:pt x="1" y="6849"/>
                    <a:pt x="489" y="8219"/>
                    <a:pt x="1429" y="9278"/>
                  </a:cubicBezTo>
                  <a:cubicBezTo>
                    <a:pt x="1465" y="9302"/>
                    <a:pt x="1501" y="9338"/>
                    <a:pt x="1549" y="9338"/>
                  </a:cubicBezTo>
                  <a:cubicBezTo>
                    <a:pt x="1596" y="9338"/>
                    <a:pt x="1620" y="9314"/>
                    <a:pt x="1656" y="9290"/>
                  </a:cubicBezTo>
                  <a:cubicBezTo>
                    <a:pt x="1727" y="9231"/>
                    <a:pt x="1727" y="9123"/>
                    <a:pt x="1668" y="9052"/>
                  </a:cubicBezTo>
                  <a:cubicBezTo>
                    <a:pt x="787" y="8052"/>
                    <a:pt x="310" y="6754"/>
                    <a:pt x="358" y="5421"/>
                  </a:cubicBezTo>
                  <a:cubicBezTo>
                    <a:pt x="406" y="4075"/>
                    <a:pt x="941" y="2813"/>
                    <a:pt x="1894" y="1861"/>
                  </a:cubicBezTo>
                  <a:cubicBezTo>
                    <a:pt x="2846" y="908"/>
                    <a:pt x="4108" y="360"/>
                    <a:pt x="5454" y="325"/>
                  </a:cubicBezTo>
                  <a:cubicBezTo>
                    <a:pt x="5500" y="323"/>
                    <a:pt x="5547" y="323"/>
                    <a:pt x="5594" y="323"/>
                  </a:cubicBezTo>
                  <a:cubicBezTo>
                    <a:pt x="6878" y="323"/>
                    <a:pt x="8120" y="796"/>
                    <a:pt x="9085" y="1634"/>
                  </a:cubicBezTo>
                  <a:cubicBezTo>
                    <a:pt x="9119" y="1663"/>
                    <a:pt x="9162" y="1678"/>
                    <a:pt x="9203" y="1678"/>
                  </a:cubicBezTo>
                  <a:cubicBezTo>
                    <a:pt x="9248" y="1678"/>
                    <a:pt x="9292" y="1660"/>
                    <a:pt x="9323" y="1623"/>
                  </a:cubicBezTo>
                  <a:cubicBezTo>
                    <a:pt x="9395" y="1551"/>
                    <a:pt x="9395" y="1444"/>
                    <a:pt x="9323" y="1384"/>
                  </a:cubicBezTo>
                  <a:cubicBezTo>
                    <a:pt x="8300" y="486"/>
                    <a:pt x="7004" y="0"/>
                    <a:pt x="565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4" name="Google Shape;10557;p56"/>
            <p:cNvSpPr/>
            <p:nvPr/>
          </p:nvSpPr>
          <p:spPr>
            <a:xfrm>
              <a:off x="1468508" y="3739075"/>
              <a:ext cx="297989" cy="297036"/>
            </a:xfrm>
            <a:custGeom>
              <a:avLst/>
              <a:gdLst/>
              <a:ahLst/>
              <a:cxnLst/>
              <a:rect l="l" t="t" r="r" b="b"/>
              <a:pathLst>
                <a:path w="9384" h="9354" extrusionOk="0">
                  <a:moveTo>
                    <a:pt x="7834" y="1"/>
                  </a:moveTo>
                  <a:cubicBezTo>
                    <a:pt x="7795" y="1"/>
                    <a:pt x="7754" y="15"/>
                    <a:pt x="7716" y="43"/>
                  </a:cubicBezTo>
                  <a:cubicBezTo>
                    <a:pt x="7645" y="102"/>
                    <a:pt x="7645" y="209"/>
                    <a:pt x="7704" y="281"/>
                  </a:cubicBezTo>
                  <a:cubicBezTo>
                    <a:pt x="8585" y="1281"/>
                    <a:pt x="9062" y="2579"/>
                    <a:pt x="9014" y="3912"/>
                  </a:cubicBezTo>
                  <a:cubicBezTo>
                    <a:pt x="8966" y="5257"/>
                    <a:pt x="8431" y="6520"/>
                    <a:pt x="7478" y="7472"/>
                  </a:cubicBezTo>
                  <a:cubicBezTo>
                    <a:pt x="6526" y="8425"/>
                    <a:pt x="5263" y="8972"/>
                    <a:pt x="3918" y="9008"/>
                  </a:cubicBezTo>
                  <a:cubicBezTo>
                    <a:pt x="3870" y="9009"/>
                    <a:pt x="3823" y="9010"/>
                    <a:pt x="3775" y="9010"/>
                  </a:cubicBezTo>
                  <a:cubicBezTo>
                    <a:pt x="2492" y="9010"/>
                    <a:pt x="1251" y="8548"/>
                    <a:pt x="299" y="7698"/>
                  </a:cubicBezTo>
                  <a:cubicBezTo>
                    <a:pt x="259" y="7670"/>
                    <a:pt x="216" y="7655"/>
                    <a:pt x="175" y="7655"/>
                  </a:cubicBezTo>
                  <a:cubicBezTo>
                    <a:pt x="130" y="7655"/>
                    <a:pt x="86" y="7673"/>
                    <a:pt x="49" y="7710"/>
                  </a:cubicBezTo>
                  <a:cubicBezTo>
                    <a:pt x="1" y="7782"/>
                    <a:pt x="1" y="7889"/>
                    <a:pt x="72" y="7948"/>
                  </a:cubicBezTo>
                  <a:cubicBezTo>
                    <a:pt x="1096" y="8853"/>
                    <a:pt x="2394" y="9353"/>
                    <a:pt x="3763" y="9353"/>
                  </a:cubicBezTo>
                  <a:lnTo>
                    <a:pt x="3930" y="9353"/>
                  </a:lnTo>
                  <a:cubicBezTo>
                    <a:pt x="5359" y="9306"/>
                    <a:pt x="6692" y="8722"/>
                    <a:pt x="7704" y="7710"/>
                  </a:cubicBezTo>
                  <a:cubicBezTo>
                    <a:pt x="8716" y="6698"/>
                    <a:pt x="9300" y="5365"/>
                    <a:pt x="9347" y="3936"/>
                  </a:cubicBezTo>
                  <a:cubicBezTo>
                    <a:pt x="9383" y="2507"/>
                    <a:pt x="8895" y="1126"/>
                    <a:pt x="7954" y="66"/>
                  </a:cubicBezTo>
                  <a:cubicBezTo>
                    <a:pt x="7922" y="21"/>
                    <a:pt x="7879" y="1"/>
                    <a:pt x="78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75" name="Google Shape;10558;p56"/>
          <p:cNvGrpSpPr/>
          <p:nvPr/>
        </p:nvGrpSpPr>
        <p:grpSpPr>
          <a:xfrm>
            <a:off x="2422750" y="4507351"/>
            <a:ext cx="519993" cy="507433"/>
            <a:chOff x="1952836" y="3680964"/>
            <a:chExt cx="357720" cy="355148"/>
          </a:xfrm>
          <a:solidFill>
            <a:srgbClr val="0D4D98"/>
          </a:solidFill>
        </p:grpSpPr>
        <p:sp>
          <p:nvSpPr>
            <p:cNvPr id="276" name="Google Shape;10559;p56"/>
            <p:cNvSpPr/>
            <p:nvPr/>
          </p:nvSpPr>
          <p:spPr>
            <a:xfrm>
              <a:off x="2054166" y="3814144"/>
              <a:ext cx="38233" cy="49188"/>
            </a:xfrm>
            <a:custGeom>
              <a:avLst/>
              <a:gdLst/>
              <a:ahLst/>
              <a:cxnLst/>
              <a:rect l="l" t="t" r="r" b="b"/>
              <a:pathLst>
                <a:path w="1204" h="1549" extrusionOk="0">
                  <a:moveTo>
                    <a:pt x="596" y="0"/>
                  </a:moveTo>
                  <a:cubicBezTo>
                    <a:pt x="275" y="0"/>
                    <a:pt x="1" y="274"/>
                    <a:pt x="1" y="596"/>
                  </a:cubicBezTo>
                  <a:lnTo>
                    <a:pt x="1" y="953"/>
                  </a:lnTo>
                  <a:cubicBezTo>
                    <a:pt x="1" y="1286"/>
                    <a:pt x="275" y="1548"/>
                    <a:pt x="596" y="1548"/>
                  </a:cubicBezTo>
                  <a:cubicBezTo>
                    <a:pt x="929" y="1548"/>
                    <a:pt x="1191" y="1286"/>
                    <a:pt x="1191" y="953"/>
                  </a:cubicBezTo>
                  <a:lnTo>
                    <a:pt x="1191" y="691"/>
                  </a:lnTo>
                  <a:cubicBezTo>
                    <a:pt x="1203" y="596"/>
                    <a:pt x="1120" y="524"/>
                    <a:pt x="1037" y="524"/>
                  </a:cubicBezTo>
                  <a:cubicBezTo>
                    <a:pt x="941" y="524"/>
                    <a:pt x="870" y="596"/>
                    <a:pt x="870" y="691"/>
                  </a:cubicBezTo>
                  <a:lnTo>
                    <a:pt x="870" y="953"/>
                  </a:lnTo>
                  <a:cubicBezTo>
                    <a:pt x="870" y="1108"/>
                    <a:pt x="751" y="1227"/>
                    <a:pt x="596" y="1227"/>
                  </a:cubicBezTo>
                  <a:cubicBezTo>
                    <a:pt x="453" y="1227"/>
                    <a:pt x="334" y="1108"/>
                    <a:pt x="334" y="953"/>
                  </a:cubicBezTo>
                  <a:lnTo>
                    <a:pt x="334" y="596"/>
                  </a:lnTo>
                  <a:cubicBezTo>
                    <a:pt x="334" y="453"/>
                    <a:pt x="453" y="334"/>
                    <a:pt x="596" y="334"/>
                  </a:cubicBezTo>
                  <a:cubicBezTo>
                    <a:pt x="691" y="334"/>
                    <a:pt x="763" y="262"/>
                    <a:pt x="763" y="167"/>
                  </a:cubicBezTo>
                  <a:cubicBezTo>
                    <a:pt x="763" y="84"/>
                    <a:pt x="691" y="0"/>
                    <a:pt x="5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7" name="Google Shape;10560;p56"/>
            <p:cNvSpPr/>
            <p:nvPr/>
          </p:nvSpPr>
          <p:spPr>
            <a:xfrm>
              <a:off x="2170992" y="3814144"/>
              <a:ext cx="37852" cy="49188"/>
            </a:xfrm>
            <a:custGeom>
              <a:avLst/>
              <a:gdLst/>
              <a:ahLst/>
              <a:cxnLst/>
              <a:rect l="l" t="t" r="r" b="b"/>
              <a:pathLst>
                <a:path w="1192" h="1549" extrusionOk="0">
                  <a:moveTo>
                    <a:pt x="596" y="0"/>
                  </a:moveTo>
                  <a:cubicBezTo>
                    <a:pt x="275" y="0"/>
                    <a:pt x="1" y="274"/>
                    <a:pt x="1" y="596"/>
                  </a:cubicBezTo>
                  <a:lnTo>
                    <a:pt x="1" y="953"/>
                  </a:lnTo>
                  <a:cubicBezTo>
                    <a:pt x="1" y="1286"/>
                    <a:pt x="275" y="1548"/>
                    <a:pt x="596" y="1548"/>
                  </a:cubicBezTo>
                  <a:cubicBezTo>
                    <a:pt x="929" y="1548"/>
                    <a:pt x="1191" y="1286"/>
                    <a:pt x="1191" y="953"/>
                  </a:cubicBezTo>
                  <a:lnTo>
                    <a:pt x="1191" y="691"/>
                  </a:lnTo>
                  <a:cubicBezTo>
                    <a:pt x="1191" y="596"/>
                    <a:pt x="1120" y="524"/>
                    <a:pt x="1037" y="524"/>
                  </a:cubicBezTo>
                  <a:cubicBezTo>
                    <a:pt x="941" y="524"/>
                    <a:pt x="870" y="596"/>
                    <a:pt x="870" y="691"/>
                  </a:cubicBezTo>
                  <a:lnTo>
                    <a:pt x="870" y="953"/>
                  </a:lnTo>
                  <a:cubicBezTo>
                    <a:pt x="870" y="1108"/>
                    <a:pt x="751" y="1227"/>
                    <a:pt x="596" y="1227"/>
                  </a:cubicBezTo>
                  <a:cubicBezTo>
                    <a:pt x="453" y="1227"/>
                    <a:pt x="334" y="1108"/>
                    <a:pt x="334" y="953"/>
                  </a:cubicBezTo>
                  <a:lnTo>
                    <a:pt x="334" y="596"/>
                  </a:lnTo>
                  <a:cubicBezTo>
                    <a:pt x="334" y="453"/>
                    <a:pt x="453" y="334"/>
                    <a:pt x="596" y="334"/>
                  </a:cubicBezTo>
                  <a:cubicBezTo>
                    <a:pt x="691" y="334"/>
                    <a:pt x="763" y="262"/>
                    <a:pt x="763" y="167"/>
                  </a:cubicBezTo>
                  <a:cubicBezTo>
                    <a:pt x="763" y="84"/>
                    <a:pt x="691" y="0"/>
                    <a:pt x="5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8" name="Google Shape;10561;p56"/>
            <p:cNvSpPr/>
            <p:nvPr/>
          </p:nvSpPr>
          <p:spPr>
            <a:xfrm>
              <a:off x="2070043" y="3908647"/>
              <a:ext cx="122924" cy="33311"/>
            </a:xfrm>
            <a:custGeom>
              <a:avLst/>
              <a:gdLst/>
              <a:ahLst/>
              <a:cxnLst/>
              <a:rect l="l" t="t" r="r" b="b"/>
              <a:pathLst>
                <a:path w="3871" h="1049" extrusionOk="0">
                  <a:moveTo>
                    <a:pt x="1930" y="1"/>
                  </a:moveTo>
                  <a:cubicBezTo>
                    <a:pt x="1191" y="1"/>
                    <a:pt x="489" y="287"/>
                    <a:pt x="60" y="763"/>
                  </a:cubicBezTo>
                  <a:cubicBezTo>
                    <a:pt x="1" y="822"/>
                    <a:pt x="1" y="930"/>
                    <a:pt x="72" y="1001"/>
                  </a:cubicBezTo>
                  <a:cubicBezTo>
                    <a:pt x="101" y="1029"/>
                    <a:pt x="140" y="1044"/>
                    <a:pt x="181" y="1044"/>
                  </a:cubicBezTo>
                  <a:cubicBezTo>
                    <a:pt x="226" y="1044"/>
                    <a:pt x="273" y="1026"/>
                    <a:pt x="310" y="989"/>
                  </a:cubicBezTo>
                  <a:cubicBezTo>
                    <a:pt x="679" y="584"/>
                    <a:pt x="1299" y="334"/>
                    <a:pt x="1953" y="334"/>
                  </a:cubicBezTo>
                  <a:cubicBezTo>
                    <a:pt x="2596" y="334"/>
                    <a:pt x="3215" y="572"/>
                    <a:pt x="3585" y="989"/>
                  </a:cubicBezTo>
                  <a:cubicBezTo>
                    <a:pt x="3620" y="1013"/>
                    <a:pt x="3656" y="1049"/>
                    <a:pt x="3704" y="1049"/>
                  </a:cubicBezTo>
                  <a:cubicBezTo>
                    <a:pt x="3751" y="1049"/>
                    <a:pt x="3775" y="1037"/>
                    <a:pt x="3811" y="1001"/>
                  </a:cubicBezTo>
                  <a:cubicBezTo>
                    <a:pt x="3870" y="930"/>
                    <a:pt x="3870" y="822"/>
                    <a:pt x="3811" y="763"/>
                  </a:cubicBezTo>
                  <a:cubicBezTo>
                    <a:pt x="3382" y="287"/>
                    <a:pt x="2680" y="1"/>
                    <a:pt x="193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79" name="Google Shape;10562;p56"/>
            <p:cNvSpPr/>
            <p:nvPr/>
          </p:nvSpPr>
          <p:spPr>
            <a:xfrm>
              <a:off x="1952836" y="3680964"/>
              <a:ext cx="298338" cy="296528"/>
            </a:xfrm>
            <a:custGeom>
              <a:avLst/>
              <a:gdLst/>
              <a:ahLst/>
              <a:cxnLst/>
              <a:rect l="l" t="t" r="r" b="b"/>
              <a:pathLst>
                <a:path w="9395" h="9338" extrusionOk="0">
                  <a:moveTo>
                    <a:pt x="5654" y="0"/>
                  </a:moveTo>
                  <a:cubicBezTo>
                    <a:pt x="5591" y="0"/>
                    <a:pt x="5528" y="1"/>
                    <a:pt x="5466" y="3"/>
                  </a:cubicBezTo>
                  <a:cubicBezTo>
                    <a:pt x="4037" y="51"/>
                    <a:pt x="2692" y="622"/>
                    <a:pt x="1680" y="1634"/>
                  </a:cubicBezTo>
                  <a:cubicBezTo>
                    <a:pt x="668" y="2646"/>
                    <a:pt x="84" y="3992"/>
                    <a:pt x="48" y="5421"/>
                  </a:cubicBezTo>
                  <a:cubicBezTo>
                    <a:pt x="1" y="6849"/>
                    <a:pt x="489" y="8219"/>
                    <a:pt x="1430" y="9278"/>
                  </a:cubicBezTo>
                  <a:cubicBezTo>
                    <a:pt x="1453" y="9302"/>
                    <a:pt x="1501" y="9338"/>
                    <a:pt x="1549" y="9338"/>
                  </a:cubicBezTo>
                  <a:cubicBezTo>
                    <a:pt x="1596" y="9338"/>
                    <a:pt x="1620" y="9314"/>
                    <a:pt x="1656" y="9290"/>
                  </a:cubicBezTo>
                  <a:cubicBezTo>
                    <a:pt x="1727" y="9231"/>
                    <a:pt x="1727" y="9123"/>
                    <a:pt x="1668" y="9052"/>
                  </a:cubicBezTo>
                  <a:cubicBezTo>
                    <a:pt x="787" y="8052"/>
                    <a:pt x="310" y="6754"/>
                    <a:pt x="358" y="5421"/>
                  </a:cubicBezTo>
                  <a:cubicBezTo>
                    <a:pt x="406" y="4075"/>
                    <a:pt x="941" y="2813"/>
                    <a:pt x="1894" y="1861"/>
                  </a:cubicBezTo>
                  <a:cubicBezTo>
                    <a:pt x="2846" y="908"/>
                    <a:pt x="4108" y="360"/>
                    <a:pt x="5442" y="325"/>
                  </a:cubicBezTo>
                  <a:cubicBezTo>
                    <a:pt x="5489" y="323"/>
                    <a:pt x="5536" y="323"/>
                    <a:pt x="5583" y="323"/>
                  </a:cubicBezTo>
                  <a:cubicBezTo>
                    <a:pt x="6878" y="323"/>
                    <a:pt x="8120" y="796"/>
                    <a:pt x="9073" y="1634"/>
                  </a:cubicBezTo>
                  <a:cubicBezTo>
                    <a:pt x="9113" y="1663"/>
                    <a:pt x="9156" y="1678"/>
                    <a:pt x="9196" y="1678"/>
                  </a:cubicBezTo>
                  <a:cubicBezTo>
                    <a:pt x="9239" y="1678"/>
                    <a:pt x="9280" y="1660"/>
                    <a:pt x="9312" y="1623"/>
                  </a:cubicBezTo>
                  <a:cubicBezTo>
                    <a:pt x="9395" y="1551"/>
                    <a:pt x="9395" y="1444"/>
                    <a:pt x="9312" y="1384"/>
                  </a:cubicBezTo>
                  <a:cubicBezTo>
                    <a:pt x="8288" y="486"/>
                    <a:pt x="6992" y="0"/>
                    <a:pt x="565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0" name="Google Shape;10563;p56"/>
            <p:cNvSpPr/>
            <p:nvPr/>
          </p:nvSpPr>
          <p:spPr>
            <a:xfrm>
              <a:off x="2012217" y="3739075"/>
              <a:ext cx="298338" cy="297036"/>
            </a:xfrm>
            <a:custGeom>
              <a:avLst/>
              <a:gdLst/>
              <a:ahLst/>
              <a:cxnLst/>
              <a:rect l="l" t="t" r="r" b="b"/>
              <a:pathLst>
                <a:path w="9395" h="9354" extrusionOk="0">
                  <a:moveTo>
                    <a:pt x="7840" y="1"/>
                  </a:moveTo>
                  <a:cubicBezTo>
                    <a:pt x="7800" y="1"/>
                    <a:pt x="7760" y="15"/>
                    <a:pt x="7727" y="43"/>
                  </a:cubicBezTo>
                  <a:cubicBezTo>
                    <a:pt x="7656" y="102"/>
                    <a:pt x="7656" y="209"/>
                    <a:pt x="7715" y="281"/>
                  </a:cubicBezTo>
                  <a:cubicBezTo>
                    <a:pt x="8585" y="1281"/>
                    <a:pt x="9073" y="2579"/>
                    <a:pt x="9025" y="3912"/>
                  </a:cubicBezTo>
                  <a:cubicBezTo>
                    <a:pt x="8977" y="5257"/>
                    <a:pt x="8442" y="6520"/>
                    <a:pt x="7489" y="7472"/>
                  </a:cubicBezTo>
                  <a:cubicBezTo>
                    <a:pt x="6537" y="8425"/>
                    <a:pt x="5275" y="8972"/>
                    <a:pt x="3929" y="9008"/>
                  </a:cubicBezTo>
                  <a:cubicBezTo>
                    <a:pt x="3881" y="9009"/>
                    <a:pt x="3834" y="9010"/>
                    <a:pt x="3786" y="9010"/>
                  </a:cubicBezTo>
                  <a:cubicBezTo>
                    <a:pt x="2503" y="9010"/>
                    <a:pt x="1262" y="8548"/>
                    <a:pt x="298" y="7698"/>
                  </a:cubicBezTo>
                  <a:cubicBezTo>
                    <a:pt x="264" y="7670"/>
                    <a:pt x="221" y="7655"/>
                    <a:pt x="180" y="7655"/>
                  </a:cubicBezTo>
                  <a:cubicBezTo>
                    <a:pt x="135" y="7655"/>
                    <a:pt x="91" y="7673"/>
                    <a:pt x="60" y="7710"/>
                  </a:cubicBezTo>
                  <a:cubicBezTo>
                    <a:pt x="0" y="7782"/>
                    <a:pt x="0" y="7889"/>
                    <a:pt x="83" y="7948"/>
                  </a:cubicBezTo>
                  <a:cubicBezTo>
                    <a:pt x="1107" y="8853"/>
                    <a:pt x="2405" y="9353"/>
                    <a:pt x="3774" y="9353"/>
                  </a:cubicBezTo>
                  <a:lnTo>
                    <a:pt x="3929" y="9353"/>
                  </a:lnTo>
                  <a:cubicBezTo>
                    <a:pt x="5358" y="9306"/>
                    <a:pt x="6703" y="8722"/>
                    <a:pt x="7715" y="7710"/>
                  </a:cubicBezTo>
                  <a:cubicBezTo>
                    <a:pt x="8727" y="6698"/>
                    <a:pt x="9311" y="5365"/>
                    <a:pt x="9347" y="3936"/>
                  </a:cubicBezTo>
                  <a:cubicBezTo>
                    <a:pt x="9394" y="2507"/>
                    <a:pt x="8906" y="1126"/>
                    <a:pt x="7965" y="66"/>
                  </a:cubicBezTo>
                  <a:cubicBezTo>
                    <a:pt x="7933" y="21"/>
                    <a:pt x="7887" y="1"/>
                    <a:pt x="784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81" name="Google Shape;10564;p56"/>
          <p:cNvGrpSpPr/>
          <p:nvPr/>
        </p:nvGrpSpPr>
        <p:grpSpPr>
          <a:xfrm>
            <a:off x="3043008" y="4507351"/>
            <a:ext cx="519993" cy="507433"/>
            <a:chOff x="2496894" y="3680964"/>
            <a:chExt cx="357720" cy="355148"/>
          </a:xfrm>
          <a:solidFill>
            <a:srgbClr val="0D4D98"/>
          </a:solidFill>
        </p:grpSpPr>
        <p:sp>
          <p:nvSpPr>
            <p:cNvPr id="282" name="Google Shape;10565;p56"/>
            <p:cNvSpPr/>
            <p:nvPr/>
          </p:nvSpPr>
          <p:spPr>
            <a:xfrm>
              <a:off x="2598224" y="3786549"/>
              <a:ext cx="37852" cy="59763"/>
            </a:xfrm>
            <a:custGeom>
              <a:avLst/>
              <a:gdLst/>
              <a:ahLst/>
              <a:cxnLst/>
              <a:rect l="l" t="t" r="r" b="b"/>
              <a:pathLst>
                <a:path w="1192" h="1882" extrusionOk="0">
                  <a:moveTo>
                    <a:pt x="596" y="0"/>
                  </a:moveTo>
                  <a:cubicBezTo>
                    <a:pt x="275" y="0"/>
                    <a:pt x="1" y="262"/>
                    <a:pt x="1" y="595"/>
                  </a:cubicBezTo>
                  <a:lnTo>
                    <a:pt x="1" y="1286"/>
                  </a:lnTo>
                  <a:cubicBezTo>
                    <a:pt x="1" y="1619"/>
                    <a:pt x="275" y="1881"/>
                    <a:pt x="596" y="1881"/>
                  </a:cubicBezTo>
                  <a:cubicBezTo>
                    <a:pt x="929" y="1881"/>
                    <a:pt x="1191" y="1619"/>
                    <a:pt x="1191" y="1286"/>
                  </a:cubicBezTo>
                  <a:lnTo>
                    <a:pt x="1191" y="679"/>
                  </a:lnTo>
                  <a:cubicBezTo>
                    <a:pt x="1191" y="595"/>
                    <a:pt x="1120" y="512"/>
                    <a:pt x="1037" y="512"/>
                  </a:cubicBezTo>
                  <a:cubicBezTo>
                    <a:pt x="941" y="512"/>
                    <a:pt x="870" y="595"/>
                    <a:pt x="870" y="679"/>
                  </a:cubicBezTo>
                  <a:lnTo>
                    <a:pt x="870" y="1286"/>
                  </a:lnTo>
                  <a:cubicBezTo>
                    <a:pt x="870" y="1441"/>
                    <a:pt x="751" y="1560"/>
                    <a:pt x="596" y="1560"/>
                  </a:cubicBezTo>
                  <a:cubicBezTo>
                    <a:pt x="453" y="1560"/>
                    <a:pt x="334" y="1441"/>
                    <a:pt x="334" y="1286"/>
                  </a:cubicBezTo>
                  <a:lnTo>
                    <a:pt x="334" y="595"/>
                  </a:lnTo>
                  <a:cubicBezTo>
                    <a:pt x="334" y="441"/>
                    <a:pt x="453" y="322"/>
                    <a:pt x="596" y="322"/>
                  </a:cubicBezTo>
                  <a:cubicBezTo>
                    <a:pt x="691" y="322"/>
                    <a:pt x="763" y="250"/>
                    <a:pt x="763" y="155"/>
                  </a:cubicBezTo>
                  <a:cubicBezTo>
                    <a:pt x="763" y="72"/>
                    <a:pt x="691" y="0"/>
                    <a:pt x="5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3" name="Google Shape;10566;p56"/>
            <p:cNvSpPr/>
            <p:nvPr/>
          </p:nvSpPr>
          <p:spPr>
            <a:xfrm>
              <a:off x="2715051" y="3786549"/>
              <a:ext cx="37852" cy="59763"/>
            </a:xfrm>
            <a:custGeom>
              <a:avLst/>
              <a:gdLst/>
              <a:ahLst/>
              <a:cxnLst/>
              <a:rect l="l" t="t" r="r" b="b"/>
              <a:pathLst>
                <a:path w="1192" h="1882" extrusionOk="0">
                  <a:moveTo>
                    <a:pt x="596" y="0"/>
                  </a:moveTo>
                  <a:cubicBezTo>
                    <a:pt x="275" y="0"/>
                    <a:pt x="1" y="262"/>
                    <a:pt x="1" y="595"/>
                  </a:cubicBezTo>
                  <a:lnTo>
                    <a:pt x="1" y="1286"/>
                  </a:lnTo>
                  <a:cubicBezTo>
                    <a:pt x="1" y="1619"/>
                    <a:pt x="275" y="1881"/>
                    <a:pt x="596" y="1881"/>
                  </a:cubicBezTo>
                  <a:cubicBezTo>
                    <a:pt x="930" y="1881"/>
                    <a:pt x="1191" y="1619"/>
                    <a:pt x="1191" y="1286"/>
                  </a:cubicBezTo>
                  <a:lnTo>
                    <a:pt x="1191" y="679"/>
                  </a:lnTo>
                  <a:cubicBezTo>
                    <a:pt x="1191" y="595"/>
                    <a:pt x="1120" y="512"/>
                    <a:pt x="1025" y="512"/>
                  </a:cubicBezTo>
                  <a:cubicBezTo>
                    <a:pt x="941" y="512"/>
                    <a:pt x="870" y="595"/>
                    <a:pt x="870" y="679"/>
                  </a:cubicBezTo>
                  <a:lnTo>
                    <a:pt x="870" y="1286"/>
                  </a:lnTo>
                  <a:cubicBezTo>
                    <a:pt x="870" y="1441"/>
                    <a:pt x="751" y="1560"/>
                    <a:pt x="596" y="1560"/>
                  </a:cubicBezTo>
                  <a:cubicBezTo>
                    <a:pt x="453" y="1560"/>
                    <a:pt x="334" y="1441"/>
                    <a:pt x="334" y="1286"/>
                  </a:cubicBezTo>
                  <a:lnTo>
                    <a:pt x="334" y="595"/>
                  </a:lnTo>
                  <a:cubicBezTo>
                    <a:pt x="334" y="441"/>
                    <a:pt x="453" y="322"/>
                    <a:pt x="596" y="322"/>
                  </a:cubicBezTo>
                  <a:cubicBezTo>
                    <a:pt x="691" y="322"/>
                    <a:pt x="763" y="250"/>
                    <a:pt x="763" y="155"/>
                  </a:cubicBezTo>
                  <a:cubicBezTo>
                    <a:pt x="763" y="72"/>
                    <a:pt x="691" y="0"/>
                    <a:pt x="5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4" name="Google Shape;10567;p56"/>
            <p:cNvSpPr/>
            <p:nvPr/>
          </p:nvSpPr>
          <p:spPr>
            <a:xfrm>
              <a:off x="2496894" y="3680964"/>
              <a:ext cx="297989" cy="296528"/>
            </a:xfrm>
            <a:custGeom>
              <a:avLst/>
              <a:gdLst/>
              <a:ahLst/>
              <a:cxnLst/>
              <a:rect l="l" t="t" r="r" b="b"/>
              <a:pathLst>
                <a:path w="9384" h="9338" extrusionOk="0">
                  <a:moveTo>
                    <a:pt x="5643" y="0"/>
                  </a:moveTo>
                  <a:cubicBezTo>
                    <a:pt x="5580" y="0"/>
                    <a:pt x="5517" y="1"/>
                    <a:pt x="5454" y="3"/>
                  </a:cubicBezTo>
                  <a:cubicBezTo>
                    <a:pt x="4025" y="51"/>
                    <a:pt x="2692" y="622"/>
                    <a:pt x="1680" y="1634"/>
                  </a:cubicBezTo>
                  <a:cubicBezTo>
                    <a:pt x="668" y="2646"/>
                    <a:pt x="84" y="3992"/>
                    <a:pt x="37" y="5421"/>
                  </a:cubicBezTo>
                  <a:cubicBezTo>
                    <a:pt x="1" y="6849"/>
                    <a:pt x="489" y="8219"/>
                    <a:pt x="1430" y="9278"/>
                  </a:cubicBezTo>
                  <a:cubicBezTo>
                    <a:pt x="1453" y="9302"/>
                    <a:pt x="1501" y="9338"/>
                    <a:pt x="1549" y="9338"/>
                  </a:cubicBezTo>
                  <a:cubicBezTo>
                    <a:pt x="1584" y="9338"/>
                    <a:pt x="1620" y="9314"/>
                    <a:pt x="1644" y="9290"/>
                  </a:cubicBezTo>
                  <a:cubicBezTo>
                    <a:pt x="1727" y="9231"/>
                    <a:pt x="1727" y="9123"/>
                    <a:pt x="1668" y="9052"/>
                  </a:cubicBezTo>
                  <a:cubicBezTo>
                    <a:pt x="787" y="8052"/>
                    <a:pt x="310" y="6754"/>
                    <a:pt x="358" y="5421"/>
                  </a:cubicBezTo>
                  <a:cubicBezTo>
                    <a:pt x="394" y="4075"/>
                    <a:pt x="930" y="2813"/>
                    <a:pt x="1882" y="1861"/>
                  </a:cubicBezTo>
                  <a:cubicBezTo>
                    <a:pt x="2835" y="908"/>
                    <a:pt x="4109" y="360"/>
                    <a:pt x="5442" y="325"/>
                  </a:cubicBezTo>
                  <a:cubicBezTo>
                    <a:pt x="5489" y="323"/>
                    <a:pt x="5536" y="323"/>
                    <a:pt x="5583" y="323"/>
                  </a:cubicBezTo>
                  <a:cubicBezTo>
                    <a:pt x="6877" y="323"/>
                    <a:pt x="8108" y="796"/>
                    <a:pt x="9073" y="1634"/>
                  </a:cubicBezTo>
                  <a:cubicBezTo>
                    <a:pt x="9108" y="1663"/>
                    <a:pt x="9150" y="1678"/>
                    <a:pt x="9191" y="1678"/>
                  </a:cubicBezTo>
                  <a:cubicBezTo>
                    <a:pt x="9236" y="1678"/>
                    <a:pt x="9280" y="1660"/>
                    <a:pt x="9312" y="1623"/>
                  </a:cubicBezTo>
                  <a:cubicBezTo>
                    <a:pt x="9383" y="1551"/>
                    <a:pt x="9383" y="1444"/>
                    <a:pt x="9312" y="1384"/>
                  </a:cubicBezTo>
                  <a:cubicBezTo>
                    <a:pt x="8288" y="486"/>
                    <a:pt x="6992" y="0"/>
                    <a:pt x="564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5" name="Google Shape;10568;p56"/>
            <p:cNvSpPr/>
            <p:nvPr/>
          </p:nvSpPr>
          <p:spPr>
            <a:xfrm>
              <a:off x="2555895" y="3739075"/>
              <a:ext cx="298719" cy="297036"/>
            </a:xfrm>
            <a:custGeom>
              <a:avLst/>
              <a:gdLst/>
              <a:ahLst/>
              <a:cxnLst/>
              <a:rect l="l" t="t" r="r" b="b"/>
              <a:pathLst>
                <a:path w="9407" h="9354" extrusionOk="0">
                  <a:moveTo>
                    <a:pt x="7840" y="1"/>
                  </a:moveTo>
                  <a:cubicBezTo>
                    <a:pt x="7800" y="1"/>
                    <a:pt x="7760" y="15"/>
                    <a:pt x="7727" y="43"/>
                  </a:cubicBezTo>
                  <a:cubicBezTo>
                    <a:pt x="7644" y="102"/>
                    <a:pt x="7644" y="209"/>
                    <a:pt x="7704" y="281"/>
                  </a:cubicBezTo>
                  <a:cubicBezTo>
                    <a:pt x="8585" y="1281"/>
                    <a:pt x="9061" y="2579"/>
                    <a:pt x="9013" y="3912"/>
                  </a:cubicBezTo>
                  <a:cubicBezTo>
                    <a:pt x="8978" y="5257"/>
                    <a:pt x="8430" y="6520"/>
                    <a:pt x="7489" y="7472"/>
                  </a:cubicBezTo>
                  <a:cubicBezTo>
                    <a:pt x="6537" y="8425"/>
                    <a:pt x="5263" y="8972"/>
                    <a:pt x="3929" y="9008"/>
                  </a:cubicBezTo>
                  <a:cubicBezTo>
                    <a:pt x="3881" y="9009"/>
                    <a:pt x="3833" y="9010"/>
                    <a:pt x="3785" y="9010"/>
                  </a:cubicBezTo>
                  <a:cubicBezTo>
                    <a:pt x="2491" y="9010"/>
                    <a:pt x="1251" y="8548"/>
                    <a:pt x="298" y="7698"/>
                  </a:cubicBezTo>
                  <a:cubicBezTo>
                    <a:pt x="264" y="7670"/>
                    <a:pt x="222" y="7655"/>
                    <a:pt x="180" y="7655"/>
                  </a:cubicBezTo>
                  <a:cubicBezTo>
                    <a:pt x="135" y="7655"/>
                    <a:pt x="91" y="7673"/>
                    <a:pt x="60" y="7710"/>
                  </a:cubicBezTo>
                  <a:cubicBezTo>
                    <a:pt x="0" y="7782"/>
                    <a:pt x="0" y="7889"/>
                    <a:pt x="72" y="7948"/>
                  </a:cubicBezTo>
                  <a:cubicBezTo>
                    <a:pt x="1096" y="8853"/>
                    <a:pt x="2393" y="9353"/>
                    <a:pt x="3763" y="9353"/>
                  </a:cubicBezTo>
                  <a:lnTo>
                    <a:pt x="3929" y="9353"/>
                  </a:lnTo>
                  <a:cubicBezTo>
                    <a:pt x="5358" y="9306"/>
                    <a:pt x="6692" y="8722"/>
                    <a:pt x="7704" y="7710"/>
                  </a:cubicBezTo>
                  <a:cubicBezTo>
                    <a:pt x="8716" y="6698"/>
                    <a:pt x="9299" y="5365"/>
                    <a:pt x="9347" y="3936"/>
                  </a:cubicBezTo>
                  <a:cubicBezTo>
                    <a:pt x="9406" y="2507"/>
                    <a:pt x="8894" y="1126"/>
                    <a:pt x="7966" y="66"/>
                  </a:cubicBezTo>
                  <a:cubicBezTo>
                    <a:pt x="7933" y="21"/>
                    <a:pt x="7887" y="1"/>
                    <a:pt x="784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6" name="Google Shape;10569;p56"/>
            <p:cNvSpPr/>
            <p:nvPr/>
          </p:nvSpPr>
          <p:spPr>
            <a:xfrm>
              <a:off x="2569867" y="3875336"/>
              <a:ext cx="211393" cy="99139"/>
            </a:xfrm>
            <a:custGeom>
              <a:avLst/>
              <a:gdLst/>
              <a:ahLst/>
              <a:cxnLst/>
              <a:rect l="l" t="t" r="r" b="b"/>
              <a:pathLst>
                <a:path w="6657" h="3122" extrusionOk="0">
                  <a:moveTo>
                    <a:pt x="5692" y="478"/>
                  </a:moveTo>
                  <a:lnTo>
                    <a:pt x="5692" y="478"/>
                  </a:lnTo>
                  <a:cubicBezTo>
                    <a:pt x="5644" y="562"/>
                    <a:pt x="5597" y="657"/>
                    <a:pt x="5537" y="728"/>
                  </a:cubicBezTo>
                  <a:cubicBezTo>
                    <a:pt x="5466" y="859"/>
                    <a:pt x="5311" y="931"/>
                    <a:pt x="5156" y="966"/>
                  </a:cubicBezTo>
                  <a:cubicBezTo>
                    <a:pt x="4537" y="1038"/>
                    <a:pt x="3918" y="1074"/>
                    <a:pt x="3323" y="1074"/>
                  </a:cubicBezTo>
                  <a:cubicBezTo>
                    <a:pt x="2715" y="1074"/>
                    <a:pt x="2096" y="1038"/>
                    <a:pt x="1489" y="966"/>
                  </a:cubicBezTo>
                  <a:cubicBezTo>
                    <a:pt x="1334" y="955"/>
                    <a:pt x="1191" y="859"/>
                    <a:pt x="1108" y="740"/>
                  </a:cubicBezTo>
                  <a:cubicBezTo>
                    <a:pt x="1049" y="657"/>
                    <a:pt x="1001" y="574"/>
                    <a:pt x="953" y="490"/>
                  </a:cubicBezTo>
                  <a:lnTo>
                    <a:pt x="953" y="490"/>
                  </a:lnTo>
                  <a:cubicBezTo>
                    <a:pt x="1727" y="609"/>
                    <a:pt x="2525" y="681"/>
                    <a:pt x="3323" y="681"/>
                  </a:cubicBezTo>
                  <a:cubicBezTo>
                    <a:pt x="4120" y="681"/>
                    <a:pt x="4918" y="609"/>
                    <a:pt x="5692" y="478"/>
                  </a:cubicBezTo>
                  <a:close/>
                  <a:moveTo>
                    <a:pt x="6347" y="324"/>
                  </a:moveTo>
                  <a:cubicBezTo>
                    <a:pt x="6311" y="335"/>
                    <a:pt x="6311" y="335"/>
                    <a:pt x="6311" y="359"/>
                  </a:cubicBezTo>
                  <a:cubicBezTo>
                    <a:pt x="6121" y="1050"/>
                    <a:pt x="5716" y="1681"/>
                    <a:pt x="5180" y="2121"/>
                  </a:cubicBezTo>
                  <a:cubicBezTo>
                    <a:pt x="4644" y="2574"/>
                    <a:pt x="3989" y="2812"/>
                    <a:pt x="3323" y="2812"/>
                  </a:cubicBezTo>
                  <a:cubicBezTo>
                    <a:pt x="2656" y="2812"/>
                    <a:pt x="2001" y="2574"/>
                    <a:pt x="1465" y="2121"/>
                  </a:cubicBezTo>
                  <a:cubicBezTo>
                    <a:pt x="941" y="1693"/>
                    <a:pt x="537" y="1050"/>
                    <a:pt x="334" y="359"/>
                  </a:cubicBezTo>
                  <a:lnTo>
                    <a:pt x="334" y="335"/>
                  </a:lnTo>
                  <a:cubicBezTo>
                    <a:pt x="406" y="359"/>
                    <a:pt x="477" y="371"/>
                    <a:pt x="572" y="395"/>
                  </a:cubicBezTo>
                  <a:cubicBezTo>
                    <a:pt x="644" y="574"/>
                    <a:pt x="739" y="752"/>
                    <a:pt x="834" y="907"/>
                  </a:cubicBezTo>
                  <a:cubicBezTo>
                    <a:pt x="965" y="1109"/>
                    <a:pt x="1203" y="1264"/>
                    <a:pt x="1465" y="1276"/>
                  </a:cubicBezTo>
                  <a:cubicBezTo>
                    <a:pt x="2084" y="1347"/>
                    <a:pt x="2715" y="1383"/>
                    <a:pt x="3335" y="1383"/>
                  </a:cubicBezTo>
                  <a:cubicBezTo>
                    <a:pt x="3954" y="1383"/>
                    <a:pt x="4585" y="1347"/>
                    <a:pt x="5216" y="1276"/>
                  </a:cubicBezTo>
                  <a:cubicBezTo>
                    <a:pt x="5466" y="1240"/>
                    <a:pt x="5704" y="1109"/>
                    <a:pt x="5835" y="883"/>
                  </a:cubicBezTo>
                  <a:cubicBezTo>
                    <a:pt x="5942" y="728"/>
                    <a:pt x="6037" y="562"/>
                    <a:pt x="6109" y="383"/>
                  </a:cubicBezTo>
                  <a:cubicBezTo>
                    <a:pt x="6180" y="371"/>
                    <a:pt x="6252" y="347"/>
                    <a:pt x="6347" y="324"/>
                  </a:cubicBezTo>
                  <a:close/>
                  <a:moveTo>
                    <a:pt x="334" y="0"/>
                  </a:moveTo>
                  <a:cubicBezTo>
                    <a:pt x="256" y="0"/>
                    <a:pt x="181" y="36"/>
                    <a:pt x="120" y="97"/>
                  </a:cubicBezTo>
                  <a:cubicBezTo>
                    <a:pt x="37" y="193"/>
                    <a:pt x="1" y="324"/>
                    <a:pt x="37" y="443"/>
                  </a:cubicBezTo>
                  <a:cubicBezTo>
                    <a:pt x="251" y="1217"/>
                    <a:pt x="668" y="1883"/>
                    <a:pt x="1263" y="2360"/>
                  </a:cubicBezTo>
                  <a:cubicBezTo>
                    <a:pt x="1858" y="2871"/>
                    <a:pt x="2596" y="3122"/>
                    <a:pt x="3335" y="3122"/>
                  </a:cubicBezTo>
                  <a:cubicBezTo>
                    <a:pt x="4097" y="3122"/>
                    <a:pt x="4811" y="2860"/>
                    <a:pt x="5406" y="2360"/>
                  </a:cubicBezTo>
                  <a:cubicBezTo>
                    <a:pt x="5990" y="1871"/>
                    <a:pt x="6418" y="1205"/>
                    <a:pt x="6645" y="443"/>
                  </a:cubicBezTo>
                  <a:cubicBezTo>
                    <a:pt x="6656" y="324"/>
                    <a:pt x="6633" y="193"/>
                    <a:pt x="6549" y="97"/>
                  </a:cubicBezTo>
                  <a:cubicBezTo>
                    <a:pt x="6495" y="43"/>
                    <a:pt x="6412" y="2"/>
                    <a:pt x="6328" y="2"/>
                  </a:cubicBezTo>
                  <a:cubicBezTo>
                    <a:pt x="6302" y="2"/>
                    <a:pt x="6277" y="6"/>
                    <a:pt x="6252" y="14"/>
                  </a:cubicBezTo>
                  <a:cubicBezTo>
                    <a:pt x="5323" y="240"/>
                    <a:pt x="4335" y="359"/>
                    <a:pt x="3335" y="359"/>
                  </a:cubicBezTo>
                  <a:cubicBezTo>
                    <a:pt x="2334" y="359"/>
                    <a:pt x="1346" y="240"/>
                    <a:pt x="418" y="14"/>
                  </a:cubicBezTo>
                  <a:cubicBezTo>
                    <a:pt x="390" y="5"/>
                    <a:pt x="362" y="0"/>
                    <a:pt x="3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87" name="Google Shape;10570;p56"/>
          <p:cNvGrpSpPr/>
          <p:nvPr/>
        </p:nvGrpSpPr>
        <p:grpSpPr>
          <a:xfrm>
            <a:off x="3664004" y="4507447"/>
            <a:ext cx="517731" cy="508386"/>
            <a:chOff x="3040984" y="3681059"/>
            <a:chExt cx="356164" cy="355815"/>
          </a:xfrm>
          <a:solidFill>
            <a:srgbClr val="0D4D98"/>
          </a:solidFill>
        </p:grpSpPr>
        <p:sp>
          <p:nvSpPr>
            <p:cNvPr id="288" name="Google Shape;10571;p56"/>
            <p:cNvSpPr/>
            <p:nvPr/>
          </p:nvSpPr>
          <p:spPr>
            <a:xfrm>
              <a:off x="3040984" y="3681059"/>
              <a:ext cx="356164" cy="355815"/>
            </a:xfrm>
            <a:custGeom>
              <a:avLst/>
              <a:gdLst/>
              <a:ahLst/>
              <a:cxnLst/>
              <a:rect l="l" t="t" r="r" b="b"/>
              <a:pathLst>
                <a:path w="11216" h="11205" extrusionOk="0">
                  <a:moveTo>
                    <a:pt x="5620" y="0"/>
                  </a:moveTo>
                  <a:cubicBezTo>
                    <a:pt x="4274" y="0"/>
                    <a:pt x="2965" y="488"/>
                    <a:pt x="1953" y="1369"/>
                  </a:cubicBezTo>
                  <a:cubicBezTo>
                    <a:pt x="1881" y="1429"/>
                    <a:pt x="1881" y="1536"/>
                    <a:pt x="1941" y="1608"/>
                  </a:cubicBezTo>
                  <a:cubicBezTo>
                    <a:pt x="1972" y="1645"/>
                    <a:pt x="2016" y="1663"/>
                    <a:pt x="2061" y="1663"/>
                  </a:cubicBezTo>
                  <a:cubicBezTo>
                    <a:pt x="2103" y="1663"/>
                    <a:pt x="2145" y="1648"/>
                    <a:pt x="2179" y="1620"/>
                  </a:cubicBezTo>
                  <a:cubicBezTo>
                    <a:pt x="3131" y="786"/>
                    <a:pt x="4358" y="346"/>
                    <a:pt x="5620" y="346"/>
                  </a:cubicBezTo>
                  <a:cubicBezTo>
                    <a:pt x="7013" y="346"/>
                    <a:pt x="8346" y="893"/>
                    <a:pt x="9335" y="1893"/>
                  </a:cubicBezTo>
                  <a:cubicBezTo>
                    <a:pt x="10335" y="2882"/>
                    <a:pt x="10882" y="4215"/>
                    <a:pt x="10882" y="5608"/>
                  </a:cubicBezTo>
                  <a:cubicBezTo>
                    <a:pt x="10882" y="7013"/>
                    <a:pt x="10335" y="8335"/>
                    <a:pt x="9335" y="9335"/>
                  </a:cubicBezTo>
                  <a:cubicBezTo>
                    <a:pt x="8346" y="10323"/>
                    <a:pt x="7013" y="10883"/>
                    <a:pt x="5620" y="10883"/>
                  </a:cubicBezTo>
                  <a:cubicBezTo>
                    <a:pt x="4215" y="10883"/>
                    <a:pt x="2893" y="10323"/>
                    <a:pt x="1893" y="9335"/>
                  </a:cubicBezTo>
                  <a:cubicBezTo>
                    <a:pt x="893" y="8335"/>
                    <a:pt x="345" y="7013"/>
                    <a:pt x="345" y="5608"/>
                  </a:cubicBezTo>
                  <a:cubicBezTo>
                    <a:pt x="345" y="4298"/>
                    <a:pt x="822" y="3048"/>
                    <a:pt x="1703" y="2084"/>
                  </a:cubicBezTo>
                  <a:cubicBezTo>
                    <a:pt x="1762" y="2012"/>
                    <a:pt x="1762" y="1905"/>
                    <a:pt x="1691" y="1846"/>
                  </a:cubicBezTo>
                  <a:cubicBezTo>
                    <a:pt x="1657" y="1817"/>
                    <a:pt x="1614" y="1802"/>
                    <a:pt x="1573" y="1802"/>
                  </a:cubicBezTo>
                  <a:cubicBezTo>
                    <a:pt x="1528" y="1802"/>
                    <a:pt x="1484" y="1820"/>
                    <a:pt x="1453" y="1858"/>
                  </a:cubicBezTo>
                  <a:cubicBezTo>
                    <a:pt x="512" y="2882"/>
                    <a:pt x="0" y="4227"/>
                    <a:pt x="0" y="5608"/>
                  </a:cubicBezTo>
                  <a:cubicBezTo>
                    <a:pt x="0" y="7096"/>
                    <a:pt x="583" y="8513"/>
                    <a:pt x="1643" y="9573"/>
                  </a:cubicBezTo>
                  <a:cubicBezTo>
                    <a:pt x="2703" y="10621"/>
                    <a:pt x="4096" y="11204"/>
                    <a:pt x="5608" y="11204"/>
                  </a:cubicBezTo>
                  <a:cubicBezTo>
                    <a:pt x="7108" y="11204"/>
                    <a:pt x="8501" y="10621"/>
                    <a:pt x="9561" y="9573"/>
                  </a:cubicBezTo>
                  <a:cubicBezTo>
                    <a:pt x="10620" y="8513"/>
                    <a:pt x="11204" y="7108"/>
                    <a:pt x="11204" y="5608"/>
                  </a:cubicBezTo>
                  <a:cubicBezTo>
                    <a:pt x="11216" y="4096"/>
                    <a:pt x="10632" y="2691"/>
                    <a:pt x="9573" y="1631"/>
                  </a:cubicBezTo>
                  <a:cubicBezTo>
                    <a:pt x="8525" y="572"/>
                    <a:pt x="7120" y="0"/>
                    <a:pt x="562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9" name="Google Shape;10572;p56"/>
            <p:cNvSpPr/>
            <p:nvPr/>
          </p:nvSpPr>
          <p:spPr>
            <a:xfrm>
              <a:off x="3183120" y="3921508"/>
              <a:ext cx="59414" cy="59382"/>
            </a:xfrm>
            <a:custGeom>
              <a:avLst/>
              <a:gdLst/>
              <a:ahLst/>
              <a:cxnLst/>
              <a:rect l="l" t="t" r="r" b="b"/>
              <a:pathLst>
                <a:path w="1871" h="1870" extrusionOk="0">
                  <a:moveTo>
                    <a:pt x="929" y="334"/>
                  </a:moveTo>
                  <a:cubicBezTo>
                    <a:pt x="1263" y="334"/>
                    <a:pt x="1549" y="608"/>
                    <a:pt x="1549" y="941"/>
                  </a:cubicBezTo>
                  <a:cubicBezTo>
                    <a:pt x="1549" y="1263"/>
                    <a:pt x="1263" y="1548"/>
                    <a:pt x="929" y="1548"/>
                  </a:cubicBezTo>
                  <a:cubicBezTo>
                    <a:pt x="608" y="1548"/>
                    <a:pt x="334" y="1287"/>
                    <a:pt x="334" y="941"/>
                  </a:cubicBezTo>
                  <a:cubicBezTo>
                    <a:pt x="334" y="596"/>
                    <a:pt x="608" y="334"/>
                    <a:pt x="929" y="334"/>
                  </a:cubicBezTo>
                  <a:close/>
                  <a:moveTo>
                    <a:pt x="929" y="1"/>
                  </a:moveTo>
                  <a:cubicBezTo>
                    <a:pt x="429" y="1"/>
                    <a:pt x="1" y="417"/>
                    <a:pt x="1" y="941"/>
                  </a:cubicBezTo>
                  <a:cubicBezTo>
                    <a:pt x="1" y="1453"/>
                    <a:pt x="417" y="1870"/>
                    <a:pt x="929" y="1870"/>
                  </a:cubicBezTo>
                  <a:cubicBezTo>
                    <a:pt x="1191" y="1870"/>
                    <a:pt x="1430" y="1775"/>
                    <a:pt x="1608" y="1596"/>
                  </a:cubicBezTo>
                  <a:cubicBezTo>
                    <a:pt x="1787" y="1417"/>
                    <a:pt x="1870" y="1179"/>
                    <a:pt x="1870" y="941"/>
                  </a:cubicBezTo>
                  <a:cubicBezTo>
                    <a:pt x="1870" y="679"/>
                    <a:pt x="1763" y="453"/>
                    <a:pt x="1584" y="263"/>
                  </a:cubicBezTo>
                  <a:cubicBezTo>
                    <a:pt x="1406" y="108"/>
                    <a:pt x="1191" y="1"/>
                    <a:pt x="92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0" name="Google Shape;10573;p56"/>
            <p:cNvSpPr/>
            <p:nvPr/>
          </p:nvSpPr>
          <p:spPr>
            <a:xfrm>
              <a:off x="3149110" y="3735868"/>
              <a:ext cx="141056" cy="174716"/>
            </a:xfrm>
            <a:custGeom>
              <a:avLst/>
              <a:gdLst/>
              <a:ahLst/>
              <a:cxnLst/>
              <a:rect l="l" t="t" r="r" b="b"/>
              <a:pathLst>
                <a:path w="4442" h="5502" extrusionOk="0">
                  <a:moveTo>
                    <a:pt x="2143" y="1"/>
                  </a:moveTo>
                  <a:cubicBezTo>
                    <a:pt x="1322" y="1"/>
                    <a:pt x="810" y="286"/>
                    <a:pt x="536" y="501"/>
                  </a:cubicBezTo>
                  <a:cubicBezTo>
                    <a:pt x="191" y="786"/>
                    <a:pt x="0" y="1156"/>
                    <a:pt x="0" y="1513"/>
                  </a:cubicBezTo>
                  <a:cubicBezTo>
                    <a:pt x="0" y="1739"/>
                    <a:pt x="84" y="1941"/>
                    <a:pt x="262" y="2084"/>
                  </a:cubicBezTo>
                  <a:cubicBezTo>
                    <a:pt x="393" y="2203"/>
                    <a:pt x="596" y="2263"/>
                    <a:pt x="774" y="2263"/>
                  </a:cubicBezTo>
                  <a:cubicBezTo>
                    <a:pt x="1084" y="2263"/>
                    <a:pt x="1227" y="2049"/>
                    <a:pt x="1334" y="1894"/>
                  </a:cubicBezTo>
                  <a:cubicBezTo>
                    <a:pt x="1465" y="1679"/>
                    <a:pt x="1596" y="1489"/>
                    <a:pt x="2108" y="1489"/>
                  </a:cubicBezTo>
                  <a:cubicBezTo>
                    <a:pt x="2286" y="1489"/>
                    <a:pt x="2858" y="1525"/>
                    <a:pt x="2858" y="2001"/>
                  </a:cubicBezTo>
                  <a:cubicBezTo>
                    <a:pt x="2858" y="2358"/>
                    <a:pt x="2512" y="2632"/>
                    <a:pt x="2227" y="2858"/>
                  </a:cubicBezTo>
                  <a:cubicBezTo>
                    <a:pt x="2155" y="2918"/>
                    <a:pt x="2072" y="2965"/>
                    <a:pt x="2024" y="3025"/>
                  </a:cubicBezTo>
                  <a:cubicBezTo>
                    <a:pt x="1679" y="3323"/>
                    <a:pt x="1286" y="3763"/>
                    <a:pt x="1286" y="4668"/>
                  </a:cubicBezTo>
                  <a:cubicBezTo>
                    <a:pt x="1286" y="5180"/>
                    <a:pt x="1405" y="5501"/>
                    <a:pt x="2000" y="5501"/>
                  </a:cubicBezTo>
                  <a:cubicBezTo>
                    <a:pt x="2274" y="5501"/>
                    <a:pt x="2465" y="5442"/>
                    <a:pt x="2596" y="5323"/>
                  </a:cubicBezTo>
                  <a:cubicBezTo>
                    <a:pt x="2703" y="5216"/>
                    <a:pt x="2762" y="5085"/>
                    <a:pt x="2762" y="4918"/>
                  </a:cubicBezTo>
                  <a:cubicBezTo>
                    <a:pt x="2762" y="4430"/>
                    <a:pt x="2762" y="4192"/>
                    <a:pt x="3263" y="3787"/>
                  </a:cubicBezTo>
                  <a:lnTo>
                    <a:pt x="3286" y="3787"/>
                  </a:lnTo>
                  <a:cubicBezTo>
                    <a:pt x="3298" y="3775"/>
                    <a:pt x="3322" y="3763"/>
                    <a:pt x="3358" y="3727"/>
                  </a:cubicBezTo>
                  <a:cubicBezTo>
                    <a:pt x="3429" y="3680"/>
                    <a:pt x="3453" y="3573"/>
                    <a:pt x="3393" y="3489"/>
                  </a:cubicBezTo>
                  <a:cubicBezTo>
                    <a:pt x="3360" y="3449"/>
                    <a:pt x="3311" y="3427"/>
                    <a:pt x="3261" y="3427"/>
                  </a:cubicBezTo>
                  <a:cubicBezTo>
                    <a:pt x="3224" y="3427"/>
                    <a:pt x="3186" y="3440"/>
                    <a:pt x="3155" y="3465"/>
                  </a:cubicBezTo>
                  <a:cubicBezTo>
                    <a:pt x="3120" y="3477"/>
                    <a:pt x="3108" y="3513"/>
                    <a:pt x="3072" y="3525"/>
                  </a:cubicBezTo>
                  <a:lnTo>
                    <a:pt x="3060" y="3525"/>
                  </a:lnTo>
                  <a:cubicBezTo>
                    <a:pt x="2465" y="3989"/>
                    <a:pt x="2429" y="4346"/>
                    <a:pt x="2429" y="4906"/>
                  </a:cubicBezTo>
                  <a:cubicBezTo>
                    <a:pt x="2429" y="4977"/>
                    <a:pt x="2429" y="5156"/>
                    <a:pt x="2000" y="5156"/>
                  </a:cubicBezTo>
                  <a:cubicBezTo>
                    <a:pt x="1798" y="5156"/>
                    <a:pt x="1739" y="5120"/>
                    <a:pt x="1703" y="5085"/>
                  </a:cubicBezTo>
                  <a:cubicBezTo>
                    <a:pt x="1643" y="5025"/>
                    <a:pt x="1619" y="4882"/>
                    <a:pt x="1619" y="4656"/>
                  </a:cubicBezTo>
                  <a:cubicBezTo>
                    <a:pt x="1619" y="3882"/>
                    <a:pt x="1929" y="3513"/>
                    <a:pt x="2227" y="3251"/>
                  </a:cubicBezTo>
                  <a:cubicBezTo>
                    <a:pt x="2286" y="3215"/>
                    <a:pt x="2346" y="3156"/>
                    <a:pt x="2417" y="3108"/>
                  </a:cubicBezTo>
                  <a:cubicBezTo>
                    <a:pt x="2762" y="2858"/>
                    <a:pt x="3179" y="2525"/>
                    <a:pt x="3179" y="1989"/>
                  </a:cubicBezTo>
                  <a:cubicBezTo>
                    <a:pt x="3179" y="1465"/>
                    <a:pt x="2762" y="1144"/>
                    <a:pt x="2108" y="1144"/>
                  </a:cubicBezTo>
                  <a:cubicBezTo>
                    <a:pt x="1417" y="1144"/>
                    <a:pt x="1215" y="1453"/>
                    <a:pt x="1048" y="1691"/>
                  </a:cubicBezTo>
                  <a:cubicBezTo>
                    <a:pt x="941" y="1858"/>
                    <a:pt x="881" y="1918"/>
                    <a:pt x="750" y="1918"/>
                  </a:cubicBezTo>
                  <a:cubicBezTo>
                    <a:pt x="572" y="1918"/>
                    <a:pt x="322" y="1810"/>
                    <a:pt x="322" y="1513"/>
                  </a:cubicBezTo>
                  <a:cubicBezTo>
                    <a:pt x="322" y="1322"/>
                    <a:pt x="429" y="1025"/>
                    <a:pt x="738" y="775"/>
                  </a:cubicBezTo>
                  <a:cubicBezTo>
                    <a:pt x="977" y="572"/>
                    <a:pt x="1405" y="334"/>
                    <a:pt x="2131" y="334"/>
                  </a:cubicBezTo>
                  <a:cubicBezTo>
                    <a:pt x="3298" y="334"/>
                    <a:pt x="4120" y="953"/>
                    <a:pt x="4120" y="1822"/>
                  </a:cubicBezTo>
                  <a:cubicBezTo>
                    <a:pt x="4120" y="2227"/>
                    <a:pt x="3941" y="2644"/>
                    <a:pt x="3596" y="3037"/>
                  </a:cubicBezTo>
                  <a:cubicBezTo>
                    <a:pt x="3524" y="3096"/>
                    <a:pt x="3536" y="3203"/>
                    <a:pt x="3596" y="3263"/>
                  </a:cubicBezTo>
                  <a:cubicBezTo>
                    <a:pt x="3629" y="3290"/>
                    <a:pt x="3669" y="3305"/>
                    <a:pt x="3709" y="3305"/>
                  </a:cubicBezTo>
                  <a:cubicBezTo>
                    <a:pt x="3755" y="3305"/>
                    <a:pt x="3802" y="3284"/>
                    <a:pt x="3834" y="3239"/>
                  </a:cubicBezTo>
                  <a:cubicBezTo>
                    <a:pt x="4239" y="2787"/>
                    <a:pt x="4441" y="2310"/>
                    <a:pt x="4441" y="1810"/>
                  </a:cubicBezTo>
                  <a:cubicBezTo>
                    <a:pt x="4441" y="1287"/>
                    <a:pt x="4203" y="834"/>
                    <a:pt x="3786" y="501"/>
                  </a:cubicBezTo>
                  <a:cubicBezTo>
                    <a:pt x="3370" y="179"/>
                    <a:pt x="2798" y="1"/>
                    <a:pt x="214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91" name="Google Shape;10574;p56"/>
          <p:cNvGrpSpPr/>
          <p:nvPr/>
        </p:nvGrpSpPr>
        <p:grpSpPr>
          <a:xfrm>
            <a:off x="4282635" y="4525579"/>
            <a:ext cx="520501" cy="454349"/>
            <a:chOff x="3584280" y="3699191"/>
            <a:chExt cx="358069" cy="317995"/>
          </a:xfrm>
          <a:solidFill>
            <a:srgbClr val="0D4D98"/>
          </a:solidFill>
        </p:grpSpPr>
        <p:sp>
          <p:nvSpPr>
            <p:cNvPr id="292" name="Google Shape;10575;p56"/>
            <p:cNvSpPr/>
            <p:nvPr/>
          </p:nvSpPr>
          <p:spPr>
            <a:xfrm>
              <a:off x="3584280" y="3699191"/>
              <a:ext cx="358069" cy="317995"/>
            </a:xfrm>
            <a:custGeom>
              <a:avLst/>
              <a:gdLst/>
              <a:ahLst/>
              <a:cxnLst/>
              <a:rect l="l" t="t" r="r" b="b"/>
              <a:pathLst>
                <a:path w="11276" h="10014" extrusionOk="0">
                  <a:moveTo>
                    <a:pt x="5644" y="1"/>
                  </a:moveTo>
                  <a:cubicBezTo>
                    <a:pt x="5203" y="1"/>
                    <a:pt x="4810" y="227"/>
                    <a:pt x="4596" y="620"/>
                  </a:cubicBezTo>
                  <a:lnTo>
                    <a:pt x="822" y="7168"/>
                  </a:lnTo>
                  <a:cubicBezTo>
                    <a:pt x="774" y="7240"/>
                    <a:pt x="798" y="7347"/>
                    <a:pt x="881" y="7395"/>
                  </a:cubicBezTo>
                  <a:cubicBezTo>
                    <a:pt x="903" y="7406"/>
                    <a:pt x="929" y="7411"/>
                    <a:pt x="955" y="7411"/>
                  </a:cubicBezTo>
                  <a:cubicBezTo>
                    <a:pt x="1012" y="7411"/>
                    <a:pt x="1071" y="7384"/>
                    <a:pt x="1096" y="7335"/>
                  </a:cubicBezTo>
                  <a:lnTo>
                    <a:pt x="4882" y="787"/>
                  </a:lnTo>
                  <a:cubicBezTo>
                    <a:pt x="5049" y="513"/>
                    <a:pt x="5322" y="346"/>
                    <a:pt x="5644" y="346"/>
                  </a:cubicBezTo>
                  <a:cubicBezTo>
                    <a:pt x="5953" y="346"/>
                    <a:pt x="6239" y="513"/>
                    <a:pt x="6394" y="787"/>
                  </a:cubicBezTo>
                  <a:lnTo>
                    <a:pt x="10775" y="8359"/>
                  </a:lnTo>
                  <a:cubicBezTo>
                    <a:pt x="10942" y="8621"/>
                    <a:pt x="10942" y="8954"/>
                    <a:pt x="10775" y="9240"/>
                  </a:cubicBezTo>
                  <a:cubicBezTo>
                    <a:pt x="10609" y="9502"/>
                    <a:pt x="10323" y="9669"/>
                    <a:pt x="10013" y="9669"/>
                  </a:cubicBezTo>
                  <a:lnTo>
                    <a:pt x="1262" y="9669"/>
                  </a:lnTo>
                  <a:cubicBezTo>
                    <a:pt x="953" y="9669"/>
                    <a:pt x="667" y="9502"/>
                    <a:pt x="500" y="9240"/>
                  </a:cubicBezTo>
                  <a:cubicBezTo>
                    <a:pt x="346" y="8966"/>
                    <a:pt x="346" y="8645"/>
                    <a:pt x="500" y="8359"/>
                  </a:cubicBezTo>
                  <a:lnTo>
                    <a:pt x="774" y="7895"/>
                  </a:lnTo>
                  <a:cubicBezTo>
                    <a:pt x="822" y="7823"/>
                    <a:pt x="786" y="7716"/>
                    <a:pt x="715" y="7668"/>
                  </a:cubicBezTo>
                  <a:cubicBezTo>
                    <a:pt x="693" y="7657"/>
                    <a:pt x="667" y="7652"/>
                    <a:pt x="641" y="7652"/>
                  </a:cubicBezTo>
                  <a:cubicBezTo>
                    <a:pt x="583" y="7652"/>
                    <a:pt x="521" y="7679"/>
                    <a:pt x="488" y="7728"/>
                  </a:cubicBezTo>
                  <a:lnTo>
                    <a:pt x="227" y="8192"/>
                  </a:lnTo>
                  <a:cubicBezTo>
                    <a:pt x="0" y="8561"/>
                    <a:pt x="0" y="9026"/>
                    <a:pt x="227" y="9395"/>
                  </a:cubicBezTo>
                  <a:cubicBezTo>
                    <a:pt x="441" y="9776"/>
                    <a:pt x="834" y="10014"/>
                    <a:pt x="1262" y="10014"/>
                  </a:cubicBezTo>
                  <a:lnTo>
                    <a:pt x="10013" y="10014"/>
                  </a:lnTo>
                  <a:cubicBezTo>
                    <a:pt x="10442" y="10014"/>
                    <a:pt x="10847" y="9788"/>
                    <a:pt x="11061" y="9395"/>
                  </a:cubicBezTo>
                  <a:cubicBezTo>
                    <a:pt x="11276" y="9026"/>
                    <a:pt x="11276" y="8585"/>
                    <a:pt x="11061" y="8192"/>
                  </a:cubicBezTo>
                  <a:lnTo>
                    <a:pt x="6680" y="620"/>
                  </a:lnTo>
                  <a:cubicBezTo>
                    <a:pt x="6453" y="251"/>
                    <a:pt x="6072" y="1"/>
                    <a:pt x="564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3" name="Google Shape;10576;p56"/>
            <p:cNvSpPr/>
            <p:nvPr/>
          </p:nvSpPr>
          <p:spPr>
            <a:xfrm>
              <a:off x="3613400" y="3727167"/>
              <a:ext cx="299831" cy="261661"/>
            </a:xfrm>
            <a:custGeom>
              <a:avLst/>
              <a:gdLst/>
              <a:ahLst/>
              <a:cxnLst/>
              <a:rect l="l" t="t" r="r" b="b"/>
              <a:pathLst>
                <a:path w="9442" h="8240" extrusionOk="0">
                  <a:moveTo>
                    <a:pt x="4727" y="358"/>
                  </a:moveTo>
                  <a:lnTo>
                    <a:pt x="9085" y="7907"/>
                  </a:lnTo>
                  <a:lnTo>
                    <a:pt x="381" y="7907"/>
                  </a:lnTo>
                  <a:lnTo>
                    <a:pt x="4727" y="358"/>
                  </a:lnTo>
                  <a:close/>
                  <a:moveTo>
                    <a:pt x="4727" y="1"/>
                  </a:moveTo>
                  <a:cubicBezTo>
                    <a:pt x="4608" y="1"/>
                    <a:pt x="4501" y="60"/>
                    <a:pt x="4441" y="168"/>
                  </a:cubicBezTo>
                  <a:lnTo>
                    <a:pt x="60" y="7740"/>
                  </a:lnTo>
                  <a:cubicBezTo>
                    <a:pt x="0" y="7847"/>
                    <a:pt x="0" y="7966"/>
                    <a:pt x="60" y="8073"/>
                  </a:cubicBezTo>
                  <a:cubicBezTo>
                    <a:pt x="119" y="8192"/>
                    <a:pt x="226" y="8240"/>
                    <a:pt x="345" y="8240"/>
                  </a:cubicBezTo>
                  <a:lnTo>
                    <a:pt x="9096" y="8240"/>
                  </a:lnTo>
                  <a:cubicBezTo>
                    <a:pt x="9216" y="8240"/>
                    <a:pt x="9323" y="8180"/>
                    <a:pt x="9382" y="8073"/>
                  </a:cubicBezTo>
                  <a:cubicBezTo>
                    <a:pt x="9442" y="7966"/>
                    <a:pt x="9442" y="7847"/>
                    <a:pt x="9382" y="7740"/>
                  </a:cubicBezTo>
                  <a:lnTo>
                    <a:pt x="5001" y="168"/>
                  </a:lnTo>
                  <a:cubicBezTo>
                    <a:pt x="4941" y="60"/>
                    <a:pt x="4846" y="1"/>
                    <a:pt x="47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4" name="Google Shape;10577;p56"/>
            <p:cNvSpPr/>
            <p:nvPr/>
          </p:nvSpPr>
          <p:spPr>
            <a:xfrm>
              <a:off x="3735879" y="3910171"/>
              <a:ext cx="54873" cy="54841"/>
            </a:xfrm>
            <a:custGeom>
              <a:avLst/>
              <a:gdLst/>
              <a:ahLst/>
              <a:cxnLst/>
              <a:rect l="l" t="t" r="r" b="b"/>
              <a:pathLst>
                <a:path w="1728" h="1727" extrusionOk="0">
                  <a:moveTo>
                    <a:pt x="870" y="322"/>
                  </a:moveTo>
                  <a:cubicBezTo>
                    <a:pt x="1168" y="322"/>
                    <a:pt x="1406" y="572"/>
                    <a:pt x="1406" y="870"/>
                  </a:cubicBezTo>
                  <a:cubicBezTo>
                    <a:pt x="1406" y="1167"/>
                    <a:pt x="1168" y="1405"/>
                    <a:pt x="870" y="1405"/>
                  </a:cubicBezTo>
                  <a:cubicBezTo>
                    <a:pt x="572" y="1405"/>
                    <a:pt x="334" y="1167"/>
                    <a:pt x="334" y="870"/>
                  </a:cubicBezTo>
                  <a:cubicBezTo>
                    <a:pt x="334" y="572"/>
                    <a:pt x="572" y="322"/>
                    <a:pt x="870" y="322"/>
                  </a:cubicBezTo>
                  <a:close/>
                  <a:moveTo>
                    <a:pt x="870" y="0"/>
                  </a:moveTo>
                  <a:cubicBezTo>
                    <a:pt x="394" y="0"/>
                    <a:pt x="1" y="393"/>
                    <a:pt x="1" y="870"/>
                  </a:cubicBezTo>
                  <a:cubicBezTo>
                    <a:pt x="1" y="1346"/>
                    <a:pt x="394" y="1727"/>
                    <a:pt x="870" y="1727"/>
                  </a:cubicBezTo>
                  <a:cubicBezTo>
                    <a:pt x="1346" y="1727"/>
                    <a:pt x="1727" y="1334"/>
                    <a:pt x="1727" y="870"/>
                  </a:cubicBezTo>
                  <a:cubicBezTo>
                    <a:pt x="1727" y="393"/>
                    <a:pt x="1346" y="0"/>
                    <a:pt x="87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5" name="Google Shape;10578;p56"/>
            <p:cNvSpPr/>
            <p:nvPr/>
          </p:nvSpPr>
          <p:spPr>
            <a:xfrm>
              <a:off x="3738896" y="3788422"/>
              <a:ext cx="49188" cy="114604"/>
            </a:xfrm>
            <a:custGeom>
              <a:avLst/>
              <a:gdLst/>
              <a:ahLst/>
              <a:cxnLst/>
              <a:rect l="l" t="t" r="r" b="b"/>
              <a:pathLst>
                <a:path w="1549" h="3609" extrusionOk="0">
                  <a:moveTo>
                    <a:pt x="572" y="1"/>
                  </a:moveTo>
                  <a:cubicBezTo>
                    <a:pt x="263" y="1"/>
                    <a:pt x="1" y="251"/>
                    <a:pt x="1" y="572"/>
                  </a:cubicBezTo>
                  <a:lnTo>
                    <a:pt x="1" y="3037"/>
                  </a:lnTo>
                  <a:cubicBezTo>
                    <a:pt x="1" y="3346"/>
                    <a:pt x="263" y="3608"/>
                    <a:pt x="572" y="3608"/>
                  </a:cubicBezTo>
                  <a:lnTo>
                    <a:pt x="965" y="3608"/>
                  </a:lnTo>
                  <a:cubicBezTo>
                    <a:pt x="1275" y="3608"/>
                    <a:pt x="1549" y="3358"/>
                    <a:pt x="1549" y="3037"/>
                  </a:cubicBezTo>
                  <a:lnTo>
                    <a:pt x="1549" y="1560"/>
                  </a:lnTo>
                  <a:cubicBezTo>
                    <a:pt x="1549" y="1465"/>
                    <a:pt x="1465" y="1394"/>
                    <a:pt x="1382" y="1394"/>
                  </a:cubicBezTo>
                  <a:cubicBezTo>
                    <a:pt x="1287" y="1394"/>
                    <a:pt x="1215" y="1465"/>
                    <a:pt x="1215" y="1560"/>
                  </a:cubicBezTo>
                  <a:lnTo>
                    <a:pt x="1215" y="3037"/>
                  </a:lnTo>
                  <a:cubicBezTo>
                    <a:pt x="1215" y="3168"/>
                    <a:pt x="1108" y="3275"/>
                    <a:pt x="977" y="3275"/>
                  </a:cubicBezTo>
                  <a:lnTo>
                    <a:pt x="584" y="3275"/>
                  </a:lnTo>
                  <a:cubicBezTo>
                    <a:pt x="453" y="3275"/>
                    <a:pt x="346" y="3168"/>
                    <a:pt x="346" y="3037"/>
                  </a:cubicBezTo>
                  <a:lnTo>
                    <a:pt x="346" y="572"/>
                  </a:lnTo>
                  <a:cubicBezTo>
                    <a:pt x="346" y="441"/>
                    <a:pt x="453" y="334"/>
                    <a:pt x="584" y="334"/>
                  </a:cubicBezTo>
                  <a:lnTo>
                    <a:pt x="977" y="334"/>
                  </a:lnTo>
                  <a:cubicBezTo>
                    <a:pt x="1108" y="334"/>
                    <a:pt x="1215" y="441"/>
                    <a:pt x="1215" y="572"/>
                  </a:cubicBezTo>
                  <a:lnTo>
                    <a:pt x="1215" y="906"/>
                  </a:lnTo>
                  <a:cubicBezTo>
                    <a:pt x="1215" y="989"/>
                    <a:pt x="1287" y="1072"/>
                    <a:pt x="1382" y="1072"/>
                  </a:cubicBezTo>
                  <a:cubicBezTo>
                    <a:pt x="1465" y="1072"/>
                    <a:pt x="1549" y="989"/>
                    <a:pt x="1549" y="906"/>
                  </a:cubicBezTo>
                  <a:lnTo>
                    <a:pt x="1549" y="572"/>
                  </a:lnTo>
                  <a:cubicBezTo>
                    <a:pt x="1549" y="263"/>
                    <a:pt x="1287" y="1"/>
                    <a:pt x="96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296" name="Google Shape;10579;p56"/>
          <p:cNvGrpSpPr/>
          <p:nvPr/>
        </p:nvGrpSpPr>
        <p:grpSpPr>
          <a:xfrm>
            <a:off x="4905247" y="4507447"/>
            <a:ext cx="516624" cy="506209"/>
            <a:chOff x="4129482" y="3681059"/>
            <a:chExt cx="355402" cy="354291"/>
          </a:xfrm>
          <a:solidFill>
            <a:srgbClr val="0D4D98"/>
          </a:solidFill>
        </p:grpSpPr>
        <p:sp>
          <p:nvSpPr>
            <p:cNvPr id="297" name="Google Shape;10580;p56"/>
            <p:cNvSpPr/>
            <p:nvPr/>
          </p:nvSpPr>
          <p:spPr>
            <a:xfrm>
              <a:off x="4313979" y="3719578"/>
              <a:ext cx="133117" cy="225016"/>
            </a:xfrm>
            <a:custGeom>
              <a:avLst/>
              <a:gdLst/>
              <a:ahLst/>
              <a:cxnLst/>
              <a:rect l="l" t="t" r="r" b="b"/>
              <a:pathLst>
                <a:path w="4192" h="7086" extrusionOk="0">
                  <a:moveTo>
                    <a:pt x="173" y="0"/>
                  </a:moveTo>
                  <a:cubicBezTo>
                    <a:pt x="96" y="0"/>
                    <a:pt x="23" y="68"/>
                    <a:pt x="12" y="156"/>
                  </a:cubicBezTo>
                  <a:cubicBezTo>
                    <a:pt x="0" y="240"/>
                    <a:pt x="72" y="323"/>
                    <a:pt x="167" y="335"/>
                  </a:cubicBezTo>
                  <a:cubicBezTo>
                    <a:pt x="1167" y="418"/>
                    <a:pt x="2108" y="883"/>
                    <a:pt x="2798" y="1633"/>
                  </a:cubicBezTo>
                  <a:cubicBezTo>
                    <a:pt x="3501" y="2383"/>
                    <a:pt x="3870" y="3359"/>
                    <a:pt x="3870" y="4383"/>
                  </a:cubicBezTo>
                  <a:cubicBezTo>
                    <a:pt x="3870" y="5217"/>
                    <a:pt x="3620" y="6002"/>
                    <a:pt x="3156" y="6693"/>
                  </a:cubicBezTo>
                  <a:lnTo>
                    <a:pt x="893" y="4407"/>
                  </a:lnTo>
                  <a:cubicBezTo>
                    <a:pt x="864" y="4377"/>
                    <a:pt x="822" y="4362"/>
                    <a:pt x="779" y="4362"/>
                  </a:cubicBezTo>
                  <a:cubicBezTo>
                    <a:pt x="736" y="4362"/>
                    <a:pt x="691" y="4377"/>
                    <a:pt x="655" y="4407"/>
                  </a:cubicBezTo>
                  <a:cubicBezTo>
                    <a:pt x="596" y="4467"/>
                    <a:pt x="596" y="4574"/>
                    <a:pt x="655" y="4645"/>
                  </a:cubicBezTo>
                  <a:lnTo>
                    <a:pt x="3048" y="7050"/>
                  </a:lnTo>
                  <a:cubicBezTo>
                    <a:pt x="3084" y="7074"/>
                    <a:pt x="3120" y="7086"/>
                    <a:pt x="3167" y="7086"/>
                  </a:cubicBezTo>
                  <a:lnTo>
                    <a:pt x="3179" y="7086"/>
                  </a:lnTo>
                  <a:cubicBezTo>
                    <a:pt x="3227" y="7086"/>
                    <a:pt x="3275" y="7062"/>
                    <a:pt x="3298" y="7026"/>
                  </a:cubicBezTo>
                  <a:cubicBezTo>
                    <a:pt x="3882" y="6252"/>
                    <a:pt x="4191" y="5348"/>
                    <a:pt x="4191" y="4383"/>
                  </a:cubicBezTo>
                  <a:cubicBezTo>
                    <a:pt x="4191" y="3276"/>
                    <a:pt x="3775" y="2228"/>
                    <a:pt x="3036" y="1407"/>
                  </a:cubicBezTo>
                  <a:cubicBezTo>
                    <a:pt x="2286" y="597"/>
                    <a:pt x="1274" y="97"/>
                    <a:pt x="191" y="2"/>
                  </a:cubicBezTo>
                  <a:cubicBezTo>
                    <a:pt x="185" y="1"/>
                    <a:pt x="179" y="0"/>
                    <a:pt x="17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8" name="Google Shape;10581;p56"/>
            <p:cNvSpPr/>
            <p:nvPr/>
          </p:nvSpPr>
          <p:spPr>
            <a:xfrm>
              <a:off x="4220968" y="3719197"/>
              <a:ext cx="106284" cy="132387"/>
            </a:xfrm>
            <a:custGeom>
              <a:avLst/>
              <a:gdLst/>
              <a:ahLst/>
              <a:cxnLst/>
              <a:rect l="l" t="t" r="r" b="b"/>
              <a:pathLst>
                <a:path w="3347" h="4169" extrusionOk="0">
                  <a:moveTo>
                    <a:pt x="2340" y="1"/>
                  </a:moveTo>
                  <a:cubicBezTo>
                    <a:pt x="2334" y="1"/>
                    <a:pt x="2328" y="1"/>
                    <a:pt x="2322" y="2"/>
                  </a:cubicBezTo>
                  <a:cubicBezTo>
                    <a:pt x="1501" y="73"/>
                    <a:pt x="715" y="371"/>
                    <a:pt x="60" y="883"/>
                  </a:cubicBezTo>
                  <a:cubicBezTo>
                    <a:pt x="12" y="907"/>
                    <a:pt x="0" y="954"/>
                    <a:pt x="0" y="1002"/>
                  </a:cubicBezTo>
                  <a:cubicBezTo>
                    <a:pt x="0" y="1038"/>
                    <a:pt x="12" y="1085"/>
                    <a:pt x="36" y="1133"/>
                  </a:cubicBezTo>
                  <a:lnTo>
                    <a:pt x="3048" y="4121"/>
                  </a:lnTo>
                  <a:cubicBezTo>
                    <a:pt x="3072" y="4157"/>
                    <a:pt x="3120" y="4169"/>
                    <a:pt x="3167" y="4169"/>
                  </a:cubicBezTo>
                  <a:cubicBezTo>
                    <a:pt x="3203" y="4169"/>
                    <a:pt x="3251" y="4157"/>
                    <a:pt x="3287" y="4121"/>
                  </a:cubicBezTo>
                  <a:cubicBezTo>
                    <a:pt x="3346" y="4062"/>
                    <a:pt x="3346" y="3955"/>
                    <a:pt x="3287" y="3883"/>
                  </a:cubicBezTo>
                  <a:lnTo>
                    <a:pt x="429" y="1026"/>
                  </a:lnTo>
                  <a:cubicBezTo>
                    <a:pt x="1001" y="645"/>
                    <a:pt x="1655" y="383"/>
                    <a:pt x="2358" y="323"/>
                  </a:cubicBezTo>
                  <a:cubicBezTo>
                    <a:pt x="2363" y="324"/>
                    <a:pt x="2367" y="324"/>
                    <a:pt x="2372" y="324"/>
                  </a:cubicBezTo>
                  <a:cubicBezTo>
                    <a:pt x="2449" y="324"/>
                    <a:pt x="2512" y="235"/>
                    <a:pt x="2501" y="157"/>
                  </a:cubicBezTo>
                  <a:cubicBezTo>
                    <a:pt x="2479" y="68"/>
                    <a:pt x="2416" y="1"/>
                    <a:pt x="234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9" name="Google Shape;10582;p56"/>
            <p:cNvSpPr/>
            <p:nvPr/>
          </p:nvSpPr>
          <p:spPr>
            <a:xfrm>
              <a:off x="4167270" y="3772545"/>
              <a:ext cx="226127" cy="225746"/>
            </a:xfrm>
            <a:custGeom>
              <a:avLst/>
              <a:gdLst/>
              <a:ahLst/>
              <a:cxnLst/>
              <a:rect l="l" t="t" r="r" b="b"/>
              <a:pathLst>
                <a:path w="7121" h="7109" extrusionOk="0">
                  <a:moveTo>
                    <a:pt x="1037" y="405"/>
                  </a:moveTo>
                  <a:lnTo>
                    <a:pt x="6704" y="6061"/>
                  </a:lnTo>
                  <a:cubicBezTo>
                    <a:pt x="6013" y="6537"/>
                    <a:pt x="5228" y="6775"/>
                    <a:pt x="4406" y="6775"/>
                  </a:cubicBezTo>
                  <a:cubicBezTo>
                    <a:pt x="2168" y="6775"/>
                    <a:pt x="334" y="4942"/>
                    <a:pt x="334" y="2703"/>
                  </a:cubicBezTo>
                  <a:cubicBezTo>
                    <a:pt x="334" y="1882"/>
                    <a:pt x="572" y="1096"/>
                    <a:pt x="1037" y="405"/>
                  </a:cubicBezTo>
                  <a:close/>
                  <a:moveTo>
                    <a:pt x="1001" y="1"/>
                  </a:moveTo>
                  <a:cubicBezTo>
                    <a:pt x="953" y="1"/>
                    <a:pt x="918" y="36"/>
                    <a:pt x="882" y="60"/>
                  </a:cubicBezTo>
                  <a:cubicBezTo>
                    <a:pt x="298" y="822"/>
                    <a:pt x="1" y="1739"/>
                    <a:pt x="1" y="2703"/>
                  </a:cubicBezTo>
                  <a:cubicBezTo>
                    <a:pt x="1" y="5120"/>
                    <a:pt x="1989" y="7109"/>
                    <a:pt x="4406" y="7109"/>
                  </a:cubicBezTo>
                  <a:cubicBezTo>
                    <a:pt x="5382" y="7109"/>
                    <a:pt x="6287" y="6811"/>
                    <a:pt x="7061" y="6228"/>
                  </a:cubicBezTo>
                  <a:cubicBezTo>
                    <a:pt x="7109" y="6192"/>
                    <a:pt x="7121" y="6156"/>
                    <a:pt x="7121" y="6108"/>
                  </a:cubicBezTo>
                  <a:cubicBezTo>
                    <a:pt x="7121" y="6061"/>
                    <a:pt x="7109" y="6013"/>
                    <a:pt x="7073" y="5978"/>
                  </a:cubicBezTo>
                  <a:lnTo>
                    <a:pt x="1132" y="36"/>
                  </a:lnTo>
                  <a:cubicBezTo>
                    <a:pt x="1096" y="24"/>
                    <a:pt x="1048" y="1"/>
                    <a:pt x="100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0" name="Google Shape;10583;p56"/>
            <p:cNvSpPr/>
            <p:nvPr/>
          </p:nvSpPr>
          <p:spPr>
            <a:xfrm>
              <a:off x="4129482" y="3681059"/>
              <a:ext cx="355402" cy="354291"/>
            </a:xfrm>
            <a:custGeom>
              <a:avLst/>
              <a:gdLst/>
              <a:ahLst/>
              <a:cxnLst/>
              <a:rect l="l" t="t" r="r" b="b"/>
              <a:pathLst>
                <a:path w="11192" h="11157" extrusionOk="0">
                  <a:moveTo>
                    <a:pt x="5596" y="0"/>
                  </a:moveTo>
                  <a:cubicBezTo>
                    <a:pt x="4096" y="0"/>
                    <a:pt x="2703" y="572"/>
                    <a:pt x="1643" y="1631"/>
                  </a:cubicBezTo>
                  <a:cubicBezTo>
                    <a:pt x="584" y="2691"/>
                    <a:pt x="0" y="4096"/>
                    <a:pt x="0" y="5584"/>
                  </a:cubicBezTo>
                  <a:cubicBezTo>
                    <a:pt x="0" y="7013"/>
                    <a:pt x="536" y="8358"/>
                    <a:pt x="1512" y="9406"/>
                  </a:cubicBezTo>
                  <a:cubicBezTo>
                    <a:pt x="2477" y="10430"/>
                    <a:pt x="3786" y="11061"/>
                    <a:pt x="5191" y="11156"/>
                  </a:cubicBezTo>
                  <a:cubicBezTo>
                    <a:pt x="5286" y="11156"/>
                    <a:pt x="5358" y="11097"/>
                    <a:pt x="5382" y="11014"/>
                  </a:cubicBezTo>
                  <a:cubicBezTo>
                    <a:pt x="5382" y="10918"/>
                    <a:pt x="5322" y="10847"/>
                    <a:pt x="5227" y="10835"/>
                  </a:cubicBezTo>
                  <a:cubicBezTo>
                    <a:pt x="3905" y="10740"/>
                    <a:pt x="2667" y="10144"/>
                    <a:pt x="1762" y="9180"/>
                  </a:cubicBezTo>
                  <a:cubicBezTo>
                    <a:pt x="834" y="8192"/>
                    <a:pt x="333" y="6930"/>
                    <a:pt x="333" y="5572"/>
                  </a:cubicBezTo>
                  <a:cubicBezTo>
                    <a:pt x="333" y="4179"/>
                    <a:pt x="881" y="2858"/>
                    <a:pt x="1881" y="1858"/>
                  </a:cubicBezTo>
                  <a:cubicBezTo>
                    <a:pt x="2881" y="858"/>
                    <a:pt x="4203" y="310"/>
                    <a:pt x="5596" y="310"/>
                  </a:cubicBezTo>
                  <a:cubicBezTo>
                    <a:pt x="7001" y="310"/>
                    <a:pt x="8323" y="858"/>
                    <a:pt x="9323" y="1858"/>
                  </a:cubicBezTo>
                  <a:cubicBezTo>
                    <a:pt x="10323" y="2858"/>
                    <a:pt x="10871" y="4179"/>
                    <a:pt x="10871" y="5572"/>
                  </a:cubicBezTo>
                  <a:cubicBezTo>
                    <a:pt x="10871" y="6918"/>
                    <a:pt x="10359" y="8192"/>
                    <a:pt x="9442" y="9180"/>
                  </a:cubicBezTo>
                  <a:cubicBezTo>
                    <a:pt x="8525" y="10144"/>
                    <a:pt x="7299" y="10740"/>
                    <a:pt x="5977" y="10835"/>
                  </a:cubicBezTo>
                  <a:cubicBezTo>
                    <a:pt x="5882" y="10835"/>
                    <a:pt x="5810" y="10918"/>
                    <a:pt x="5822" y="11014"/>
                  </a:cubicBezTo>
                  <a:cubicBezTo>
                    <a:pt x="5822" y="11097"/>
                    <a:pt x="5894" y="11156"/>
                    <a:pt x="5989" y="11156"/>
                  </a:cubicBezTo>
                  <a:lnTo>
                    <a:pt x="6001" y="11156"/>
                  </a:lnTo>
                  <a:cubicBezTo>
                    <a:pt x="7418" y="11061"/>
                    <a:pt x="8727" y="10442"/>
                    <a:pt x="9692" y="9406"/>
                  </a:cubicBezTo>
                  <a:cubicBezTo>
                    <a:pt x="10656" y="8358"/>
                    <a:pt x="11192" y="7013"/>
                    <a:pt x="11192" y="5584"/>
                  </a:cubicBezTo>
                  <a:cubicBezTo>
                    <a:pt x="11192" y="4096"/>
                    <a:pt x="10597" y="2691"/>
                    <a:pt x="9561" y="1631"/>
                  </a:cubicBezTo>
                  <a:cubicBezTo>
                    <a:pt x="8501" y="572"/>
                    <a:pt x="7108" y="0"/>
                    <a:pt x="55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01" name="Google Shape;10584;p56"/>
          <p:cNvGrpSpPr/>
          <p:nvPr/>
        </p:nvGrpSpPr>
        <p:grpSpPr>
          <a:xfrm>
            <a:off x="5525491" y="4506685"/>
            <a:ext cx="516670" cy="508386"/>
            <a:chOff x="4673540" y="3680297"/>
            <a:chExt cx="355434" cy="355815"/>
          </a:xfrm>
          <a:solidFill>
            <a:srgbClr val="0D4D98"/>
          </a:solidFill>
        </p:grpSpPr>
        <p:sp>
          <p:nvSpPr>
            <p:cNvPr id="302" name="Google Shape;10585;p56"/>
            <p:cNvSpPr/>
            <p:nvPr/>
          </p:nvSpPr>
          <p:spPr>
            <a:xfrm>
              <a:off x="4673540" y="3680297"/>
              <a:ext cx="355434" cy="355815"/>
            </a:xfrm>
            <a:custGeom>
              <a:avLst/>
              <a:gdLst/>
              <a:ahLst/>
              <a:cxnLst/>
              <a:rect l="l" t="t" r="r" b="b"/>
              <a:pathLst>
                <a:path w="11193" h="11205" extrusionOk="0">
                  <a:moveTo>
                    <a:pt x="2012" y="0"/>
                  </a:moveTo>
                  <a:cubicBezTo>
                    <a:pt x="905" y="0"/>
                    <a:pt x="0" y="893"/>
                    <a:pt x="0" y="2013"/>
                  </a:cubicBezTo>
                  <a:lnTo>
                    <a:pt x="0" y="9192"/>
                  </a:lnTo>
                  <a:cubicBezTo>
                    <a:pt x="0" y="10287"/>
                    <a:pt x="893" y="11204"/>
                    <a:pt x="2012" y="11204"/>
                  </a:cubicBezTo>
                  <a:lnTo>
                    <a:pt x="9180" y="11204"/>
                  </a:lnTo>
                  <a:cubicBezTo>
                    <a:pt x="10287" y="11204"/>
                    <a:pt x="11192" y="10311"/>
                    <a:pt x="11192" y="9192"/>
                  </a:cubicBezTo>
                  <a:lnTo>
                    <a:pt x="11192" y="2013"/>
                  </a:lnTo>
                  <a:cubicBezTo>
                    <a:pt x="11180" y="917"/>
                    <a:pt x="10287" y="0"/>
                    <a:pt x="9180" y="0"/>
                  </a:cubicBezTo>
                  <a:lnTo>
                    <a:pt x="8085" y="0"/>
                  </a:lnTo>
                  <a:cubicBezTo>
                    <a:pt x="7989" y="0"/>
                    <a:pt x="7918" y="84"/>
                    <a:pt x="7918" y="167"/>
                  </a:cubicBezTo>
                  <a:cubicBezTo>
                    <a:pt x="7918" y="262"/>
                    <a:pt x="7989" y="334"/>
                    <a:pt x="8085" y="334"/>
                  </a:cubicBezTo>
                  <a:lnTo>
                    <a:pt x="9180" y="334"/>
                  </a:lnTo>
                  <a:cubicBezTo>
                    <a:pt x="10109" y="334"/>
                    <a:pt x="10847" y="1084"/>
                    <a:pt x="10847" y="2001"/>
                  </a:cubicBezTo>
                  <a:lnTo>
                    <a:pt x="10847" y="9180"/>
                  </a:lnTo>
                  <a:cubicBezTo>
                    <a:pt x="10847" y="10097"/>
                    <a:pt x="10109" y="10847"/>
                    <a:pt x="9180" y="10847"/>
                  </a:cubicBezTo>
                  <a:lnTo>
                    <a:pt x="2012" y="10847"/>
                  </a:lnTo>
                  <a:cubicBezTo>
                    <a:pt x="1084" y="10847"/>
                    <a:pt x="345" y="10097"/>
                    <a:pt x="345" y="9180"/>
                  </a:cubicBezTo>
                  <a:lnTo>
                    <a:pt x="345" y="2001"/>
                  </a:lnTo>
                  <a:cubicBezTo>
                    <a:pt x="345" y="1084"/>
                    <a:pt x="1084" y="334"/>
                    <a:pt x="2012" y="334"/>
                  </a:cubicBezTo>
                  <a:lnTo>
                    <a:pt x="7418" y="334"/>
                  </a:lnTo>
                  <a:cubicBezTo>
                    <a:pt x="7501" y="334"/>
                    <a:pt x="7573" y="262"/>
                    <a:pt x="7573" y="167"/>
                  </a:cubicBezTo>
                  <a:cubicBezTo>
                    <a:pt x="7573" y="84"/>
                    <a:pt x="7501" y="0"/>
                    <a:pt x="741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3" name="Google Shape;10586;p56"/>
            <p:cNvSpPr/>
            <p:nvPr/>
          </p:nvSpPr>
          <p:spPr>
            <a:xfrm>
              <a:off x="4805864" y="3736630"/>
              <a:ext cx="93042" cy="92661"/>
            </a:xfrm>
            <a:custGeom>
              <a:avLst/>
              <a:gdLst/>
              <a:ahLst/>
              <a:cxnLst/>
              <a:rect l="l" t="t" r="r" b="b"/>
              <a:pathLst>
                <a:path w="2930" h="2918" extrusionOk="0">
                  <a:moveTo>
                    <a:pt x="1477" y="334"/>
                  </a:moveTo>
                  <a:cubicBezTo>
                    <a:pt x="2096" y="334"/>
                    <a:pt x="2608" y="834"/>
                    <a:pt x="2608" y="1465"/>
                  </a:cubicBezTo>
                  <a:cubicBezTo>
                    <a:pt x="2608" y="2084"/>
                    <a:pt x="2096" y="2596"/>
                    <a:pt x="1477" y="2596"/>
                  </a:cubicBezTo>
                  <a:cubicBezTo>
                    <a:pt x="846" y="2596"/>
                    <a:pt x="346" y="2084"/>
                    <a:pt x="346" y="1465"/>
                  </a:cubicBezTo>
                  <a:cubicBezTo>
                    <a:pt x="346" y="834"/>
                    <a:pt x="846" y="334"/>
                    <a:pt x="1477" y="334"/>
                  </a:cubicBezTo>
                  <a:close/>
                  <a:moveTo>
                    <a:pt x="1477" y="0"/>
                  </a:moveTo>
                  <a:cubicBezTo>
                    <a:pt x="667" y="0"/>
                    <a:pt x="12" y="655"/>
                    <a:pt x="12" y="1465"/>
                  </a:cubicBezTo>
                  <a:cubicBezTo>
                    <a:pt x="0" y="2263"/>
                    <a:pt x="655" y="2918"/>
                    <a:pt x="1477" y="2918"/>
                  </a:cubicBezTo>
                  <a:cubicBezTo>
                    <a:pt x="2274" y="2918"/>
                    <a:pt x="2929" y="2263"/>
                    <a:pt x="2929" y="1465"/>
                  </a:cubicBezTo>
                  <a:cubicBezTo>
                    <a:pt x="2929" y="655"/>
                    <a:pt x="2274" y="0"/>
                    <a:pt x="147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4" name="Google Shape;10587;p56"/>
            <p:cNvSpPr/>
            <p:nvPr/>
          </p:nvSpPr>
          <p:spPr>
            <a:xfrm>
              <a:off x="4779380" y="3841358"/>
              <a:ext cx="143723" cy="138801"/>
            </a:xfrm>
            <a:custGeom>
              <a:avLst/>
              <a:gdLst/>
              <a:ahLst/>
              <a:cxnLst/>
              <a:rect l="l" t="t" r="r" b="b"/>
              <a:pathLst>
                <a:path w="4526" h="4371" extrusionOk="0">
                  <a:moveTo>
                    <a:pt x="477" y="1"/>
                  </a:moveTo>
                  <a:cubicBezTo>
                    <a:pt x="215" y="1"/>
                    <a:pt x="1" y="203"/>
                    <a:pt x="1" y="477"/>
                  </a:cubicBezTo>
                  <a:lnTo>
                    <a:pt x="1" y="893"/>
                  </a:lnTo>
                  <a:cubicBezTo>
                    <a:pt x="1" y="1155"/>
                    <a:pt x="203" y="1370"/>
                    <a:pt x="477" y="1370"/>
                  </a:cubicBezTo>
                  <a:lnTo>
                    <a:pt x="763" y="1370"/>
                  </a:lnTo>
                  <a:cubicBezTo>
                    <a:pt x="834" y="1370"/>
                    <a:pt x="906" y="1429"/>
                    <a:pt x="906" y="1513"/>
                  </a:cubicBezTo>
                  <a:lnTo>
                    <a:pt x="906" y="2858"/>
                  </a:lnTo>
                  <a:cubicBezTo>
                    <a:pt x="906" y="2929"/>
                    <a:pt x="846" y="3001"/>
                    <a:pt x="763" y="3001"/>
                  </a:cubicBezTo>
                  <a:lnTo>
                    <a:pt x="572" y="3001"/>
                  </a:lnTo>
                  <a:cubicBezTo>
                    <a:pt x="299" y="3001"/>
                    <a:pt x="96" y="3215"/>
                    <a:pt x="96" y="3477"/>
                  </a:cubicBezTo>
                  <a:lnTo>
                    <a:pt x="96" y="3894"/>
                  </a:lnTo>
                  <a:cubicBezTo>
                    <a:pt x="96" y="4168"/>
                    <a:pt x="299" y="4370"/>
                    <a:pt x="572" y="4370"/>
                  </a:cubicBezTo>
                  <a:lnTo>
                    <a:pt x="4049" y="4370"/>
                  </a:lnTo>
                  <a:cubicBezTo>
                    <a:pt x="4311" y="4370"/>
                    <a:pt x="4525" y="4168"/>
                    <a:pt x="4525" y="3894"/>
                  </a:cubicBezTo>
                  <a:lnTo>
                    <a:pt x="4525" y="3477"/>
                  </a:lnTo>
                  <a:cubicBezTo>
                    <a:pt x="4525" y="3215"/>
                    <a:pt x="4311" y="3001"/>
                    <a:pt x="4049" y="3001"/>
                  </a:cubicBezTo>
                  <a:lnTo>
                    <a:pt x="3859" y="3001"/>
                  </a:lnTo>
                  <a:cubicBezTo>
                    <a:pt x="3787" y="3001"/>
                    <a:pt x="3704" y="2941"/>
                    <a:pt x="3704" y="2858"/>
                  </a:cubicBezTo>
                  <a:lnTo>
                    <a:pt x="3704" y="477"/>
                  </a:lnTo>
                  <a:cubicBezTo>
                    <a:pt x="3704" y="203"/>
                    <a:pt x="3501" y="1"/>
                    <a:pt x="3228" y="1"/>
                  </a:cubicBezTo>
                  <a:lnTo>
                    <a:pt x="1442" y="1"/>
                  </a:lnTo>
                  <a:cubicBezTo>
                    <a:pt x="1358" y="1"/>
                    <a:pt x="1287" y="72"/>
                    <a:pt x="1287" y="155"/>
                  </a:cubicBezTo>
                  <a:cubicBezTo>
                    <a:pt x="1287" y="251"/>
                    <a:pt x="1358" y="322"/>
                    <a:pt x="1442" y="322"/>
                  </a:cubicBezTo>
                  <a:lnTo>
                    <a:pt x="3228" y="322"/>
                  </a:lnTo>
                  <a:cubicBezTo>
                    <a:pt x="3311" y="322"/>
                    <a:pt x="3382" y="382"/>
                    <a:pt x="3382" y="477"/>
                  </a:cubicBezTo>
                  <a:lnTo>
                    <a:pt x="3382" y="2858"/>
                  </a:lnTo>
                  <a:cubicBezTo>
                    <a:pt x="3382" y="3120"/>
                    <a:pt x="3585" y="3334"/>
                    <a:pt x="3859" y="3334"/>
                  </a:cubicBezTo>
                  <a:lnTo>
                    <a:pt x="4049" y="3334"/>
                  </a:lnTo>
                  <a:cubicBezTo>
                    <a:pt x="4121" y="3334"/>
                    <a:pt x="4204" y="3394"/>
                    <a:pt x="4204" y="3477"/>
                  </a:cubicBezTo>
                  <a:lnTo>
                    <a:pt x="4204" y="3894"/>
                  </a:lnTo>
                  <a:cubicBezTo>
                    <a:pt x="4204" y="3965"/>
                    <a:pt x="4132" y="4049"/>
                    <a:pt x="4049" y="4049"/>
                  </a:cubicBezTo>
                  <a:lnTo>
                    <a:pt x="572" y="4049"/>
                  </a:lnTo>
                  <a:cubicBezTo>
                    <a:pt x="489" y="4049"/>
                    <a:pt x="418" y="3989"/>
                    <a:pt x="418" y="3894"/>
                  </a:cubicBezTo>
                  <a:lnTo>
                    <a:pt x="418" y="3477"/>
                  </a:lnTo>
                  <a:cubicBezTo>
                    <a:pt x="418" y="3406"/>
                    <a:pt x="477" y="3334"/>
                    <a:pt x="572" y="3334"/>
                  </a:cubicBezTo>
                  <a:lnTo>
                    <a:pt x="763" y="3334"/>
                  </a:lnTo>
                  <a:cubicBezTo>
                    <a:pt x="1025" y="3334"/>
                    <a:pt x="1239" y="3120"/>
                    <a:pt x="1239" y="2858"/>
                  </a:cubicBezTo>
                  <a:lnTo>
                    <a:pt x="1239" y="1513"/>
                  </a:lnTo>
                  <a:cubicBezTo>
                    <a:pt x="1239" y="1251"/>
                    <a:pt x="1025" y="1036"/>
                    <a:pt x="763" y="1036"/>
                  </a:cubicBezTo>
                  <a:lnTo>
                    <a:pt x="477" y="1036"/>
                  </a:lnTo>
                  <a:cubicBezTo>
                    <a:pt x="406" y="1036"/>
                    <a:pt x="334" y="977"/>
                    <a:pt x="334" y="893"/>
                  </a:cubicBezTo>
                  <a:lnTo>
                    <a:pt x="334" y="477"/>
                  </a:lnTo>
                  <a:cubicBezTo>
                    <a:pt x="334" y="393"/>
                    <a:pt x="394" y="322"/>
                    <a:pt x="477" y="322"/>
                  </a:cubicBezTo>
                  <a:lnTo>
                    <a:pt x="787" y="322"/>
                  </a:lnTo>
                  <a:cubicBezTo>
                    <a:pt x="882" y="322"/>
                    <a:pt x="953" y="251"/>
                    <a:pt x="953" y="155"/>
                  </a:cubicBezTo>
                  <a:cubicBezTo>
                    <a:pt x="953" y="72"/>
                    <a:pt x="882" y="1"/>
                    <a:pt x="78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05" name="Google Shape;10588;p56"/>
          <p:cNvGrpSpPr/>
          <p:nvPr/>
        </p:nvGrpSpPr>
        <p:grpSpPr>
          <a:xfrm>
            <a:off x="6851701" y="4500179"/>
            <a:ext cx="461739" cy="455438"/>
            <a:chOff x="5779408" y="3699191"/>
            <a:chExt cx="317645" cy="318757"/>
          </a:xfrm>
          <a:solidFill>
            <a:srgbClr val="0D4D98"/>
          </a:solidFill>
        </p:grpSpPr>
        <p:sp>
          <p:nvSpPr>
            <p:cNvPr id="306" name="Google Shape;10589;p56"/>
            <p:cNvSpPr/>
            <p:nvPr/>
          </p:nvSpPr>
          <p:spPr>
            <a:xfrm>
              <a:off x="5892837" y="3700334"/>
              <a:ext cx="204216" cy="317614"/>
            </a:xfrm>
            <a:custGeom>
              <a:avLst/>
              <a:gdLst/>
              <a:ahLst/>
              <a:cxnLst/>
              <a:rect l="l" t="t" r="r" b="b"/>
              <a:pathLst>
                <a:path w="6431" h="10002" extrusionOk="0">
                  <a:moveTo>
                    <a:pt x="4025" y="0"/>
                  </a:moveTo>
                  <a:cubicBezTo>
                    <a:pt x="3870" y="0"/>
                    <a:pt x="3704" y="60"/>
                    <a:pt x="3608" y="179"/>
                  </a:cubicBezTo>
                  <a:lnTo>
                    <a:pt x="1465" y="2322"/>
                  </a:lnTo>
                  <a:lnTo>
                    <a:pt x="299" y="1167"/>
                  </a:lnTo>
                  <a:cubicBezTo>
                    <a:pt x="269" y="1138"/>
                    <a:pt x="227" y="1123"/>
                    <a:pt x="184" y="1123"/>
                  </a:cubicBezTo>
                  <a:cubicBezTo>
                    <a:pt x="141" y="1123"/>
                    <a:pt x="96" y="1138"/>
                    <a:pt x="60" y="1167"/>
                  </a:cubicBezTo>
                  <a:cubicBezTo>
                    <a:pt x="1" y="1227"/>
                    <a:pt x="1" y="1322"/>
                    <a:pt x="60" y="1405"/>
                  </a:cubicBezTo>
                  <a:lnTo>
                    <a:pt x="1346" y="2679"/>
                  </a:lnTo>
                  <a:cubicBezTo>
                    <a:pt x="1370" y="2715"/>
                    <a:pt x="1418" y="2727"/>
                    <a:pt x="1465" y="2727"/>
                  </a:cubicBezTo>
                  <a:cubicBezTo>
                    <a:pt x="1501" y="2727"/>
                    <a:pt x="1549" y="2715"/>
                    <a:pt x="1584" y="2679"/>
                  </a:cubicBezTo>
                  <a:lnTo>
                    <a:pt x="3847" y="417"/>
                  </a:lnTo>
                  <a:cubicBezTo>
                    <a:pt x="3882" y="370"/>
                    <a:pt x="3966" y="346"/>
                    <a:pt x="4037" y="346"/>
                  </a:cubicBezTo>
                  <a:cubicBezTo>
                    <a:pt x="4109" y="346"/>
                    <a:pt x="4168" y="370"/>
                    <a:pt x="4228" y="417"/>
                  </a:cubicBezTo>
                  <a:lnTo>
                    <a:pt x="6049" y="2239"/>
                  </a:lnTo>
                  <a:cubicBezTo>
                    <a:pt x="6085" y="2275"/>
                    <a:pt x="6121" y="2358"/>
                    <a:pt x="6121" y="2429"/>
                  </a:cubicBezTo>
                  <a:cubicBezTo>
                    <a:pt x="6121" y="2501"/>
                    <a:pt x="6085" y="2560"/>
                    <a:pt x="6049" y="2620"/>
                  </a:cubicBezTo>
                  <a:lnTo>
                    <a:pt x="3775" y="4882"/>
                  </a:lnTo>
                  <a:cubicBezTo>
                    <a:pt x="3716" y="4942"/>
                    <a:pt x="3716" y="5049"/>
                    <a:pt x="3775" y="5120"/>
                  </a:cubicBezTo>
                  <a:lnTo>
                    <a:pt x="6049" y="7382"/>
                  </a:lnTo>
                  <a:cubicBezTo>
                    <a:pt x="6085" y="7430"/>
                    <a:pt x="6121" y="7501"/>
                    <a:pt x="6121" y="7573"/>
                  </a:cubicBezTo>
                  <a:cubicBezTo>
                    <a:pt x="6121" y="7656"/>
                    <a:pt x="6085" y="7716"/>
                    <a:pt x="6049" y="7775"/>
                  </a:cubicBezTo>
                  <a:lnTo>
                    <a:pt x="4228" y="9585"/>
                  </a:lnTo>
                  <a:cubicBezTo>
                    <a:pt x="4174" y="9639"/>
                    <a:pt x="4103" y="9665"/>
                    <a:pt x="4033" y="9665"/>
                  </a:cubicBezTo>
                  <a:cubicBezTo>
                    <a:pt x="3963" y="9665"/>
                    <a:pt x="3894" y="9639"/>
                    <a:pt x="3847" y="9585"/>
                  </a:cubicBezTo>
                  <a:lnTo>
                    <a:pt x="2989" y="8740"/>
                  </a:lnTo>
                  <a:cubicBezTo>
                    <a:pt x="2960" y="8710"/>
                    <a:pt x="2921" y="8695"/>
                    <a:pt x="2879" y="8695"/>
                  </a:cubicBezTo>
                  <a:cubicBezTo>
                    <a:pt x="2838" y="8695"/>
                    <a:pt x="2793" y="8710"/>
                    <a:pt x="2751" y="8740"/>
                  </a:cubicBezTo>
                  <a:cubicBezTo>
                    <a:pt x="2692" y="8799"/>
                    <a:pt x="2692" y="8906"/>
                    <a:pt x="2751" y="8978"/>
                  </a:cubicBezTo>
                  <a:lnTo>
                    <a:pt x="3608" y="9823"/>
                  </a:lnTo>
                  <a:cubicBezTo>
                    <a:pt x="3728" y="9942"/>
                    <a:pt x="3870" y="10002"/>
                    <a:pt x="4025" y="10002"/>
                  </a:cubicBezTo>
                  <a:cubicBezTo>
                    <a:pt x="4168" y="10002"/>
                    <a:pt x="4335" y="9942"/>
                    <a:pt x="4442" y="9823"/>
                  </a:cubicBezTo>
                  <a:lnTo>
                    <a:pt x="6252" y="8013"/>
                  </a:lnTo>
                  <a:cubicBezTo>
                    <a:pt x="6371" y="7894"/>
                    <a:pt x="6430" y="7740"/>
                    <a:pt x="6430" y="7597"/>
                  </a:cubicBezTo>
                  <a:cubicBezTo>
                    <a:pt x="6430" y="7430"/>
                    <a:pt x="6371" y="7275"/>
                    <a:pt x="6252" y="7180"/>
                  </a:cubicBezTo>
                  <a:lnTo>
                    <a:pt x="4109" y="4977"/>
                  </a:lnTo>
                  <a:lnTo>
                    <a:pt x="6252" y="2834"/>
                  </a:lnTo>
                  <a:cubicBezTo>
                    <a:pt x="6371" y="2715"/>
                    <a:pt x="6430" y="2560"/>
                    <a:pt x="6430" y="2417"/>
                  </a:cubicBezTo>
                  <a:cubicBezTo>
                    <a:pt x="6430" y="2251"/>
                    <a:pt x="6371" y="2096"/>
                    <a:pt x="6252" y="2001"/>
                  </a:cubicBezTo>
                  <a:lnTo>
                    <a:pt x="4442" y="179"/>
                  </a:lnTo>
                  <a:cubicBezTo>
                    <a:pt x="4323" y="60"/>
                    <a:pt x="4168" y="0"/>
                    <a:pt x="40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7" name="Google Shape;10590;p56"/>
            <p:cNvSpPr/>
            <p:nvPr/>
          </p:nvSpPr>
          <p:spPr>
            <a:xfrm>
              <a:off x="5779408" y="3699191"/>
              <a:ext cx="195134" cy="316883"/>
            </a:xfrm>
            <a:custGeom>
              <a:avLst/>
              <a:gdLst/>
              <a:ahLst/>
              <a:cxnLst/>
              <a:rect l="l" t="t" r="r" b="b"/>
              <a:pathLst>
                <a:path w="6145" h="9979" extrusionOk="0">
                  <a:moveTo>
                    <a:pt x="2477" y="1"/>
                  </a:moveTo>
                  <a:cubicBezTo>
                    <a:pt x="2311" y="1"/>
                    <a:pt x="2156" y="60"/>
                    <a:pt x="2061" y="179"/>
                  </a:cubicBezTo>
                  <a:lnTo>
                    <a:pt x="239" y="2001"/>
                  </a:lnTo>
                  <a:cubicBezTo>
                    <a:pt x="1" y="2239"/>
                    <a:pt x="1" y="2608"/>
                    <a:pt x="239" y="2846"/>
                  </a:cubicBezTo>
                  <a:lnTo>
                    <a:pt x="2382" y="4989"/>
                  </a:lnTo>
                  <a:lnTo>
                    <a:pt x="239" y="7133"/>
                  </a:lnTo>
                  <a:cubicBezTo>
                    <a:pt x="1" y="7371"/>
                    <a:pt x="1" y="7752"/>
                    <a:pt x="239" y="7990"/>
                  </a:cubicBezTo>
                  <a:lnTo>
                    <a:pt x="2061" y="9800"/>
                  </a:lnTo>
                  <a:cubicBezTo>
                    <a:pt x="2180" y="9919"/>
                    <a:pt x="2323" y="9978"/>
                    <a:pt x="2477" y="9978"/>
                  </a:cubicBezTo>
                  <a:cubicBezTo>
                    <a:pt x="2620" y="9978"/>
                    <a:pt x="2787" y="9919"/>
                    <a:pt x="2882" y="9800"/>
                  </a:cubicBezTo>
                  <a:lnTo>
                    <a:pt x="5037" y="7656"/>
                  </a:lnTo>
                  <a:lnTo>
                    <a:pt x="5859" y="8490"/>
                  </a:lnTo>
                  <a:cubicBezTo>
                    <a:pt x="5895" y="8520"/>
                    <a:pt x="5936" y="8535"/>
                    <a:pt x="5978" y="8535"/>
                  </a:cubicBezTo>
                  <a:cubicBezTo>
                    <a:pt x="6020" y="8535"/>
                    <a:pt x="6061" y="8520"/>
                    <a:pt x="6097" y="8490"/>
                  </a:cubicBezTo>
                  <a:cubicBezTo>
                    <a:pt x="6145" y="8430"/>
                    <a:pt x="6145" y="8323"/>
                    <a:pt x="6085" y="8264"/>
                  </a:cubicBezTo>
                  <a:lnTo>
                    <a:pt x="5156" y="7335"/>
                  </a:lnTo>
                  <a:cubicBezTo>
                    <a:pt x="5121" y="7299"/>
                    <a:pt x="5073" y="7287"/>
                    <a:pt x="5037" y="7287"/>
                  </a:cubicBezTo>
                  <a:cubicBezTo>
                    <a:pt x="4990" y="7287"/>
                    <a:pt x="4942" y="7299"/>
                    <a:pt x="4918" y="7335"/>
                  </a:cubicBezTo>
                  <a:lnTo>
                    <a:pt x="2656" y="9597"/>
                  </a:lnTo>
                  <a:cubicBezTo>
                    <a:pt x="2608" y="9633"/>
                    <a:pt x="2537" y="9669"/>
                    <a:pt x="2454" y="9669"/>
                  </a:cubicBezTo>
                  <a:cubicBezTo>
                    <a:pt x="2382" y="9669"/>
                    <a:pt x="2323" y="9633"/>
                    <a:pt x="2263" y="9597"/>
                  </a:cubicBezTo>
                  <a:lnTo>
                    <a:pt x="453" y="7776"/>
                  </a:lnTo>
                  <a:cubicBezTo>
                    <a:pt x="346" y="7668"/>
                    <a:pt x="346" y="7490"/>
                    <a:pt x="453" y="7395"/>
                  </a:cubicBezTo>
                  <a:lnTo>
                    <a:pt x="2716" y="5132"/>
                  </a:lnTo>
                  <a:cubicBezTo>
                    <a:pt x="2739" y="5097"/>
                    <a:pt x="2751" y="5049"/>
                    <a:pt x="2751" y="5013"/>
                  </a:cubicBezTo>
                  <a:cubicBezTo>
                    <a:pt x="2751" y="4966"/>
                    <a:pt x="2739" y="4918"/>
                    <a:pt x="2716" y="4894"/>
                  </a:cubicBezTo>
                  <a:lnTo>
                    <a:pt x="453" y="2632"/>
                  </a:lnTo>
                  <a:cubicBezTo>
                    <a:pt x="346" y="2525"/>
                    <a:pt x="346" y="2346"/>
                    <a:pt x="453" y="2239"/>
                  </a:cubicBezTo>
                  <a:lnTo>
                    <a:pt x="2263" y="417"/>
                  </a:lnTo>
                  <a:cubicBezTo>
                    <a:pt x="2311" y="382"/>
                    <a:pt x="2382" y="346"/>
                    <a:pt x="2454" y="346"/>
                  </a:cubicBezTo>
                  <a:cubicBezTo>
                    <a:pt x="2537" y="346"/>
                    <a:pt x="2597" y="382"/>
                    <a:pt x="2656" y="417"/>
                  </a:cubicBezTo>
                  <a:lnTo>
                    <a:pt x="3168" y="941"/>
                  </a:lnTo>
                  <a:cubicBezTo>
                    <a:pt x="3198" y="971"/>
                    <a:pt x="3239" y="986"/>
                    <a:pt x="3283" y="986"/>
                  </a:cubicBezTo>
                  <a:cubicBezTo>
                    <a:pt x="3326" y="986"/>
                    <a:pt x="3370" y="971"/>
                    <a:pt x="3406" y="941"/>
                  </a:cubicBezTo>
                  <a:cubicBezTo>
                    <a:pt x="3466" y="882"/>
                    <a:pt x="3466" y="775"/>
                    <a:pt x="3406" y="703"/>
                  </a:cubicBezTo>
                  <a:lnTo>
                    <a:pt x="2882" y="179"/>
                  </a:lnTo>
                  <a:cubicBezTo>
                    <a:pt x="2775" y="60"/>
                    <a:pt x="2620" y="1"/>
                    <a:pt x="247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08" name="Google Shape;10591;p56"/>
          <p:cNvSpPr/>
          <p:nvPr/>
        </p:nvSpPr>
        <p:spPr>
          <a:xfrm>
            <a:off x="7524478" y="4495447"/>
            <a:ext cx="517778" cy="469230"/>
          </a:xfrm>
          <a:custGeom>
            <a:avLst/>
            <a:gdLst/>
            <a:ahLst/>
            <a:cxnLst/>
            <a:rect l="l" t="t" r="r" b="b"/>
            <a:pathLst>
              <a:path w="11217" h="10342" extrusionOk="0">
                <a:moveTo>
                  <a:pt x="3394" y="1186"/>
                </a:moveTo>
                <a:lnTo>
                  <a:pt x="3394" y="1507"/>
                </a:lnTo>
                <a:lnTo>
                  <a:pt x="1668" y="1507"/>
                </a:lnTo>
                <a:lnTo>
                  <a:pt x="1668" y="1186"/>
                </a:lnTo>
                <a:close/>
                <a:moveTo>
                  <a:pt x="3096" y="1829"/>
                </a:moveTo>
                <a:lnTo>
                  <a:pt x="3096" y="2090"/>
                </a:lnTo>
                <a:lnTo>
                  <a:pt x="2013" y="3043"/>
                </a:lnTo>
                <a:lnTo>
                  <a:pt x="2013" y="1829"/>
                </a:lnTo>
                <a:close/>
                <a:moveTo>
                  <a:pt x="6740" y="5948"/>
                </a:moveTo>
                <a:cubicBezTo>
                  <a:pt x="6775" y="5948"/>
                  <a:pt x="6799" y="5972"/>
                  <a:pt x="6799" y="6008"/>
                </a:cubicBezTo>
                <a:lnTo>
                  <a:pt x="6799" y="10020"/>
                </a:lnTo>
                <a:lnTo>
                  <a:pt x="4644" y="10020"/>
                </a:lnTo>
                <a:lnTo>
                  <a:pt x="4644" y="6008"/>
                </a:lnTo>
                <a:cubicBezTo>
                  <a:pt x="4644" y="5972"/>
                  <a:pt x="4668" y="5948"/>
                  <a:pt x="4704" y="5948"/>
                </a:cubicBezTo>
                <a:close/>
                <a:moveTo>
                  <a:pt x="5601" y="1"/>
                </a:moveTo>
                <a:cubicBezTo>
                  <a:pt x="5543" y="1"/>
                  <a:pt x="5484" y="19"/>
                  <a:pt x="5430" y="55"/>
                </a:cubicBezTo>
                <a:lnTo>
                  <a:pt x="3692" y="1567"/>
                </a:lnTo>
                <a:lnTo>
                  <a:pt x="3692" y="1126"/>
                </a:lnTo>
                <a:cubicBezTo>
                  <a:pt x="3692" y="995"/>
                  <a:pt x="3573" y="876"/>
                  <a:pt x="3442" y="876"/>
                </a:cubicBezTo>
                <a:lnTo>
                  <a:pt x="1596" y="876"/>
                </a:lnTo>
                <a:cubicBezTo>
                  <a:pt x="1453" y="876"/>
                  <a:pt x="1334" y="995"/>
                  <a:pt x="1334" y="1126"/>
                </a:cubicBezTo>
                <a:lnTo>
                  <a:pt x="1334" y="1590"/>
                </a:lnTo>
                <a:cubicBezTo>
                  <a:pt x="1334" y="1721"/>
                  <a:pt x="1453" y="1840"/>
                  <a:pt x="1596" y="1840"/>
                </a:cubicBezTo>
                <a:lnTo>
                  <a:pt x="1691" y="1840"/>
                </a:lnTo>
                <a:lnTo>
                  <a:pt x="1691" y="3329"/>
                </a:lnTo>
                <a:lnTo>
                  <a:pt x="108" y="4710"/>
                </a:lnTo>
                <a:cubicBezTo>
                  <a:pt x="25" y="4781"/>
                  <a:pt x="1" y="4888"/>
                  <a:pt x="25" y="4984"/>
                </a:cubicBezTo>
                <a:cubicBezTo>
                  <a:pt x="60" y="5079"/>
                  <a:pt x="167" y="5138"/>
                  <a:pt x="251" y="5138"/>
                </a:cubicBezTo>
                <a:lnTo>
                  <a:pt x="1322" y="5138"/>
                </a:lnTo>
                <a:lnTo>
                  <a:pt x="1322" y="7972"/>
                </a:lnTo>
                <a:cubicBezTo>
                  <a:pt x="1322" y="8056"/>
                  <a:pt x="1394" y="8139"/>
                  <a:pt x="1489" y="8139"/>
                </a:cubicBezTo>
                <a:cubicBezTo>
                  <a:pt x="1572" y="8139"/>
                  <a:pt x="1656" y="8056"/>
                  <a:pt x="1656" y="7972"/>
                </a:cubicBezTo>
                <a:lnTo>
                  <a:pt x="1656" y="5055"/>
                </a:lnTo>
                <a:lnTo>
                  <a:pt x="5609" y="1614"/>
                </a:lnTo>
                <a:lnTo>
                  <a:pt x="9561" y="5055"/>
                </a:lnTo>
                <a:lnTo>
                  <a:pt x="9561" y="9937"/>
                </a:lnTo>
                <a:cubicBezTo>
                  <a:pt x="9561" y="9984"/>
                  <a:pt x="9526" y="10020"/>
                  <a:pt x="9478" y="10020"/>
                </a:cubicBezTo>
                <a:lnTo>
                  <a:pt x="7109" y="10020"/>
                </a:lnTo>
                <a:lnTo>
                  <a:pt x="7109" y="6008"/>
                </a:lnTo>
                <a:cubicBezTo>
                  <a:pt x="7109" y="5793"/>
                  <a:pt x="6930" y="5615"/>
                  <a:pt x="6728" y="5615"/>
                </a:cubicBezTo>
                <a:lnTo>
                  <a:pt x="4680" y="5615"/>
                </a:lnTo>
                <a:cubicBezTo>
                  <a:pt x="4478" y="5615"/>
                  <a:pt x="4299" y="5793"/>
                  <a:pt x="4299" y="6008"/>
                </a:cubicBezTo>
                <a:lnTo>
                  <a:pt x="4299" y="10020"/>
                </a:lnTo>
                <a:lnTo>
                  <a:pt x="1739" y="10020"/>
                </a:lnTo>
                <a:cubicBezTo>
                  <a:pt x="1691" y="10020"/>
                  <a:pt x="1656" y="9984"/>
                  <a:pt x="1656" y="9937"/>
                </a:cubicBezTo>
                <a:lnTo>
                  <a:pt x="1656" y="8734"/>
                </a:lnTo>
                <a:cubicBezTo>
                  <a:pt x="1656" y="8639"/>
                  <a:pt x="1572" y="8567"/>
                  <a:pt x="1489" y="8567"/>
                </a:cubicBezTo>
                <a:cubicBezTo>
                  <a:pt x="1394" y="8567"/>
                  <a:pt x="1322" y="8639"/>
                  <a:pt x="1322" y="8734"/>
                </a:cubicBezTo>
                <a:lnTo>
                  <a:pt x="1322" y="9937"/>
                </a:lnTo>
                <a:cubicBezTo>
                  <a:pt x="1322" y="10163"/>
                  <a:pt x="1501" y="10342"/>
                  <a:pt x="1727" y="10342"/>
                </a:cubicBezTo>
                <a:lnTo>
                  <a:pt x="9466" y="10342"/>
                </a:lnTo>
                <a:cubicBezTo>
                  <a:pt x="9692" y="10342"/>
                  <a:pt x="9871" y="10163"/>
                  <a:pt x="9871" y="9937"/>
                </a:cubicBezTo>
                <a:lnTo>
                  <a:pt x="9871" y="5127"/>
                </a:lnTo>
                <a:lnTo>
                  <a:pt x="10943" y="5127"/>
                </a:lnTo>
                <a:cubicBezTo>
                  <a:pt x="11038" y="5127"/>
                  <a:pt x="11133" y="5067"/>
                  <a:pt x="11157" y="4960"/>
                </a:cubicBezTo>
                <a:cubicBezTo>
                  <a:pt x="11216" y="4877"/>
                  <a:pt x="11205" y="4769"/>
                  <a:pt x="11121" y="4698"/>
                </a:cubicBezTo>
                <a:lnTo>
                  <a:pt x="8811" y="2686"/>
                </a:lnTo>
                <a:cubicBezTo>
                  <a:pt x="8785" y="2659"/>
                  <a:pt x="8748" y="2647"/>
                  <a:pt x="8711" y="2647"/>
                </a:cubicBezTo>
                <a:cubicBezTo>
                  <a:pt x="8665" y="2647"/>
                  <a:pt x="8618" y="2665"/>
                  <a:pt x="8585" y="2698"/>
                </a:cubicBezTo>
                <a:cubicBezTo>
                  <a:pt x="8526" y="2757"/>
                  <a:pt x="8538" y="2864"/>
                  <a:pt x="8597" y="2924"/>
                </a:cubicBezTo>
                <a:lnTo>
                  <a:pt x="10764" y="4805"/>
                </a:lnTo>
                <a:lnTo>
                  <a:pt x="9776" y="4805"/>
                </a:lnTo>
                <a:lnTo>
                  <a:pt x="5763" y="1305"/>
                </a:lnTo>
                <a:cubicBezTo>
                  <a:pt x="5716" y="1269"/>
                  <a:pt x="5659" y="1251"/>
                  <a:pt x="5601" y="1251"/>
                </a:cubicBezTo>
                <a:cubicBezTo>
                  <a:pt x="5543" y="1251"/>
                  <a:pt x="5484" y="1269"/>
                  <a:pt x="5430" y="1305"/>
                </a:cubicBezTo>
                <a:lnTo>
                  <a:pt x="1418" y="4805"/>
                </a:lnTo>
                <a:lnTo>
                  <a:pt x="429" y="4805"/>
                </a:lnTo>
                <a:lnTo>
                  <a:pt x="1918" y="3507"/>
                </a:lnTo>
                <a:lnTo>
                  <a:pt x="3335" y="2281"/>
                </a:lnTo>
                <a:lnTo>
                  <a:pt x="5609" y="340"/>
                </a:lnTo>
                <a:lnTo>
                  <a:pt x="8026" y="2436"/>
                </a:lnTo>
                <a:cubicBezTo>
                  <a:pt x="8052" y="2463"/>
                  <a:pt x="8086" y="2475"/>
                  <a:pt x="8121" y="2475"/>
                </a:cubicBezTo>
                <a:cubicBezTo>
                  <a:pt x="8164" y="2475"/>
                  <a:pt x="8207" y="2457"/>
                  <a:pt x="8240" y="2424"/>
                </a:cubicBezTo>
                <a:cubicBezTo>
                  <a:pt x="8299" y="2364"/>
                  <a:pt x="8288" y="2257"/>
                  <a:pt x="8228" y="2198"/>
                </a:cubicBezTo>
                <a:lnTo>
                  <a:pt x="5763" y="55"/>
                </a:lnTo>
                <a:cubicBezTo>
                  <a:pt x="5716" y="19"/>
                  <a:pt x="5659" y="1"/>
                  <a:pt x="5601" y="1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09" name="Google Shape;10592;p56"/>
          <p:cNvGrpSpPr/>
          <p:nvPr/>
        </p:nvGrpSpPr>
        <p:grpSpPr>
          <a:xfrm>
            <a:off x="8742838" y="4481856"/>
            <a:ext cx="540857" cy="507569"/>
            <a:chOff x="7390435" y="3680868"/>
            <a:chExt cx="372073" cy="355243"/>
          </a:xfrm>
          <a:solidFill>
            <a:srgbClr val="0D4D98"/>
          </a:solidFill>
        </p:grpSpPr>
        <p:sp>
          <p:nvSpPr>
            <p:cNvPr id="310" name="Google Shape;10593;p56"/>
            <p:cNvSpPr/>
            <p:nvPr/>
          </p:nvSpPr>
          <p:spPr>
            <a:xfrm>
              <a:off x="7390435" y="3744950"/>
              <a:ext cx="294178" cy="291162"/>
            </a:xfrm>
            <a:custGeom>
              <a:avLst/>
              <a:gdLst/>
              <a:ahLst/>
              <a:cxnLst/>
              <a:rect l="l" t="t" r="r" b="b"/>
              <a:pathLst>
                <a:path w="9264" h="9169" extrusionOk="0">
                  <a:moveTo>
                    <a:pt x="4668" y="0"/>
                  </a:moveTo>
                  <a:cubicBezTo>
                    <a:pt x="3441" y="0"/>
                    <a:pt x="2287" y="477"/>
                    <a:pt x="1417" y="1334"/>
                  </a:cubicBezTo>
                  <a:cubicBezTo>
                    <a:pt x="1358" y="1393"/>
                    <a:pt x="1358" y="1501"/>
                    <a:pt x="1417" y="1572"/>
                  </a:cubicBezTo>
                  <a:cubicBezTo>
                    <a:pt x="1447" y="1602"/>
                    <a:pt x="1489" y="1617"/>
                    <a:pt x="1532" y="1617"/>
                  </a:cubicBezTo>
                  <a:cubicBezTo>
                    <a:pt x="1575" y="1617"/>
                    <a:pt x="1620" y="1602"/>
                    <a:pt x="1655" y="1572"/>
                  </a:cubicBezTo>
                  <a:cubicBezTo>
                    <a:pt x="2465" y="774"/>
                    <a:pt x="3537" y="322"/>
                    <a:pt x="4668" y="322"/>
                  </a:cubicBezTo>
                  <a:cubicBezTo>
                    <a:pt x="5799" y="322"/>
                    <a:pt x="6870" y="774"/>
                    <a:pt x="7668" y="1572"/>
                  </a:cubicBezTo>
                  <a:cubicBezTo>
                    <a:pt x="8478" y="2382"/>
                    <a:pt x="8918" y="3453"/>
                    <a:pt x="8918" y="4584"/>
                  </a:cubicBezTo>
                  <a:cubicBezTo>
                    <a:pt x="8918" y="5715"/>
                    <a:pt x="8478" y="6787"/>
                    <a:pt x="7668" y="7585"/>
                  </a:cubicBezTo>
                  <a:cubicBezTo>
                    <a:pt x="6841" y="8412"/>
                    <a:pt x="5751" y="8826"/>
                    <a:pt x="4662" y="8826"/>
                  </a:cubicBezTo>
                  <a:cubicBezTo>
                    <a:pt x="3572" y="8826"/>
                    <a:pt x="2483" y="8412"/>
                    <a:pt x="1655" y="7585"/>
                  </a:cubicBezTo>
                  <a:cubicBezTo>
                    <a:pt x="953" y="6882"/>
                    <a:pt x="524" y="5965"/>
                    <a:pt x="441" y="4977"/>
                  </a:cubicBezTo>
                  <a:cubicBezTo>
                    <a:pt x="346" y="4013"/>
                    <a:pt x="596" y="3037"/>
                    <a:pt x="1132" y="2227"/>
                  </a:cubicBezTo>
                  <a:cubicBezTo>
                    <a:pt x="1179" y="2155"/>
                    <a:pt x="1167" y="2048"/>
                    <a:pt x="1096" y="1989"/>
                  </a:cubicBezTo>
                  <a:cubicBezTo>
                    <a:pt x="1066" y="1972"/>
                    <a:pt x="1035" y="1964"/>
                    <a:pt x="1005" y="1964"/>
                  </a:cubicBezTo>
                  <a:cubicBezTo>
                    <a:pt x="950" y="1964"/>
                    <a:pt x="896" y="1990"/>
                    <a:pt x="858" y="2036"/>
                  </a:cubicBezTo>
                  <a:cubicBezTo>
                    <a:pt x="274" y="2894"/>
                    <a:pt x="1" y="3953"/>
                    <a:pt x="108" y="5013"/>
                  </a:cubicBezTo>
                  <a:cubicBezTo>
                    <a:pt x="215" y="6073"/>
                    <a:pt x="679" y="7085"/>
                    <a:pt x="1429" y="7823"/>
                  </a:cubicBezTo>
                  <a:cubicBezTo>
                    <a:pt x="2322" y="8716"/>
                    <a:pt x="3501" y="9168"/>
                    <a:pt x="4680" y="9168"/>
                  </a:cubicBezTo>
                  <a:cubicBezTo>
                    <a:pt x="5858" y="9168"/>
                    <a:pt x="7025" y="8716"/>
                    <a:pt x="7918" y="7823"/>
                  </a:cubicBezTo>
                  <a:cubicBezTo>
                    <a:pt x="8787" y="6966"/>
                    <a:pt x="9264" y="5799"/>
                    <a:pt x="9264" y="4584"/>
                  </a:cubicBezTo>
                  <a:cubicBezTo>
                    <a:pt x="9264" y="3358"/>
                    <a:pt x="8787" y="2203"/>
                    <a:pt x="7906" y="1334"/>
                  </a:cubicBezTo>
                  <a:cubicBezTo>
                    <a:pt x="7049" y="477"/>
                    <a:pt x="5882" y="0"/>
                    <a:pt x="466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1" name="Google Shape;10594;p56"/>
            <p:cNvSpPr/>
            <p:nvPr/>
          </p:nvSpPr>
          <p:spPr>
            <a:xfrm>
              <a:off x="7408948" y="3772259"/>
              <a:ext cx="259407" cy="236257"/>
            </a:xfrm>
            <a:custGeom>
              <a:avLst/>
              <a:gdLst/>
              <a:ahLst/>
              <a:cxnLst/>
              <a:rect l="l" t="t" r="r" b="b"/>
              <a:pathLst>
                <a:path w="8169" h="7440" extrusionOk="0">
                  <a:moveTo>
                    <a:pt x="4085" y="319"/>
                  </a:moveTo>
                  <a:cubicBezTo>
                    <a:pt x="4942" y="319"/>
                    <a:pt x="5823" y="653"/>
                    <a:pt x="6478" y="1319"/>
                  </a:cubicBezTo>
                  <a:cubicBezTo>
                    <a:pt x="7800" y="2653"/>
                    <a:pt x="7800" y="4796"/>
                    <a:pt x="6478" y="6117"/>
                  </a:cubicBezTo>
                  <a:cubicBezTo>
                    <a:pt x="5817" y="6778"/>
                    <a:pt x="4951" y="7109"/>
                    <a:pt x="4083" y="7109"/>
                  </a:cubicBezTo>
                  <a:cubicBezTo>
                    <a:pt x="3216" y="7109"/>
                    <a:pt x="2346" y="6778"/>
                    <a:pt x="1680" y="6117"/>
                  </a:cubicBezTo>
                  <a:cubicBezTo>
                    <a:pt x="358" y="4796"/>
                    <a:pt x="358" y="2653"/>
                    <a:pt x="1680" y="1319"/>
                  </a:cubicBezTo>
                  <a:cubicBezTo>
                    <a:pt x="2335" y="664"/>
                    <a:pt x="3216" y="319"/>
                    <a:pt x="4085" y="319"/>
                  </a:cubicBezTo>
                  <a:close/>
                  <a:moveTo>
                    <a:pt x="4088" y="1"/>
                  </a:moveTo>
                  <a:cubicBezTo>
                    <a:pt x="3132" y="1"/>
                    <a:pt x="2174" y="361"/>
                    <a:pt x="1442" y="1081"/>
                  </a:cubicBezTo>
                  <a:cubicBezTo>
                    <a:pt x="1" y="2534"/>
                    <a:pt x="1" y="4891"/>
                    <a:pt x="1442" y="6356"/>
                  </a:cubicBezTo>
                  <a:cubicBezTo>
                    <a:pt x="2180" y="7082"/>
                    <a:pt x="3120" y="7439"/>
                    <a:pt x="4085" y="7439"/>
                  </a:cubicBezTo>
                  <a:cubicBezTo>
                    <a:pt x="5037" y="7439"/>
                    <a:pt x="5978" y="7082"/>
                    <a:pt x="6716" y="6356"/>
                  </a:cubicBezTo>
                  <a:cubicBezTo>
                    <a:pt x="8169" y="4891"/>
                    <a:pt x="8169" y="2546"/>
                    <a:pt x="6716" y="1081"/>
                  </a:cubicBezTo>
                  <a:cubicBezTo>
                    <a:pt x="5996" y="361"/>
                    <a:pt x="5043" y="1"/>
                    <a:pt x="408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2" name="Google Shape;10595;p56"/>
            <p:cNvSpPr/>
            <p:nvPr/>
          </p:nvSpPr>
          <p:spPr>
            <a:xfrm>
              <a:off x="7487986" y="3680868"/>
              <a:ext cx="274522" cy="259565"/>
            </a:xfrm>
            <a:custGeom>
              <a:avLst/>
              <a:gdLst/>
              <a:ahLst/>
              <a:cxnLst/>
              <a:rect l="l" t="t" r="r" b="b"/>
              <a:pathLst>
                <a:path w="8645" h="8174" extrusionOk="0">
                  <a:moveTo>
                    <a:pt x="3614" y="0"/>
                  </a:moveTo>
                  <a:cubicBezTo>
                    <a:pt x="2438" y="0"/>
                    <a:pt x="1262" y="447"/>
                    <a:pt x="369" y="1340"/>
                  </a:cubicBezTo>
                  <a:cubicBezTo>
                    <a:pt x="262" y="1447"/>
                    <a:pt x="167" y="1566"/>
                    <a:pt x="60" y="1685"/>
                  </a:cubicBezTo>
                  <a:cubicBezTo>
                    <a:pt x="0" y="1756"/>
                    <a:pt x="12" y="1864"/>
                    <a:pt x="84" y="1923"/>
                  </a:cubicBezTo>
                  <a:cubicBezTo>
                    <a:pt x="118" y="1948"/>
                    <a:pt x="155" y="1960"/>
                    <a:pt x="191" y="1960"/>
                  </a:cubicBezTo>
                  <a:cubicBezTo>
                    <a:pt x="240" y="1960"/>
                    <a:pt x="287" y="1936"/>
                    <a:pt x="322" y="1887"/>
                  </a:cubicBezTo>
                  <a:cubicBezTo>
                    <a:pt x="417" y="1792"/>
                    <a:pt x="500" y="1685"/>
                    <a:pt x="608" y="1578"/>
                  </a:cubicBezTo>
                  <a:cubicBezTo>
                    <a:pt x="1435" y="750"/>
                    <a:pt x="2524" y="337"/>
                    <a:pt x="3614" y="337"/>
                  </a:cubicBezTo>
                  <a:cubicBezTo>
                    <a:pt x="4703" y="337"/>
                    <a:pt x="5793" y="750"/>
                    <a:pt x="6620" y="1578"/>
                  </a:cubicBezTo>
                  <a:cubicBezTo>
                    <a:pt x="8275" y="3233"/>
                    <a:pt x="8275" y="5936"/>
                    <a:pt x="6620" y="7591"/>
                  </a:cubicBezTo>
                  <a:cubicBezTo>
                    <a:pt x="6513" y="7698"/>
                    <a:pt x="6418" y="7781"/>
                    <a:pt x="6311" y="7876"/>
                  </a:cubicBezTo>
                  <a:cubicBezTo>
                    <a:pt x="6239" y="7936"/>
                    <a:pt x="6215" y="8043"/>
                    <a:pt x="6275" y="8114"/>
                  </a:cubicBezTo>
                  <a:cubicBezTo>
                    <a:pt x="6311" y="8162"/>
                    <a:pt x="6358" y="8174"/>
                    <a:pt x="6418" y="8174"/>
                  </a:cubicBezTo>
                  <a:cubicBezTo>
                    <a:pt x="6454" y="8174"/>
                    <a:pt x="6489" y="8162"/>
                    <a:pt x="6513" y="8126"/>
                  </a:cubicBezTo>
                  <a:cubicBezTo>
                    <a:pt x="6632" y="8043"/>
                    <a:pt x="6751" y="7936"/>
                    <a:pt x="6858" y="7817"/>
                  </a:cubicBezTo>
                  <a:cubicBezTo>
                    <a:pt x="8644" y="6031"/>
                    <a:pt x="8644" y="3126"/>
                    <a:pt x="6858" y="1340"/>
                  </a:cubicBezTo>
                  <a:cubicBezTo>
                    <a:pt x="5965" y="447"/>
                    <a:pt x="4790" y="0"/>
                    <a:pt x="361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3" name="Google Shape;10596;p56"/>
            <p:cNvSpPr/>
            <p:nvPr/>
          </p:nvSpPr>
          <p:spPr>
            <a:xfrm>
              <a:off x="7691758" y="3789502"/>
              <a:ext cx="34073" cy="102918"/>
            </a:xfrm>
            <a:custGeom>
              <a:avLst/>
              <a:gdLst/>
              <a:ahLst/>
              <a:cxnLst/>
              <a:rect l="l" t="t" r="r" b="b"/>
              <a:pathLst>
                <a:path w="1073" h="3241" extrusionOk="0">
                  <a:moveTo>
                    <a:pt x="589" y="1"/>
                  </a:moveTo>
                  <a:cubicBezTo>
                    <a:pt x="580" y="1"/>
                    <a:pt x="570" y="1"/>
                    <a:pt x="560" y="2"/>
                  </a:cubicBezTo>
                  <a:cubicBezTo>
                    <a:pt x="477" y="38"/>
                    <a:pt x="429" y="121"/>
                    <a:pt x="441" y="217"/>
                  </a:cubicBezTo>
                  <a:cubicBezTo>
                    <a:pt x="715" y="1157"/>
                    <a:pt x="560" y="2145"/>
                    <a:pt x="37" y="2967"/>
                  </a:cubicBezTo>
                  <a:cubicBezTo>
                    <a:pt x="1" y="3038"/>
                    <a:pt x="13" y="3146"/>
                    <a:pt x="84" y="3205"/>
                  </a:cubicBezTo>
                  <a:cubicBezTo>
                    <a:pt x="120" y="3217"/>
                    <a:pt x="144" y="3241"/>
                    <a:pt x="167" y="3241"/>
                  </a:cubicBezTo>
                  <a:cubicBezTo>
                    <a:pt x="239" y="3241"/>
                    <a:pt x="275" y="3205"/>
                    <a:pt x="310" y="3158"/>
                  </a:cubicBezTo>
                  <a:cubicBezTo>
                    <a:pt x="906" y="2265"/>
                    <a:pt x="1072" y="1169"/>
                    <a:pt x="775" y="121"/>
                  </a:cubicBezTo>
                  <a:cubicBezTo>
                    <a:pt x="743" y="47"/>
                    <a:pt x="672" y="1"/>
                    <a:pt x="58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4" name="Google Shape;10597;p56"/>
            <p:cNvSpPr/>
            <p:nvPr/>
          </p:nvSpPr>
          <p:spPr>
            <a:xfrm>
              <a:off x="7536000" y="3708082"/>
              <a:ext cx="173192" cy="72052"/>
            </a:xfrm>
            <a:custGeom>
              <a:avLst/>
              <a:gdLst/>
              <a:ahLst/>
              <a:cxnLst/>
              <a:rect l="l" t="t" r="r" b="b"/>
              <a:pathLst>
                <a:path w="5454" h="2269" extrusionOk="0">
                  <a:moveTo>
                    <a:pt x="2121" y="0"/>
                  </a:moveTo>
                  <a:cubicBezTo>
                    <a:pt x="1410" y="0"/>
                    <a:pt x="707" y="204"/>
                    <a:pt x="108" y="590"/>
                  </a:cubicBezTo>
                  <a:cubicBezTo>
                    <a:pt x="36" y="638"/>
                    <a:pt x="0" y="733"/>
                    <a:pt x="60" y="828"/>
                  </a:cubicBezTo>
                  <a:cubicBezTo>
                    <a:pt x="91" y="874"/>
                    <a:pt x="147" y="906"/>
                    <a:pt x="205" y="906"/>
                  </a:cubicBezTo>
                  <a:cubicBezTo>
                    <a:pt x="237" y="906"/>
                    <a:pt x="269" y="897"/>
                    <a:pt x="298" y="876"/>
                  </a:cubicBezTo>
                  <a:cubicBezTo>
                    <a:pt x="841" y="534"/>
                    <a:pt x="1478" y="344"/>
                    <a:pt x="2123" y="344"/>
                  </a:cubicBezTo>
                  <a:cubicBezTo>
                    <a:pt x="2241" y="344"/>
                    <a:pt x="2359" y="351"/>
                    <a:pt x="2477" y="364"/>
                  </a:cubicBezTo>
                  <a:cubicBezTo>
                    <a:pt x="3251" y="435"/>
                    <a:pt x="3977" y="792"/>
                    <a:pt x="4513" y="1328"/>
                  </a:cubicBezTo>
                  <a:cubicBezTo>
                    <a:pt x="4763" y="1590"/>
                    <a:pt x="4977" y="1864"/>
                    <a:pt x="5120" y="2185"/>
                  </a:cubicBezTo>
                  <a:cubicBezTo>
                    <a:pt x="5156" y="2245"/>
                    <a:pt x="5215" y="2269"/>
                    <a:pt x="5275" y="2269"/>
                  </a:cubicBezTo>
                  <a:cubicBezTo>
                    <a:pt x="5299" y="2269"/>
                    <a:pt x="5323" y="2269"/>
                    <a:pt x="5346" y="2257"/>
                  </a:cubicBezTo>
                  <a:cubicBezTo>
                    <a:pt x="5418" y="2197"/>
                    <a:pt x="5453" y="2102"/>
                    <a:pt x="5406" y="2019"/>
                  </a:cubicBezTo>
                  <a:cubicBezTo>
                    <a:pt x="5227" y="1673"/>
                    <a:pt x="5001" y="1364"/>
                    <a:pt x="4739" y="1102"/>
                  </a:cubicBezTo>
                  <a:cubicBezTo>
                    <a:pt x="4144" y="507"/>
                    <a:pt x="3334" y="114"/>
                    <a:pt x="2489" y="18"/>
                  </a:cubicBezTo>
                  <a:cubicBezTo>
                    <a:pt x="2366" y="6"/>
                    <a:pt x="2243" y="0"/>
                    <a:pt x="21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5" name="Google Shape;10598;p56"/>
            <p:cNvSpPr/>
            <p:nvPr/>
          </p:nvSpPr>
          <p:spPr>
            <a:xfrm>
              <a:off x="7501228" y="3819415"/>
              <a:ext cx="75640" cy="141437"/>
            </a:xfrm>
            <a:custGeom>
              <a:avLst/>
              <a:gdLst/>
              <a:ahLst/>
              <a:cxnLst/>
              <a:rect l="l" t="t" r="r" b="b"/>
              <a:pathLst>
                <a:path w="2382" h="4454" extrusionOk="0">
                  <a:moveTo>
                    <a:pt x="1012" y="692"/>
                  </a:moveTo>
                  <a:lnTo>
                    <a:pt x="1012" y="2061"/>
                  </a:lnTo>
                  <a:cubicBezTo>
                    <a:pt x="607" y="2001"/>
                    <a:pt x="310" y="1715"/>
                    <a:pt x="310" y="1370"/>
                  </a:cubicBezTo>
                  <a:cubicBezTo>
                    <a:pt x="310" y="1025"/>
                    <a:pt x="607" y="763"/>
                    <a:pt x="1012" y="692"/>
                  </a:cubicBezTo>
                  <a:close/>
                  <a:moveTo>
                    <a:pt x="1357" y="2418"/>
                  </a:moveTo>
                  <a:cubicBezTo>
                    <a:pt x="1750" y="2477"/>
                    <a:pt x="2048" y="2751"/>
                    <a:pt x="2048" y="3097"/>
                  </a:cubicBezTo>
                  <a:cubicBezTo>
                    <a:pt x="2048" y="3430"/>
                    <a:pt x="1738" y="3704"/>
                    <a:pt x="1357" y="3763"/>
                  </a:cubicBezTo>
                  <a:lnTo>
                    <a:pt x="1357" y="2418"/>
                  </a:lnTo>
                  <a:close/>
                  <a:moveTo>
                    <a:pt x="1191" y="1"/>
                  </a:moveTo>
                  <a:cubicBezTo>
                    <a:pt x="1095" y="1"/>
                    <a:pt x="1024" y="72"/>
                    <a:pt x="1024" y="168"/>
                  </a:cubicBezTo>
                  <a:lnTo>
                    <a:pt x="1024" y="358"/>
                  </a:lnTo>
                  <a:cubicBezTo>
                    <a:pt x="441" y="430"/>
                    <a:pt x="0" y="870"/>
                    <a:pt x="0" y="1370"/>
                  </a:cubicBezTo>
                  <a:cubicBezTo>
                    <a:pt x="0" y="1882"/>
                    <a:pt x="441" y="2323"/>
                    <a:pt x="1024" y="2382"/>
                  </a:cubicBezTo>
                  <a:lnTo>
                    <a:pt x="1024" y="3763"/>
                  </a:lnTo>
                  <a:cubicBezTo>
                    <a:pt x="619" y="3704"/>
                    <a:pt x="322" y="3430"/>
                    <a:pt x="322" y="3085"/>
                  </a:cubicBezTo>
                  <a:cubicBezTo>
                    <a:pt x="322" y="2989"/>
                    <a:pt x="250" y="2918"/>
                    <a:pt x="167" y="2918"/>
                  </a:cubicBezTo>
                  <a:cubicBezTo>
                    <a:pt x="71" y="2918"/>
                    <a:pt x="0" y="2989"/>
                    <a:pt x="0" y="3085"/>
                  </a:cubicBezTo>
                  <a:cubicBezTo>
                    <a:pt x="0" y="3609"/>
                    <a:pt x="441" y="4037"/>
                    <a:pt x="1024" y="4097"/>
                  </a:cubicBezTo>
                  <a:lnTo>
                    <a:pt x="1024" y="4287"/>
                  </a:lnTo>
                  <a:cubicBezTo>
                    <a:pt x="1024" y="4371"/>
                    <a:pt x="1095" y="4454"/>
                    <a:pt x="1191" y="4454"/>
                  </a:cubicBezTo>
                  <a:cubicBezTo>
                    <a:pt x="1274" y="4454"/>
                    <a:pt x="1357" y="4371"/>
                    <a:pt x="1357" y="4287"/>
                  </a:cubicBezTo>
                  <a:lnTo>
                    <a:pt x="1357" y="4097"/>
                  </a:lnTo>
                  <a:cubicBezTo>
                    <a:pt x="1929" y="4025"/>
                    <a:pt x="2381" y="3585"/>
                    <a:pt x="2381" y="3085"/>
                  </a:cubicBezTo>
                  <a:cubicBezTo>
                    <a:pt x="2381" y="2573"/>
                    <a:pt x="1929" y="2144"/>
                    <a:pt x="1357" y="2073"/>
                  </a:cubicBezTo>
                  <a:lnTo>
                    <a:pt x="1357" y="692"/>
                  </a:lnTo>
                  <a:cubicBezTo>
                    <a:pt x="1750" y="751"/>
                    <a:pt x="2048" y="1025"/>
                    <a:pt x="2048" y="1370"/>
                  </a:cubicBezTo>
                  <a:cubicBezTo>
                    <a:pt x="2048" y="1465"/>
                    <a:pt x="2131" y="1537"/>
                    <a:pt x="2215" y="1537"/>
                  </a:cubicBezTo>
                  <a:cubicBezTo>
                    <a:pt x="2298" y="1537"/>
                    <a:pt x="2381" y="1465"/>
                    <a:pt x="2381" y="1370"/>
                  </a:cubicBezTo>
                  <a:cubicBezTo>
                    <a:pt x="2381" y="846"/>
                    <a:pt x="1929" y="418"/>
                    <a:pt x="1345" y="358"/>
                  </a:cubicBezTo>
                  <a:lnTo>
                    <a:pt x="1345" y="168"/>
                  </a:lnTo>
                  <a:cubicBezTo>
                    <a:pt x="1345" y="72"/>
                    <a:pt x="1274" y="1"/>
                    <a:pt x="119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16" name="Google Shape;10599;p56"/>
          <p:cNvGrpSpPr/>
          <p:nvPr/>
        </p:nvGrpSpPr>
        <p:grpSpPr>
          <a:xfrm>
            <a:off x="1820345" y="5142516"/>
            <a:ext cx="544689" cy="534383"/>
            <a:chOff x="1421638" y="4125629"/>
            <a:chExt cx="374709" cy="374010"/>
          </a:xfrm>
          <a:solidFill>
            <a:srgbClr val="0D4D98"/>
          </a:solidFill>
        </p:grpSpPr>
        <p:sp>
          <p:nvSpPr>
            <p:cNvPr id="317" name="Google Shape;10600;p56"/>
            <p:cNvSpPr/>
            <p:nvPr/>
          </p:nvSpPr>
          <p:spPr>
            <a:xfrm>
              <a:off x="1421638" y="4265954"/>
              <a:ext cx="374709" cy="233685"/>
            </a:xfrm>
            <a:custGeom>
              <a:avLst/>
              <a:gdLst/>
              <a:ahLst/>
              <a:cxnLst/>
              <a:rect l="l" t="t" r="r" b="b"/>
              <a:pathLst>
                <a:path w="11800" h="7359" extrusionOk="0">
                  <a:moveTo>
                    <a:pt x="3180" y="3298"/>
                  </a:moveTo>
                  <a:lnTo>
                    <a:pt x="3180" y="7001"/>
                  </a:lnTo>
                  <a:lnTo>
                    <a:pt x="1691" y="7001"/>
                  </a:lnTo>
                  <a:lnTo>
                    <a:pt x="1691" y="3298"/>
                  </a:lnTo>
                  <a:close/>
                  <a:moveTo>
                    <a:pt x="6680" y="2370"/>
                  </a:moveTo>
                  <a:lnTo>
                    <a:pt x="6680" y="7001"/>
                  </a:lnTo>
                  <a:lnTo>
                    <a:pt x="5192" y="7001"/>
                  </a:lnTo>
                  <a:lnTo>
                    <a:pt x="5192" y="2370"/>
                  </a:lnTo>
                  <a:close/>
                  <a:moveTo>
                    <a:pt x="10180" y="345"/>
                  </a:moveTo>
                  <a:lnTo>
                    <a:pt x="10180" y="7001"/>
                  </a:lnTo>
                  <a:lnTo>
                    <a:pt x="8692" y="7001"/>
                  </a:lnTo>
                  <a:lnTo>
                    <a:pt x="8692" y="345"/>
                  </a:lnTo>
                  <a:close/>
                  <a:moveTo>
                    <a:pt x="8502" y="0"/>
                  </a:moveTo>
                  <a:cubicBezTo>
                    <a:pt x="8406" y="0"/>
                    <a:pt x="8323" y="84"/>
                    <a:pt x="8323" y="179"/>
                  </a:cubicBezTo>
                  <a:lnTo>
                    <a:pt x="8323" y="7001"/>
                  </a:lnTo>
                  <a:lnTo>
                    <a:pt x="7013" y="7001"/>
                  </a:lnTo>
                  <a:lnTo>
                    <a:pt x="7013" y="2203"/>
                  </a:lnTo>
                  <a:cubicBezTo>
                    <a:pt x="7013" y="2120"/>
                    <a:pt x="6930" y="2024"/>
                    <a:pt x="6835" y="2024"/>
                  </a:cubicBezTo>
                  <a:lnTo>
                    <a:pt x="4989" y="2024"/>
                  </a:lnTo>
                  <a:cubicBezTo>
                    <a:pt x="4894" y="2024"/>
                    <a:pt x="4811" y="2108"/>
                    <a:pt x="4811" y="2203"/>
                  </a:cubicBezTo>
                  <a:lnTo>
                    <a:pt x="4811" y="7001"/>
                  </a:lnTo>
                  <a:lnTo>
                    <a:pt x="3501" y="7001"/>
                  </a:lnTo>
                  <a:lnTo>
                    <a:pt x="3501" y="3132"/>
                  </a:lnTo>
                  <a:cubicBezTo>
                    <a:pt x="3501" y="3036"/>
                    <a:pt x="3418" y="2953"/>
                    <a:pt x="3322" y="2953"/>
                  </a:cubicBezTo>
                  <a:lnTo>
                    <a:pt x="1477" y="2953"/>
                  </a:lnTo>
                  <a:cubicBezTo>
                    <a:pt x="1382" y="2953"/>
                    <a:pt x="1298" y="3024"/>
                    <a:pt x="1298" y="3132"/>
                  </a:cubicBezTo>
                  <a:lnTo>
                    <a:pt x="1298" y="7001"/>
                  </a:lnTo>
                  <a:lnTo>
                    <a:pt x="179" y="7001"/>
                  </a:lnTo>
                  <a:cubicBezTo>
                    <a:pt x="84" y="7001"/>
                    <a:pt x="1" y="7073"/>
                    <a:pt x="1" y="7180"/>
                  </a:cubicBezTo>
                  <a:cubicBezTo>
                    <a:pt x="1" y="7287"/>
                    <a:pt x="72" y="7358"/>
                    <a:pt x="179" y="7358"/>
                  </a:cubicBezTo>
                  <a:lnTo>
                    <a:pt x="11597" y="7358"/>
                  </a:lnTo>
                  <a:cubicBezTo>
                    <a:pt x="11681" y="7358"/>
                    <a:pt x="11776" y="7287"/>
                    <a:pt x="11776" y="7180"/>
                  </a:cubicBezTo>
                  <a:cubicBezTo>
                    <a:pt x="11800" y="7073"/>
                    <a:pt x="11728" y="7001"/>
                    <a:pt x="11633" y="7001"/>
                  </a:cubicBezTo>
                  <a:lnTo>
                    <a:pt x="10526" y="7001"/>
                  </a:lnTo>
                  <a:lnTo>
                    <a:pt x="10526" y="179"/>
                  </a:lnTo>
                  <a:cubicBezTo>
                    <a:pt x="10526" y="95"/>
                    <a:pt x="10442" y="0"/>
                    <a:pt x="1034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8" name="Google Shape;10601;p56"/>
            <p:cNvSpPr/>
            <p:nvPr/>
          </p:nvSpPr>
          <p:spPr>
            <a:xfrm>
              <a:off x="1428052" y="4125629"/>
              <a:ext cx="356958" cy="215585"/>
            </a:xfrm>
            <a:custGeom>
              <a:avLst/>
              <a:gdLst/>
              <a:ahLst/>
              <a:cxnLst/>
              <a:rect l="l" t="t" r="r" b="b"/>
              <a:pathLst>
                <a:path w="11241" h="6789" extrusionOk="0">
                  <a:moveTo>
                    <a:pt x="10668" y="0"/>
                  </a:moveTo>
                  <a:cubicBezTo>
                    <a:pt x="10653" y="0"/>
                    <a:pt x="10637" y="1"/>
                    <a:pt x="10621" y="2"/>
                  </a:cubicBezTo>
                  <a:lnTo>
                    <a:pt x="9145" y="181"/>
                  </a:lnTo>
                  <a:cubicBezTo>
                    <a:pt x="8847" y="216"/>
                    <a:pt x="8633" y="490"/>
                    <a:pt x="8669" y="788"/>
                  </a:cubicBezTo>
                  <a:cubicBezTo>
                    <a:pt x="8691" y="1064"/>
                    <a:pt x="8938" y="1268"/>
                    <a:pt x="9211" y="1268"/>
                  </a:cubicBezTo>
                  <a:cubicBezTo>
                    <a:pt x="9232" y="1268"/>
                    <a:pt x="9254" y="1267"/>
                    <a:pt x="9276" y="1264"/>
                  </a:cubicBezTo>
                  <a:lnTo>
                    <a:pt x="9395" y="1252"/>
                  </a:lnTo>
                  <a:lnTo>
                    <a:pt x="9395" y="1252"/>
                  </a:lnTo>
                  <a:cubicBezTo>
                    <a:pt x="7597" y="3348"/>
                    <a:pt x="5442" y="4443"/>
                    <a:pt x="3918" y="4979"/>
                  </a:cubicBezTo>
                  <a:cubicBezTo>
                    <a:pt x="2025" y="5657"/>
                    <a:pt x="561" y="5717"/>
                    <a:pt x="537" y="5717"/>
                  </a:cubicBezTo>
                  <a:cubicBezTo>
                    <a:pt x="239" y="5729"/>
                    <a:pt x="1" y="5967"/>
                    <a:pt x="25" y="6265"/>
                  </a:cubicBezTo>
                  <a:cubicBezTo>
                    <a:pt x="37" y="6562"/>
                    <a:pt x="275" y="6789"/>
                    <a:pt x="561" y="6789"/>
                  </a:cubicBezTo>
                  <a:lnTo>
                    <a:pt x="572" y="6789"/>
                  </a:lnTo>
                  <a:cubicBezTo>
                    <a:pt x="632" y="6789"/>
                    <a:pt x="2192" y="6729"/>
                    <a:pt x="4263" y="6003"/>
                  </a:cubicBezTo>
                  <a:cubicBezTo>
                    <a:pt x="5418" y="5586"/>
                    <a:pt x="6514" y="5050"/>
                    <a:pt x="7490" y="4383"/>
                  </a:cubicBezTo>
                  <a:cubicBezTo>
                    <a:pt x="7561" y="4324"/>
                    <a:pt x="7597" y="4217"/>
                    <a:pt x="7538" y="4145"/>
                  </a:cubicBezTo>
                  <a:cubicBezTo>
                    <a:pt x="7501" y="4093"/>
                    <a:pt x="7445" y="4065"/>
                    <a:pt x="7391" y="4065"/>
                  </a:cubicBezTo>
                  <a:cubicBezTo>
                    <a:pt x="7358" y="4065"/>
                    <a:pt x="7326" y="4075"/>
                    <a:pt x="7299" y="4098"/>
                  </a:cubicBezTo>
                  <a:cubicBezTo>
                    <a:pt x="6335" y="4753"/>
                    <a:pt x="5275" y="5288"/>
                    <a:pt x="4144" y="5693"/>
                  </a:cubicBezTo>
                  <a:cubicBezTo>
                    <a:pt x="2132" y="6408"/>
                    <a:pt x="632" y="6467"/>
                    <a:pt x="561" y="6467"/>
                  </a:cubicBezTo>
                  <a:cubicBezTo>
                    <a:pt x="453" y="6467"/>
                    <a:pt x="358" y="6372"/>
                    <a:pt x="358" y="6265"/>
                  </a:cubicBezTo>
                  <a:cubicBezTo>
                    <a:pt x="358" y="6169"/>
                    <a:pt x="441" y="6074"/>
                    <a:pt x="561" y="6062"/>
                  </a:cubicBezTo>
                  <a:cubicBezTo>
                    <a:pt x="572" y="6062"/>
                    <a:pt x="2085" y="6003"/>
                    <a:pt x="4037" y="5300"/>
                  </a:cubicBezTo>
                  <a:cubicBezTo>
                    <a:pt x="5680" y="4717"/>
                    <a:pt x="8026" y="3514"/>
                    <a:pt x="9943" y="1133"/>
                  </a:cubicBezTo>
                  <a:cubicBezTo>
                    <a:pt x="10035" y="1018"/>
                    <a:pt x="9949" y="847"/>
                    <a:pt x="9813" y="847"/>
                  </a:cubicBezTo>
                  <a:cubicBezTo>
                    <a:pt x="9809" y="847"/>
                    <a:pt x="9804" y="847"/>
                    <a:pt x="9800" y="847"/>
                  </a:cubicBezTo>
                  <a:lnTo>
                    <a:pt x="9252" y="931"/>
                  </a:lnTo>
                  <a:cubicBezTo>
                    <a:pt x="9244" y="932"/>
                    <a:pt x="9236" y="932"/>
                    <a:pt x="9228" y="932"/>
                  </a:cubicBezTo>
                  <a:cubicBezTo>
                    <a:pt x="9139" y="932"/>
                    <a:pt x="9049" y="874"/>
                    <a:pt x="9038" y="776"/>
                  </a:cubicBezTo>
                  <a:cubicBezTo>
                    <a:pt x="9014" y="657"/>
                    <a:pt x="9085" y="550"/>
                    <a:pt x="9204" y="538"/>
                  </a:cubicBezTo>
                  <a:lnTo>
                    <a:pt x="10681" y="359"/>
                  </a:lnTo>
                  <a:cubicBezTo>
                    <a:pt x="10688" y="358"/>
                    <a:pt x="10696" y="358"/>
                    <a:pt x="10703" y="358"/>
                  </a:cubicBezTo>
                  <a:cubicBezTo>
                    <a:pt x="10812" y="358"/>
                    <a:pt x="10895" y="438"/>
                    <a:pt x="10895" y="550"/>
                  </a:cubicBezTo>
                  <a:lnTo>
                    <a:pt x="10895" y="2026"/>
                  </a:lnTo>
                  <a:cubicBezTo>
                    <a:pt x="10895" y="2133"/>
                    <a:pt x="10812" y="2217"/>
                    <a:pt x="10705" y="2217"/>
                  </a:cubicBezTo>
                  <a:cubicBezTo>
                    <a:pt x="10598" y="2217"/>
                    <a:pt x="10514" y="2133"/>
                    <a:pt x="10514" y="2026"/>
                  </a:cubicBezTo>
                  <a:lnTo>
                    <a:pt x="10514" y="1586"/>
                  </a:lnTo>
                  <a:cubicBezTo>
                    <a:pt x="10514" y="1502"/>
                    <a:pt x="10467" y="1443"/>
                    <a:pt x="10407" y="1419"/>
                  </a:cubicBezTo>
                  <a:cubicBezTo>
                    <a:pt x="10387" y="1409"/>
                    <a:pt x="10368" y="1405"/>
                    <a:pt x="10349" y="1405"/>
                  </a:cubicBezTo>
                  <a:cubicBezTo>
                    <a:pt x="10298" y="1405"/>
                    <a:pt x="10251" y="1435"/>
                    <a:pt x="10217" y="1478"/>
                  </a:cubicBezTo>
                  <a:cubicBezTo>
                    <a:pt x="9574" y="2264"/>
                    <a:pt x="8835" y="2979"/>
                    <a:pt x="8026" y="3610"/>
                  </a:cubicBezTo>
                  <a:cubicBezTo>
                    <a:pt x="7954" y="3669"/>
                    <a:pt x="7942" y="3764"/>
                    <a:pt x="8002" y="3848"/>
                  </a:cubicBezTo>
                  <a:cubicBezTo>
                    <a:pt x="8036" y="3888"/>
                    <a:pt x="8081" y="3910"/>
                    <a:pt x="8129" y="3910"/>
                  </a:cubicBezTo>
                  <a:cubicBezTo>
                    <a:pt x="8166" y="3910"/>
                    <a:pt x="8204" y="3897"/>
                    <a:pt x="8240" y="3872"/>
                  </a:cubicBezTo>
                  <a:cubicBezTo>
                    <a:pt x="8931" y="3336"/>
                    <a:pt x="9585" y="2729"/>
                    <a:pt x="10169" y="2062"/>
                  </a:cubicBezTo>
                  <a:cubicBezTo>
                    <a:pt x="10181" y="2336"/>
                    <a:pt x="10419" y="2574"/>
                    <a:pt x="10705" y="2574"/>
                  </a:cubicBezTo>
                  <a:cubicBezTo>
                    <a:pt x="11002" y="2574"/>
                    <a:pt x="11240" y="2336"/>
                    <a:pt x="11240" y="2038"/>
                  </a:cubicBezTo>
                  <a:lnTo>
                    <a:pt x="11240" y="573"/>
                  </a:lnTo>
                  <a:cubicBezTo>
                    <a:pt x="11240" y="395"/>
                    <a:pt x="11169" y="240"/>
                    <a:pt x="11050" y="133"/>
                  </a:cubicBezTo>
                  <a:cubicBezTo>
                    <a:pt x="10943" y="47"/>
                    <a:pt x="10807" y="0"/>
                    <a:pt x="1066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19" name="Google Shape;10602;p56"/>
          <p:cNvGrpSpPr/>
          <p:nvPr/>
        </p:nvGrpSpPr>
        <p:grpSpPr>
          <a:xfrm>
            <a:off x="2443168" y="5173192"/>
            <a:ext cx="519993" cy="488922"/>
            <a:chOff x="1973254" y="4156304"/>
            <a:chExt cx="357720" cy="342192"/>
          </a:xfrm>
          <a:solidFill>
            <a:srgbClr val="0D4D98"/>
          </a:solidFill>
        </p:grpSpPr>
        <p:sp>
          <p:nvSpPr>
            <p:cNvPr id="320" name="Google Shape;10603;p56"/>
            <p:cNvSpPr/>
            <p:nvPr/>
          </p:nvSpPr>
          <p:spPr>
            <a:xfrm>
              <a:off x="2129044" y="4156304"/>
              <a:ext cx="18926" cy="97964"/>
            </a:xfrm>
            <a:custGeom>
              <a:avLst/>
              <a:gdLst/>
              <a:ahLst/>
              <a:cxnLst/>
              <a:rect l="l" t="t" r="r" b="b"/>
              <a:pathLst>
                <a:path w="596" h="3085" extrusionOk="0">
                  <a:moveTo>
                    <a:pt x="417" y="0"/>
                  </a:moveTo>
                  <a:cubicBezTo>
                    <a:pt x="310" y="0"/>
                    <a:pt x="238" y="72"/>
                    <a:pt x="238" y="179"/>
                  </a:cubicBezTo>
                  <a:cubicBezTo>
                    <a:pt x="238" y="358"/>
                    <a:pt x="191" y="453"/>
                    <a:pt x="131" y="560"/>
                  </a:cubicBezTo>
                  <a:cubicBezTo>
                    <a:pt x="72" y="667"/>
                    <a:pt x="0" y="822"/>
                    <a:pt x="0" y="1096"/>
                  </a:cubicBezTo>
                  <a:cubicBezTo>
                    <a:pt x="0" y="1358"/>
                    <a:pt x="72" y="1501"/>
                    <a:pt x="131" y="1632"/>
                  </a:cubicBezTo>
                  <a:cubicBezTo>
                    <a:pt x="191" y="1727"/>
                    <a:pt x="238" y="1822"/>
                    <a:pt x="238" y="2001"/>
                  </a:cubicBezTo>
                  <a:cubicBezTo>
                    <a:pt x="238" y="2179"/>
                    <a:pt x="191" y="2263"/>
                    <a:pt x="131" y="2370"/>
                  </a:cubicBezTo>
                  <a:cubicBezTo>
                    <a:pt x="72" y="2501"/>
                    <a:pt x="0" y="2644"/>
                    <a:pt x="0" y="2906"/>
                  </a:cubicBezTo>
                  <a:cubicBezTo>
                    <a:pt x="0" y="3013"/>
                    <a:pt x="72" y="3084"/>
                    <a:pt x="179" y="3084"/>
                  </a:cubicBezTo>
                  <a:cubicBezTo>
                    <a:pt x="286" y="3084"/>
                    <a:pt x="357" y="3013"/>
                    <a:pt x="357" y="2906"/>
                  </a:cubicBezTo>
                  <a:cubicBezTo>
                    <a:pt x="357" y="2727"/>
                    <a:pt x="405" y="2644"/>
                    <a:pt x="464" y="2536"/>
                  </a:cubicBezTo>
                  <a:cubicBezTo>
                    <a:pt x="524" y="2417"/>
                    <a:pt x="595" y="2263"/>
                    <a:pt x="595" y="2001"/>
                  </a:cubicBezTo>
                  <a:cubicBezTo>
                    <a:pt x="595" y="1727"/>
                    <a:pt x="524" y="1584"/>
                    <a:pt x="464" y="1465"/>
                  </a:cubicBezTo>
                  <a:cubicBezTo>
                    <a:pt x="405" y="1358"/>
                    <a:pt x="357" y="1274"/>
                    <a:pt x="357" y="1096"/>
                  </a:cubicBezTo>
                  <a:cubicBezTo>
                    <a:pt x="357" y="905"/>
                    <a:pt x="405" y="822"/>
                    <a:pt x="464" y="715"/>
                  </a:cubicBezTo>
                  <a:cubicBezTo>
                    <a:pt x="524" y="596"/>
                    <a:pt x="595" y="453"/>
                    <a:pt x="595" y="179"/>
                  </a:cubicBezTo>
                  <a:cubicBezTo>
                    <a:pt x="595" y="72"/>
                    <a:pt x="524" y="0"/>
                    <a:pt x="41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1" name="Google Shape;10604;p56"/>
            <p:cNvSpPr/>
            <p:nvPr/>
          </p:nvSpPr>
          <p:spPr>
            <a:xfrm>
              <a:off x="2174771" y="4156304"/>
              <a:ext cx="18958" cy="97964"/>
            </a:xfrm>
            <a:custGeom>
              <a:avLst/>
              <a:gdLst/>
              <a:ahLst/>
              <a:cxnLst/>
              <a:rect l="l" t="t" r="r" b="b"/>
              <a:pathLst>
                <a:path w="597" h="3085" extrusionOk="0">
                  <a:moveTo>
                    <a:pt x="418" y="0"/>
                  </a:moveTo>
                  <a:cubicBezTo>
                    <a:pt x="322" y="0"/>
                    <a:pt x="239" y="72"/>
                    <a:pt x="239" y="179"/>
                  </a:cubicBezTo>
                  <a:cubicBezTo>
                    <a:pt x="239" y="358"/>
                    <a:pt x="191" y="453"/>
                    <a:pt x="144" y="560"/>
                  </a:cubicBezTo>
                  <a:cubicBezTo>
                    <a:pt x="84" y="667"/>
                    <a:pt x="1" y="822"/>
                    <a:pt x="1" y="1096"/>
                  </a:cubicBezTo>
                  <a:cubicBezTo>
                    <a:pt x="1" y="1358"/>
                    <a:pt x="84" y="1501"/>
                    <a:pt x="144" y="1632"/>
                  </a:cubicBezTo>
                  <a:cubicBezTo>
                    <a:pt x="191" y="1727"/>
                    <a:pt x="239" y="1822"/>
                    <a:pt x="239" y="2001"/>
                  </a:cubicBezTo>
                  <a:cubicBezTo>
                    <a:pt x="239" y="2179"/>
                    <a:pt x="191" y="2263"/>
                    <a:pt x="144" y="2370"/>
                  </a:cubicBezTo>
                  <a:cubicBezTo>
                    <a:pt x="84" y="2501"/>
                    <a:pt x="1" y="2644"/>
                    <a:pt x="1" y="2906"/>
                  </a:cubicBezTo>
                  <a:cubicBezTo>
                    <a:pt x="1" y="3013"/>
                    <a:pt x="84" y="3084"/>
                    <a:pt x="179" y="3084"/>
                  </a:cubicBezTo>
                  <a:cubicBezTo>
                    <a:pt x="287" y="3084"/>
                    <a:pt x="358" y="3013"/>
                    <a:pt x="358" y="2906"/>
                  </a:cubicBezTo>
                  <a:cubicBezTo>
                    <a:pt x="358" y="2727"/>
                    <a:pt x="406" y="2644"/>
                    <a:pt x="465" y="2536"/>
                  </a:cubicBezTo>
                  <a:cubicBezTo>
                    <a:pt x="525" y="2417"/>
                    <a:pt x="596" y="2263"/>
                    <a:pt x="596" y="2001"/>
                  </a:cubicBezTo>
                  <a:cubicBezTo>
                    <a:pt x="596" y="1727"/>
                    <a:pt x="525" y="1584"/>
                    <a:pt x="465" y="1465"/>
                  </a:cubicBezTo>
                  <a:cubicBezTo>
                    <a:pt x="406" y="1358"/>
                    <a:pt x="358" y="1274"/>
                    <a:pt x="358" y="1096"/>
                  </a:cubicBezTo>
                  <a:cubicBezTo>
                    <a:pt x="358" y="905"/>
                    <a:pt x="406" y="822"/>
                    <a:pt x="465" y="715"/>
                  </a:cubicBezTo>
                  <a:cubicBezTo>
                    <a:pt x="525" y="596"/>
                    <a:pt x="596" y="453"/>
                    <a:pt x="596" y="179"/>
                  </a:cubicBezTo>
                  <a:cubicBezTo>
                    <a:pt x="596" y="72"/>
                    <a:pt x="525" y="0"/>
                    <a:pt x="41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2" name="Google Shape;10605;p56"/>
            <p:cNvSpPr/>
            <p:nvPr/>
          </p:nvSpPr>
          <p:spPr>
            <a:xfrm>
              <a:off x="1992529" y="4460644"/>
              <a:ext cx="338445" cy="37852"/>
            </a:xfrm>
            <a:custGeom>
              <a:avLst/>
              <a:gdLst/>
              <a:ahLst/>
              <a:cxnLst/>
              <a:rect l="l" t="t" r="r" b="b"/>
              <a:pathLst>
                <a:path w="10658" h="1192" extrusionOk="0">
                  <a:moveTo>
                    <a:pt x="10002" y="358"/>
                  </a:moveTo>
                  <a:lnTo>
                    <a:pt x="9931" y="632"/>
                  </a:lnTo>
                  <a:cubicBezTo>
                    <a:pt x="9895" y="751"/>
                    <a:pt x="9764" y="834"/>
                    <a:pt x="9645" y="834"/>
                  </a:cubicBezTo>
                  <a:lnTo>
                    <a:pt x="1013" y="834"/>
                  </a:lnTo>
                  <a:cubicBezTo>
                    <a:pt x="894" y="834"/>
                    <a:pt x="763" y="739"/>
                    <a:pt x="727" y="632"/>
                  </a:cubicBezTo>
                  <a:lnTo>
                    <a:pt x="656" y="358"/>
                  </a:lnTo>
                  <a:close/>
                  <a:moveTo>
                    <a:pt x="180" y="1"/>
                  </a:moveTo>
                  <a:cubicBezTo>
                    <a:pt x="72" y="1"/>
                    <a:pt x="1" y="84"/>
                    <a:pt x="1" y="180"/>
                  </a:cubicBezTo>
                  <a:cubicBezTo>
                    <a:pt x="1" y="287"/>
                    <a:pt x="72" y="358"/>
                    <a:pt x="180" y="358"/>
                  </a:cubicBezTo>
                  <a:lnTo>
                    <a:pt x="287" y="358"/>
                  </a:lnTo>
                  <a:lnTo>
                    <a:pt x="382" y="715"/>
                  </a:lnTo>
                  <a:cubicBezTo>
                    <a:pt x="465" y="989"/>
                    <a:pt x="739" y="1192"/>
                    <a:pt x="1013" y="1192"/>
                  </a:cubicBezTo>
                  <a:lnTo>
                    <a:pt x="9645" y="1192"/>
                  </a:lnTo>
                  <a:cubicBezTo>
                    <a:pt x="9931" y="1192"/>
                    <a:pt x="10193" y="989"/>
                    <a:pt x="10264" y="715"/>
                  </a:cubicBezTo>
                  <a:lnTo>
                    <a:pt x="10371" y="358"/>
                  </a:lnTo>
                  <a:lnTo>
                    <a:pt x="10478" y="358"/>
                  </a:lnTo>
                  <a:cubicBezTo>
                    <a:pt x="10574" y="358"/>
                    <a:pt x="10657" y="287"/>
                    <a:pt x="10657" y="180"/>
                  </a:cubicBezTo>
                  <a:cubicBezTo>
                    <a:pt x="10657" y="96"/>
                    <a:pt x="10586" y="1"/>
                    <a:pt x="1047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3" name="Google Shape;10606;p56"/>
            <p:cNvSpPr/>
            <p:nvPr/>
          </p:nvSpPr>
          <p:spPr>
            <a:xfrm>
              <a:off x="1996340" y="4288627"/>
              <a:ext cx="60525" cy="69226"/>
            </a:xfrm>
            <a:custGeom>
              <a:avLst/>
              <a:gdLst/>
              <a:ahLst/>
              <a:cxnLst/>
              <a:rect l="l" t="t" r="r" b="b"/>
              <a:pathLst>
                <a:path w="1906" h="2180" extrusionOk="0">
                  <a:moveTo>
                    <a:pt x="1500" y="358"/>
                  </a:moveTo>
                  <a:lnTo>
                    <a:pt x="1500" y="1346"/>
                  </a:lnTo>
                  <a:cubicBezTo>
                    <a:pt x="1500" y="1513"/>
                    <a:pt x="1512" y="1656"/>
                    <a:pt x="1524" y="1822"/>
                  </a:cubicBezTo>
                  <a:lnTo>
                    <a:pt x="1512" y="1822"/>
                  </a:lnTo>
                  <a:cubicBezTo>
                    <a:pt x="869" y="1822"/>
                    <a:pt x="369" y="1298"/>
                    <a:pt x="369" y="679"/>
                  </a:cubicBezTo>
                  <a:cubicBezTo>
                    <a:pt x="357" y="572"/>
                    <a:pt x="369" y="465"/>
                    <a:pt x="405" y="358"/>
                  </a:cubicBezTo>
                  <a:close/>
                  <a:moveTo>
                    <a:pt x="262" y="1"/>
                  </a:moveTo>
                  <a:cubicBezTo>
                    <a:pt x="191" y="1"/>
                    <a:pt x="131" y="48"/>
                    <a:pt x="107" y="120"/>
                  </a:cubicBezTo>
                  <a:cubicBezTo>
                    <a:pt x="24" y="298"/>
                    <a:pt x="0" y="477"/>
                    <a:pt x="0" y="679"/>
                  </a:cubicBezTo>
                  <a:cubicBezTo>
                    <a:pt x="0" y="1513"/>
                    <a:pt x="667" y="2179"/>
                    <a:pt x="1500" y="2179"/>
                  </a:cubicBezTo>
                  <a:lnTo>
                    <a:pt x="1726" y="2179"/>
                  </a:lnTo>
                  <a:cubicBezTo>
                    <a:pt x="1786" y="2179"/>
                    <a:pt x="1834" y="2144"/>
                    <a:pt x="1857" y="2120"/>
                  </a:cubicBezTo>
                  <a:cubicBezTo>
                    <a:pt x="1893" y="2084"/>
                    <a:pt x="1905" y="2025"/>
                    <a:pt x="1905" y="1965"/>
                  </a:cubicBezTo>
                  <a:cubicBezTo>
                    <a:pt x="1857" y="1763"/>
                    <a:pt x="1846" y="1548"/>
                    <a:pt x="1846" y="1358"/>
                  </a:cubicBezTo>
                  <a:lnTo>
                    <a:pt x="1846" y="179"/>
                  </a:lnTo>
                  <a:cubicBezTo>
                    <a:pt x="1846" y="84"/>
                    <a:pt x="1774" y="1"/>
                    <a:pt x="16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4" name="Google Shape;10607;p56"/>
            <p:cNvSpPr/>
            <p:nvPr/>
          </p:nvSpPr>
          <p:spPr>
            <a:xfrm>
              <a:off x="1973254" y="4265954"/>
              <a:ext cx="306658" cy="184147"/>
            </a:xfrm>
            <a:custGeom>
              <a:avLst/>
              <a:gdLst/>
              <a:ahLst/>
              <a:cxnLst/>
              <a:rect l="l" t="t" r="r" b="b"/>
              <a:pathLst>
                <a:path w="9657" h="5799" extrusionOk="0">
                  <a:moveTo>
                    <a:pt x="9288" y="357"/>
                  </a:moveTo>
                  <a:lnTo>
                    <a:pt x="9288" y="2072"/>
                  </a:lnTo>
                  <a:cubicBezTo>
                    <a:pt x="9288" y="3917"/>
                    <a:pt x="7776" y="5418"/>
                    <a:pt x="5930" y="5418"/>
                  </a:cubicBezTo>
                  <a:cubicBezTo>
                    <a:pt x="4585" y="5418"/>
                    <a:pt x="3358" y="4620"/>
                    <a:pt x="2834" y="3370"/>
                  </a:cubicBezTo>
                  <a:cubicBezTo>
                    <a:pt x="2811" y="3310"/>
                    <a:pt x="2751" y="3263"/>
                    <a:pt x="2668" y="3263"/>
                  </a:cubicBezTo>
                  <a:lnTo>
                    <a:pt x="2227" y="3263"/>
                  </a:lnTo>
                  <a:cubicBezTo>
                    <a:pt x="1203" y="3263"/>
                    <a:pt x="346" y="2429"/>
                    <a:pt x="346" y="1393"/>
                  </a:cubicBezTo>
                  <a:cubicBezTo>
                    <a:pt x="358" y="1012"/>
                    <a:pt x="477" y="655"/>
                    <a:pt x="668" y="357"/>
                  </a:cubicBezTo>
                  <a:lnTo>
                    <a:pt x="8335" y="357"/>
                  </a:lnTo>
                  <a:lnTo>
                    <a:pt x="8335" y="1131"/>
                  </a:lnTo>
                  <a:cubicBezTo>
                    <a:pt x="8335" y="1238"/>
                    <a:pt x="8407" y="1310"/>
                    <a:pt x="8514" y="1310"/>
                  </a:cubicBezTo>
                  <a:cubicBezTo>
                    <a:pt x="8609" y="1310"/>
                    <a:pt x="8692" y="1238"/>
                    <a:pt x="8692" y="1131"/>
                  </a:cubicBezTo>
                  <a:lnTo>
                    <a:pt x="8692" y="357"/>
                  </a:lnTo>
                  <a:close/>
                  <a:moveTo>
                    <a:pt x="572" y="0"/>
                  </a:moveTo>
                  <a:cubicBezTo>
                    <a:pt x="513" y="0"/>
                    <a:pt x="477" y="36"/>
                    <a:pt x="429" y="84"/>
                  </a:cubicBezTo>
                  <a:cubicBezTo>
                    <a:pt x="144" y="465"/>
                    <a:pt x="1" y="917"/>
                    <a:pt x="1" y="1381"/>
                  </a:cubicBezTo>
                  <a:cubicBezTo>
                    <a:pt x="1" y="2620"/>
                    <a:pt x="1013" y="3620"/>
                    <a:pt x="2227" y="3620"/>
                  </a:cubicBezTo>
                  <a:lnTo>
                    <a:pt x="2561" y="3620"/>
                  </a:lnTo>
                  <a:cubicBezTo>
                    <a:pt x="3168" y="4941"/>
                    <a:pt x="4478" y="5799"/>
                    <a:pt x="5930" y="5799"/>
                  </a:cubicBezTo>
                  <a:cubicBezTo>
                    <a:pt x="7990" y="5799"/>
                    <a:pt x="9657" y="4132"/>
                    <a:pt x="9657" y="2072"/>
                  </a:cubicBezTo>
                  <a:lnTo>
                    <a:pt x="9657" y="179"/>
                  </a:lnTo>
                  <a:cubicBezTo>
                    <a:pt x="9657" y="84"/>
                    <a:pt x="9585" y="0"/>
                    <a:pt x="947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5" name="Google Shape;10608;p56"/>
            <p:cNvSpPr/>
            <p:nvPr/>
          </p:nvSpPr>
          <p:spPr>
            <a:xfrm>
              <a:off x="2155877" y="4319620"/>
              <a:ext cx="93423" cy="99488"/>
            </a:xfrm>
            <a:custGeom>
              <a:avLst/>
              <a:gdLst/>
              <a:ahLst/>
              <a:cxnLst/>
              <a:rect l="l" t="t" r="r" b="b"/>
              <a:pathLst>
                <a:path w="2942" h="3133" extrusionOk="0">
                  <a:moveTo>
                    <a:pt x="2763" y="1"/>
                  </a:moveTo>
                  <a:cubicBezTo>
                    <a:pt x="2656" y="1"/>
                    <a:pt x="2584" y="72"/>
                    <a:pt x="2584" y="179"/>
                  </a:cubicBezTo>
                  <a:lnTo>
                    <a:pt x="2584" y="382"/>
                  </a:lnTo>
                  <a:cubicBezTo>
                    <a:pt x="2584" y="1703"/>
                    <a:pt x="1513" y="2775"/>
                    <a:pt x="179" y="2775"/>
                  </a:cubicBezTo>
                  <a:cubicBezTo>
                    <a:pt x="84" y="2775"/>
                    <a:pt x="0" y="2858"/>
                    <a:pt x="0" y="2954"/>
                  </a:cubicBezTo>
                  <a:cubicBezTo>
                    <a:pt x="0" y="3061"/>
                    <a:pt x="84" y="3132"/>
                    <a:pt x="179" y="3132"/>
                  </a:cubicBezTo>
                  <a:cubicBezTo>
                    <a:pt x="1703" y="3132"/>
                    <a:pt x="2941" y="1906"/>
                    <a:pt x="2941" y="382"/>
                  </a:cubicBezTo>
                  <a:lnTo>
                    <a:pt x="2941" y="179"/>
                  </a:lnTo>
                  <a:cubicBezTo>
                    <a:pt x="2941" y="72"/>
                    <a:pt x="2858" y="1"/>
                    <a:pt x="276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26" name="Google Shape;10609;p56"/>
          <p:cNvGrpSpPr/>
          <p:nvPr/>
        </p:nvGrpSpPr>
        <p:grpSpPr>
          <a:xfrm>
            <a:off x="3077436" y="5152393"/>
            <a:ext cx="495760" cy="486244"/>
            <a:chOff x="2523759" y="4135505"/>
            <a:chExt cx="341049" cy="340318"/>
          </a:xfrm>
          <a:solidFill>
            <a:srgbClr val="0D4D98"/>
          </a:solidFill>
        </p:grpSpPr>
        <p:sp>
          <p:nvSpPr>
            <p:cNvPr id="327" name="Google Shape;10610;p56"/>
            <p:cNvSpPr/>
            <p:nvPr/>
          </p:nvSpPr>
          <p:spPr>
            <a:xfrm>
              <a:off x="2523759" y="4135505"/>
              <a:ext cx="341049" cy="340318"/>
            </a:xfrm>
            <a:custGeom>
              <a:avLst/>
              <a:gdLst/>
              <a:ahLst/>
              <a:cxnLst/>
              <a:rect l="l" t="t" r="r" b="b"/>
              <a:pathLst>
                <a:path w="10740" h="10717" extrusionOk="0">
                  <a:moveTo>
                    <a:pt x="7882" y="358"/>
                  </a:moveTo>
                  <a:cubicBezTo>
                    <a:pt x="7501" y="703"/>
                    <a:pt x="6965" y="1286"/>
                    <a:pt x="6751" y="1906"/>
                  </a:cubicBezTo>
                  <a:cubicBezTo>
                    <a:pt x="6215" y="1644"/>
                    <a:pt x="5620" y="1489"/>
                    <a:pt x="5013" y="1489"/>
                  </a:cubicBezTo>
                  <a:cubicBezTo>
                    <a:pt x="4739" y="1489"/>
                    <a:pt x="4489" y="1513"/>
                    <a:pt x="4251" y="1536"/>
                  </a:cubicBezTo>
                  <a:cubicBezTo>
                    <a:pt x="5132" y="1060"/>
                    <a:pt x="6061" y="763"/>
                    <a:pt x="6727" y="584"/>
                  </a:cubicBezTo>
                  <a:cubicBezTo>
                    <a:pt x="7192" y="465"/>
                    <a:pt x="7585" y="405"/>
                    <a:pt x="7882" y="358"/>
                  </a:cubicBezTo>
                  <a:close/>
                  <a:moveTo>
                    <a:pt x="8013" y="3453"/>
                  </a:moveTo>
                  <a:cubicBezTo>
                    <a:pt x="8180" y="3727"/>
                    <a:pt x="8335" y="4025"/>
                    <a:pt x="8418" y="4323"/>
                  </a:cubicBezTo>
                  <a:cubicBezTo>
                    <a:pt x="8466" y="4453"/>
                    <a:pt x="8549" y="4561"/>
                    <a:pt x="8668" y="4620"/>
                  </a:cubicBezTo>
                  <a:cubicBezTo>
                    <a:pt x="8739" y="4650"/>
                    <a:pt x="8811" y="4665"/>
                    <a:pt x="8879" y="4665"/>
                  </a:cubicBezTo>
                  <a:cubicBezTo>
                    <a:pt x="8948" y="4665"/>
                    <a:pt x="9013" y="4650"/>
                    <a:pt x="9073" y="4620"/>
                  </a:cubicBezTo>
                  <a:lnTo>
                    <a:pt x="10299" y="4096"/>
                  </a:lnTo>
                  <a:lnTo>
                    <a:pt x="10002" y="5001"/>
                  </a:lnTo>
                  <a:cubicBezTo>
                    <a:pt x="9930" y="5215"/>
                    <a:pt x="9930" y="5430"/>
                    <a:pt x="10002" y="5632"/>
                  </a:cubicBezTo>
                  <a:lnTo>
                    <a:pt x="10299" y="6537"/>
                  </a:lnTo>
                  <a:lnTo>
                    <a:pt x="9073" y="6049"/>
                  </a:lnTo>
                  <a:cubicBezTo>
                    <a:pt x="9007" y="6019"/>
                    <a:pt x="8939" y="6004"/>
                    <a:pt x="8870" y="6004"/>
                  </a:cubicBezTo>
                  <a:cubicBezTo>
                    <a:pt x="8802" y="6004"/>
                    <a:pt x="8733" y="6019"/>
                    <a:pt x="8668" y="6049"/>
                  </a:cubicBezTo>
                  <a:cubicBezTo>
                    <a:pt x="8549" y="6108"/>
                    <a:pt x="8454" y="6216"/>
                    <a:pt x="8418" y="6347"/>
                  </a:cubicBezTo>
                  <a:cubicBezTo>
                    <a:pt x="8335" y="6656"/>
                    <a:pt x="8192" y="6942"/>
                    <a:pt x="8013" y="7204"/>
                  </a:cubicBezTo>
                  <a:cubicBezTo>
                    <a:pt x="7894" y="6644"/>
                    <a:pt x="7835" y="6001"/>
                    <a:pt x="7835" y="5335"/>
                  </a:cubicBezTo>
                  <a:cubicBezTo>
                    <a:pt x="7835" y="4668"/>
                    <a:pt x="7894" y="4025"/>
                    <a:pt x="8013" y="3453"/>
                  </a:cubicBezTo>
                  <a:close/>
                  <a:moveTo>
                    <a:pt x="3001" y="2298"/>
                  </a:moveTo>
                  <a:lnTo>
                    <a:pt x="3001" y="2298"/>
                  </a:lnTo>
                  <a:cubicBezTo>
                    <a:pt x="2691" y="3203"/>
                    <a:pt x="2548" y="4263"/>
                    <a:pt x="2548" y="5358"/>
                  </a:cubicBezTo>
                  <a:cubicBezTo>
                    <a:pt x="2548" y="6466"/>
                    <a:pt x="2703" y="7501"/>
                    <a:pt x="3001" y="8430"/>
                  </a:cubicBezTo>
                  <a:cubicBezTo>
                    <a:pt x="2858" y="8323"/>
                    <a:pt x="2703" y="8216"/>
                    <a:pt x="2572" y="8121"/>
                  </a:cubicBezTo>
                  <a:cubicBezTo>
                    <a:pt x="1989" y="7656"/>
                    <a:pt x="1572" y="7025"/>
                    <a:pt x="1179" y="6430"/>
                  </a:cubicBezTo>
                  <a:cubicBezTo>
                    <a:pt x="941" y="6061"/>
                    <a:pt x="679" y="5692"/>
                    <a:pt x="381" y="5346"/>
                  </a:cubicBezTo>
                  <a:cubicBezTo>
                    <a:pt x="667" y="5001"/>
                    <a:pt x="917" y="4632"/>
                    <a:pt x="1179" y="4263"/>
                  </a:cubicBezTo>
                  <a:cubicBezTo>
                    <a:pt x="1572" y="3656"/>
                    <a:pt x="1989" y="3025"/>
                    <a:pt x="2572" y="2584"/>
                  </a:cubicBezTo>
                  <a:cubicBezTo>
                    <a:pt x="2703" y="2477"/>
                    <a:pt x="2858" y="2370"/>
                    <a:pt x="3001" y="2298"/>
                  </a:cubicBezTo>
                  <a:close/>
                  <a:moveTo>
                    <a:pt x="6168" y="2013"/>
                  </a:moveTo>
                  <a:cubicBezTo>
                    <a:pt x="6465" y="2120"/>
                    <a:pt x="6751" y="2251"/>
                    <a:pt x="7001" y="2429"/>
                  </a:cubicBezTo>
                  <a:cubicBezTo>
                    <a:pt x="6942" y="2596"/>
                    <a:pt x="6906" y="2775"/>
                    <a:pt x="6858" y="2965"/>
                  </a:cubicBezTo>
                  <a:cubicBezTo>
                    <a:pt x="6846" y="3049"/>
                    <a:pt x="6882" y="3132"/>
                    <a:pt x="6977" y="3156"/>
                  </a:cubicBezTo>
                  <a:lnTo>
                    <a:pt x="7001" y="3156"/>
                  </a:lnTo>
                  <a:cubicBezTo>
                    <a:pt x="7084" y="3156"/>
                    <a:pt x="7144" y="3108"/>
                    <a:pt x="7156" y="3037"/>
                  </a:cubicBezTo>
                  <a:cubicBezTo>
                    <a:pt x="7180" y="2906"/>
                    <a:pt x="7227" y="2775"/>
                    <a:pt x="7263" y="2632"/>
                  </a:cubicBezTo>
                  <a:cubicBezTo>
                    <a:pt x="7442" y="2787"/>
                    <a:pt x="7596" y="2953"/>
                    <a:pt x="7751" y="3132"/>
                  </a:cubicBezTo>
                  <a:cubicBezTo>
                    <a:pt x="7585" y="3787"/>
                    <a:pt x="7513" y="4537"/>
                    <a:pt x="7513" y="5346"/>
                  </a:cubicBezTo>
                  <a:cubicBezTo>
                    <a:pt x="7513" y="6144"/>
                    <a:pt x="7596" y="6906"/>
                    <a:pt x="7751" y="7561"/>
                  </a:cubicBezTo>
                  <a:cubicBezTo>
                    <a:pt x="7632" y="7740"/>
                    <a:pt x="7465" y="7906"/>
                    <a:pt x="7287" y="8061"/>
                  </a:cubicBezTo>
                  <a:cubicBezTo>
                    <a:pt x="7049" y="7287"/>
                    <a:pt x="6918" y="6335"/>
                    <a:pt x="6918" y="5346"/>
                  </a:cubicBezTo>
                  <a:cubicBezTo>
                    <a:pt x="6918" y="4787"/>
                    <a:pt x="6965" y="4215"/>
                    <a:pt x="7037" y="3691"/>
                  </a:cubicBezTo>
                  <a:cubicBezTo>
                    <a:pt x="7049" y="3608"/>
                    <a:pt x="6989" y="3537"/>
                    <a:pt x="6906" y="3513"/>
                  </a:cubicBezTo>
                  <a:cubicBezTo>
                    <a:pt x="6898" y="3512"/>
                    <a:pt x="6890" y="3511"/>
                    <a:pt x="6882" y="3511"/>
                  </a:cubicBezTo>
                  <a:cubicBezTo>
                    <a:pt x="6799" y="3511"/>
                    <a:pt x="6738" y="3568"/>
                    <a:pt x="6727" y="3644"/>
                  </a:cubicBezTo>
                  <a:cubicBezTo>
                    <a:pt x="6632" y="4192"/>
                    <a:pt x="6584" y="4763"/>
                    <a:pt x="6584" y="5346"/>
                  </a:cubicBezTo>
                  <a:cubicBezTo>
                    <a:pt x="6584" y="6406"/>
                    <a:pt x="6739" y="7430"/>
                    <a:pt x="7001" y="8263"/>
                  </a:cubicBezTo>
                  <a:cubicBezTo>
                    <a:pt x="6739" y="8442"/>
                    <a:pt x="6465" y="8573"/>
                    <a:pt x="6168" y="8680"/>
                  </a:cubicBezTo>
                  <a:cubicBezTo>
                    <a:pt x="5977" y="7740"/>
                    <a:pt x="5870" y="6561"/>
                    <a:pt x="5870" y="5346"/>
                  </a:cubicBezTo>
                  <a:cubicBezTo>
                    <a:pt x="5870" y="4120"/>
                    <a:pt x="5977" y="2953"/>
                    <a:pt x="6168" y="2013"/>
                  </a:cubicBezTo>
                  <a:close/>
                  <a:moveTo>
                    <a:pt x="5263" y="1834"/>
                  </a:moveTo>
                  <a:cubicBezTo>
                    <a:pt x="5477" y="1846"/>
                    <a:pt x="5680" y="1882"/>
                    <a:pt x="5870" y="1929"/>
                  </a:cubicBezTo>
                  <a:cubicBezTo>
                    <a:pt x="5668" y="2894"/>
                    <a:pt x="5560" y="4096"/>
                    <a:pt x="5560" y="5346"/>
                  </a:cubicBezTo>
                  <a:cubicBezTo>
                    <a:pt x="5560" y="6597"/>
                    <a:pt x="5680" y="7799"/>
                    <a:pt x="5870" y="8775"/>
                  </a:cubicBezTo>
                  <a:cubicBezTo>
                    <a:pt x="5680" y="8811"/>
                    <a:pt x="5477" y="8847"/>
                    <a:pt x="5263" y="8859"/>
                  </a:cubicBezTo>
                  <a:cubicBezTo>
                    <a:pt x="5025" y="7882"/>
                    <a:pt x="4894" y="6632"/>
                    <a:pt x="4894" y="5346"/>
                  </a:cubicBezTo>
                  <a:cubicBezTo>
                    <a:pt x="4894" y="4049"/>
                    <a:pt x="5025" y="2822"/>
                    <a:pt x="5263" y="1834"/>
                  </a:cubicBezTo>
                  <a:close/>
                  <a:moveTo>
                    <a:pt x="4941" y="1822"/>
                  </a:moveTo>
                  <a:cubicBezTo>
                    <a:pt x="4703" y="2822"/>
                    <a:pt x="4584" y="4072"/>
                    <a:pt x="4584" y="5346"/>
                  </a:cubicBezTo>
                  <a:cubicBezTo>
                    <a:pt x="4584" y="6632"/>
                    <a:pt x="4715" y="7882"/>
                    <a:pt x="4941" y="8871"/>
                  </a:cubicBezTo>
                  <a:cubicBezTo>
                    <a:pt x="4668" y="8871"/>
                    <a:pt x="4429" y="8847"/>
                    <a:pt x="4191" y="8811"/>
                  </a:cubicBezTo>
                  <a:cubicBezTo>
                    <a:pt x="3977" y="7847"/>
                    <a:pt x="3834" y="6609"/>
                    <a:pt x="3834" y="5346"/>
                  </a:cubicBezTo>
                  <a:cubicBezTo>
                    <a:pt x="3834" y="4525"/>
                    <a:pt x="3882" y="3751"/>
                    <a:pt x="3989" y="3025"/>
                  </a:cubicBezTo>
                  <a:cubicBezTo>
                    <a:pt x="4013" y="2941"/>
                    <a:pt x="3953" y="2858"/>
                    <a:pt x="3870" y="2846"/>
                  </a:cubicBezTo>
                  <a:cubicBezTo>
                    <a:pt x="3862" y="2845"/>
                    <a:pt x="3854" y="2845"/>
                    <a:pt x="3846" y="2845"/>
                  </a:cubicBezTo>
                  <a:cubicBezTo>
                    <a:pt x="3763" y="2845"/>
                    <a:pt x="3702" y="2901"/>
                    <a:pt x="3691" y="2977"/>
                  </a:cubicBezTo>
                  <a:cubicBezTo>
                    <a:pt x="3584" y="3727"/>
                    <a:pt x="3536" y="4513"/>
                    <a:pt x="3536" y="5346"/>
                  </a:cubicBezTo>
                  <a:cubicBezTo>
                    <a:pt x="3536" y="6585"/>
                    <a:pt x="3655" y="7775"/>
                    <a:pt x="3870" y="8740"/>
                  </a:cubicBezTo>
                  <a:cubicBezTo>
                    <a:pt x="3703" y="8692"/>
                    <a:pt x="3548" y="8656"/>
                    <a:pt x="3394" y="8597"/>
                  </a:cubicBezTo>
                  <a:cubicBezTo>
                    <a:pt x="3036" y="7656"/>
                    <a:pt x="2834" y="6525"/>
                    <a:pt x="2834" y="5346"/>
                  </a:cubicBezTo>
                  <a:cubicBezTo>
                    <a:pt x="2834" y="4156"/>
                    <a:pt x="3036" y="3037"/>
                    <a:pt x="3394" y="2108"/>
                  </a:cubicBezTo>
                  <a:cubicBezTo>
                    <a:pt x="3536" y="2048"/>
                    <a:pt x="3703" y="2001"/>
                    <a:pt x="3870" y="1953"/>
                  </a:cubicBezTo>
                  <a:lnTo>
                    <a:pt x="3870" y="1953"/>
                  </a:lnTo>
                  <a:cubicBezTo>
                    <a:pt x="3834" y="2072"/>
                    <a:pt x="3822" y="2191"/>
                    <a:pt x="3786" y="2310"/>
                  </a:cubicBezTo>
                  <a:cubicBezTo>
                    <a:pt x="3775" y="2406"/>
                    <a:pt x="3834" y="2477"/>
                    <a:pt x="3906" y="2489"/>
                  </a:cubicBezTo>
                  <a:lnTo>
                    <a:pt x="3941" y="2489"/>
                  </a:lnTo>
                  <a:cubicBezTo>
                    <a:pt x="4013" y="2489"/>
                    <a:pt x="4072" y="2429"/>
                    <a:pt x="4084" y="2358"/>
                  </a:cubicBezTo>
                  <a:cubicBezTo>
                    <a:pt x="4120" y="2191"/>
                    <a:pt x="4144" y="2025"/>
                    <a:pt x="4191" y="1882"/>
                  </a:cubicBezTo>
                  <a:cubicBezTo>
                    <a:pt x="4429" y="1834"/>
                    <a:pt x="4679" y="1822"/>
                    <a:pt x="4941" y="1822"/>
                  </a:cubicBezTo>
                  <a:close/>
                  <a:moveTo>
                    <a:pt x="6751" y="8775"/>
                  </a:moveTo>
                  <a:cubicBezTo>
                    <a:pt x="6965" y="9406"/>
                    <a:pt x="7501" y="9978"/>
                    <a:pt x="7882" y="10335"/>
                  </a:cubicBezTo>
                  <a:cubicBezTo>
                    <a:pt x="7585" y="10288"/>
                    <a:pt x="7180" y="10228"/>
                    <a:pt x="6727" y="10109"/>
                  </a:cubicBezTo>
                  <a:cubicBezTo>
                    <a:pt x="6061" y="9942"/>
                    <a:pt x="5132" y="9645"/>
                    <a:pt x="4251" y="9145"/>
                  </a:cubicBezTo>
                  <a:lnTo>
                    <a:pt x="4251" y="9145"/>
                  </a:lnTo>
                  <a:cubicBezTo>
                    <a:pt x="4489" y="9168"/>
                    <a:pt x="4739" y="9192"/>
                    <a:pt x="5013" y="9192"/>
                  </a:cubicBezTo>
                  <a:cubicBezTo>
                    <a:pt x="5620" y="9192"/>
                    <a:pt x="6215" y="9049"/>
                    <a:pt x="6751" y="8775"/>
                  </a:cubicBezTo>
                  <a:close/>
                  <a:moveTo>
                    <a:pt x="8370" y="1"/>
                  </a:moveTo>
                  <a:cubicBezTo>
                    <a:pt x="8347" y="1"/>
                    <a:pt x="7632" y="48"/>
                    <a:pt x="6644" y="286"/>
                  </a:cubicBezTo>
                  <a:cubicBezTo>
                    <a:pt x="5739" y="513"/>
                    <a:pt x="4429" y="953"/>
                    <a:pt x="3298" y="1798"/>
                  </a:cubicBezTo>
                  <a:cubicBezTo>
                    <a:pt x="2953" y="1941"/>
                    <a:pt x="2655" y="2120"/>
                    <a:pt x="2382" y="2334"/>
                  </a:cubicBezTo>
                  <a:cubicBezTo>
                    <a:pt x="1750" y="2834"/>
                    <a:pt x="1322" y="3465"/>
                    <a:pt x="905" y="4096"/>
                  </a:cubicBezTo>
                  <a:cubicBezTo>
                    <a:pt x="631" y="4513"/>
                    <a:pt x="369" y="4894"/>
                    <a:pt x="60" y="5251"/>
                  </a:cubicBezTo>
                  <a:cubicBezTo>
                    <a:pt x="0" y="5311"/>
                    <a:pt x="0" y="5406"/>
                    <a:pt x="60" y="5466"/>
                  </a:cubicBezTo>
                  <a:cubicBezTo>
                    <a:pt x="369" y="5811"/>
                    <a:pt x="619" y="6204"/>
                    <a:pt x="905" y="6620"/>
                  </a:cubicBezTo>
                  <a:cubicBezTo>
                    <a:pt x="1322" y="7251"/>
                    <a:pt x="1750" y="7894"/>
                    <a:pt x="2382" y="8383"/>
                  </a:cubicBezTo>
                  <a:cubicBezTo>
                    <a:pt x="2655" y="8609"/>
                    <a:pt x="2977" y="8787"/>
                    <a:pt x="3298" y="8918"/>
                  </a:cubicBezTo>
                  <a:cubicBezTo>
                    <a:pt x="4429" y="9752"/>
                    <a:pt x="5751" y="10216"/>
                    <a:pt x="6668" y="10430"/>
                  </a:cubicBezTo>
                  <a:cubicBezTo>
                    <a:pt x="7644" y="10669"/>
                    <a:pt x="8358" y="10716"/>
                    <a:pt x="8394" y="10716"/>
                  </a:cubicBezTo>
                  <a:lnTo>
                    <a:pt x="8406" y="10716"/>
                  </a:lnTo>
                  <a:cubicBezTo>
                    <a:pt x="8466" y="10716"/>
                    <a:pt x="8525" y="10669"/>
                    <a:pt x="8549" y="10609"/>
                  </a:cubicBezTo>
                  <a:cubicBezTo>
                    <a:pt x="8585" y="10549"/>
                    <a:pt x="8549" y="10478"/>
                    <a:pt x="8501" y="10430"/>
                  </a:cubicBezTo>
                  <a:cubicBezTo>
                    <a:pt x="8478" y="10419"/>
                    <a:pt x="7323" y="9573"/>
                    <a:pt x="7049" y="8644"/>
                  </a:cubicBezTo>
                  <a:cubicBezTo>
                    <a:pt x="7156" y="8585"/>
                    <a:pt x="7263" y="8514"/>
                    <a:pt x="7358" y="8442"/>
                  </a:cubicBezTo>
                  <a:cubicBezTo>
                    <a:pt x="8013" y="7954"/>
                    <a:pt x="8513" y="7251"/>
                    <a:pt x="8739" y="6478"/>
                  </a:cubicBezTo>
                  <a:cubicBezTo>
                    <a:pt x="8751" y="6430"/>
                    <a:pt x="8775" y="6406"/>
                    <a:pt x="8823" y="6370"/>
                  </a:cubicBezTo>
                  <a:cubicBezTo>
                    <a:pt x="8850" y="6364"/>
                    <a:pt x="8882" y="6357"/>
                    <a:pt x="8913" y="6357"/>
                  </a:cubicBezTo>
                  <a:cubicBezTo>
                    <a:pt x="8935" y="6357"/>
                    <a:pt x="8957" y="6360"/>
                    <a:pt x="8978" y="6370"/>
                  </a:cubicBezTo>
                  <a:lnTo>
                    <a:pt x="10525" y="7037"/>
                  </a:lnTo>
                  <a:cubicBezTo>
                    <a:pt x="10549" y="7051"/>
                    <a:pt x="10570" y="7058"/>
                    <a:pt x="10591" y="7058"/>
                  </a:cubicBezTo>
                  <a:cubicBezTo>
                    <a:pt x="10622" y="7058"/>
                    <a:pt x="10651" y="7042"/>
                    <a:pt x="10680" y="7013"/>
                  </a:cubicBezTo>
                  <a:cubicBezTo>
                    <a:pt x="10728" y="6966"/>
                    <a:pt x="10740" y="6906"/>
                    <a:pt x="10728" y="6847"/>
                  </a:cubicBezTo>
                  <a:lnTo>
                    <a:pt x="10299" y="5561"/>
                  </a:lnTo>
                  <a:cubicBezTo>
                    <a:pt x="10252" y="5418"/>
                    <a:pt x="10252" y="5263"/>
                    <a:pt x="10299" y="5120"/>
                  </a:cubicBezTo>
                  <a:lnTo>
                    <a:pt x="10716" y="3870"/>
                  </a:lnTo>
                  <a:cubicBezTo>
                    <a:pt x="10728" y="3811"/>
                    <a:pt x="10716" y="3751"/>
                    <a:pt x="10668" y="3715"/>
                  </a:cubicBezTo>
                  <a:cubicBezTo>
                    <a:pt x="10637" y="3684"/>
                    <a:pt x="10599" y="3668"/>
                    <a:pt x="10561" y="3668"/>
                  </a:cubicBezTo>
                  <a:cubicBezTo>
                    <a:pt x="10541" y="3668"/>
                    <a:pt x="10521" y="3672"/>
                    <a:pt x="10502" y="3680"/>
                  </a:cubicBezTo>
                  <a:lnTo>
                    <a:pt x="8954" y="4346"/>
                  </a:lnTo>
                  <a:cubicBezTo>
                    <a:pt x="8936" y="4358"/>
                    <a:pt x="8909" y="4364"/>
                    <a:pt x="8882" y="4364"/>
                  </a:cubicBezTo>
                  <a:cubicBezTo>
                    <a:pt x="8856" y="4364"/>
                    <a:pt x="8829" y="4358"/>
                    <a:pt x="8811" y="4346"/>
                  </a:cubicBezTo>
                  <a:cubicBezTo>
                    <a:pt x="8763" y="4334"/>
                    <a:pt x="8739" y="4287"/>
                    <a:pt x="8716" y="4239"/>
                  </a:cubicBezTo>
                  <a:cubicBezTo>
                    <a:pt x="8478" y="3465"/>
                    <a:pt x="8001" y="2775"/>
                    <a:pt x="7346" y="2275"/>
                  </a:cubicBezTo>
                  <a:cubicBezTo>
                    <a:pt x="7239" y="2203"/>
                    <a:pt x="7144" y="2132"/>
                    <a:pt x="7037" y="2072"/>
                  </a:cubicBezTo>
                  <a:cubicBezTo>
                    <a:pt x="7299" y="1144"/>
                    <a:pt x="8466" y="286"/>
                    <a:pt x="8478" y="286"/>
                  </a:cubicBezTo>
                  <a:cubicBezTo>
                    <a:pt x="8537" y="239"/>
                    <a:pt x="8549" y="167"/>
                    <a:pt x="8537" y="108"/>
                  </a:cubicBezTo>
                  <a:cubicBezTo>
                    <a:pt x="8513" y="48"/>
                    <a:pt x="8454" y="1"/>
                    <a:pt x="837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8" name="Google Shape;10611;p56"/>
            <p:cNvSpPr/>
            <p:nvPr/>
          </p:nvSpPr>
          <p:spPr>
            <a:xfrm>
              <a:off x="2561547" y="4278815"/>
              <a:ext cx="36709" cy="37058"/>
            </a:xfrm>
            <a:custGeom>
              <a:avLst/>
              <a:gdLst/>
              <a:ahLst/>
              <a:cxnLst/>
              <a:rect l="l" t="t" r="r" b="b"/>
              <a:pathLst>
                <a:path w="1156" h="1167" extrusionOk="0">
                  <a:moveTo>
                    <a:pt x="584" y="310"/>
                  </a:moveTo>
                  <a:cubicBezTo>
                    <a:pt x="727" y="310"/>
                    <a:pt x="846" y="429"/>
                    <a:pt x="846" y="583"/>
                  </a:cubicBezTo>
                  <a:cubicBezTo>
                    <a:pt x="846" y="726"/>
                    <a:pt x="727" y="845"/>
                    <a:pt x="584" y="845"/>
                  </a:cubicBezTo>
                  <a:cubicBezTo>
                    <a:pt x="430" y="845"/>
                    <a:pt x="310" y="726"/>
                    <a:pt x="310" y="583"/>
                  </a:cubicBezTo>
                  <a:cubicBezTo>
                    <a:pt x="310" y="429"/>
                    <a:pt x="430" y="310"/>
                    <a:pt x="584" y="310"/>
                  </a:cubicBezTo>
                  <a:close/>
                  <a:moveTo>
                    <a:pt x="584" y="0"/>
                  </a:moveTo>
                  <a:cubicBezTo>
                    <a:pt x="263" y="0"/>
                    <a:pt x="1" y="250"/>
                    <a:pt x="1" y="583"/>
                  </a:cubicBezTo>
                  <a:cubicBezTo>
                    <a:pt x="1" y="893"/>
                    <a:pt x="251" y="1167"/>
                    <a:pt x="584" y="1167"/>
                  </a:cubicBezTo>
                  <a:cubicBezTo>
                    <a:pt x="894" y="1167"/>
                    <a:pt x="1156" y="905"/>
                    <a:pt x="1156" y="583"/>
                  </a:cubicBezTo>
                  <a:cubicBezTo>
                    <a:pt x="1156" y="274"/>
                    <a:pt x="894" y="0"/>
                    <a:pt x="58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29" name="Google Shape;10612;p56"/>
          <p:cNvGrpSpPr/>
          <p:nvPr/>
        </p:nvGrpSpPr>
        <p:grpSpPr>
          <a:xfrm>
            <a:off x="3647330" y="5147248"/>
            <a:ext cx="569939" cy="500582"/>
            <a:chOff x="3040603" y="4130360"/>
            <a:chExt cx="392079" cy="350353"/>
          </a:xfrm>
          <a:solidFill>
            <a:srgbClr val="0D4D98"/>
          </a:solidFill>
        </p:grpSpPr>
        <p:sp>
          <p:nvSpPr>
            <p:cNvPr id="330" name="Google Shape;10613;p56"/>
            <p:cNvSpPr/>
            <p:nvPr/>
          </p:nvSpPr>
          <p:spPr>
            <a:xfrm>
              <a:off x="3081059" y="4144523"/>
              <a:ext cx="62780" cy="66241"/>
            </a:xfrm>
            <a:custGeom>
              <a:avLst/>
              <a:gdLst/>
              <a:ahLst/>
              <a:cxnLst/>
              <a:rect l="l" t="t" r="r" b="b"/>
              <a:pathLst>
                <a:path w="1977" h="2086" extrusionOk="0">
                  <a:moveTo>
                    <a:pt x="857" y="348"/>
                  </a:moveTo>
                  <a:cubicBezTo>
                    <a:pt x="1048" y="348"/>
                    <a:pt x="1250" y="467"/>
                    <a:pt x="1381" y="669"/>
                  </a:cubicBezTo>
                  <a:cubicBezTo>
                    <a:pt x="1524" y="931"/>
                    <a:pt x="1607" y="1264"/>
                    <a:pt x="1548" y="1491"/>
                  </a:cubicBezTo>
                  <a:cubicBezTo>
                    <a:pt x="1524" y="1550"/>
                    <a:pt x="1500" y="1645"/>
                    <a:pt x="1429" y="1681"/>
                  </a:cubicBezTo>
                  <a:cubicBezTo>
                    <a:pt x="1393" y="1705"/>
                    <a:pt x="1345" y="1717"/>
                    <a:pt x="1310" y="1717"/>
                  </a:cubicBezTo>
                  <a:cubicBezTo>
                    <a:pt x="1072" y="1717"/>
                    <a:pt x="714" y="1491"/>
                    <a:pt x="512" y="1193"/>
                  </a:cubicBezTo>
                  <a:cubicBezTo>
                    <a:pt x="417" y="1026"/>
                    <a:pt x="369" y="848"/>
                    <a:pt x="417" y="705"/>
                  </a:cubicBezTo>
                  <a:cubicBezTo>
                    <a:pt x="441" y="586"/>
                    <a:pt x="512" y="479"/>
                    <a:pt x="619" y="419"/>
                  </a:cubicBezTo>
                  <a:cubicBezTo>
                    <a:pt x="691" y="371"/>
                    <a:pt x="786" y="348"/>
                    <a:pt x="857" y="348"/>
                  </a:cubicBezTo>
                  <a:close/>
                  <a:moveTo>
                    <a:pt x="862" y="0"/>
                  </a:moveTo>
                  <a:cubicBezTo>
                    <a:pt x="713" y="0"/>
                    <a:pt x="565" y="40"/>
                    <a:pt x="429" y="121"/>
                  </a:cubicBezTo>
                  <a:cubicBezTo>
                    <a:pt x="238" y="240"/>
                    <a:pt x="119" y="419"/>
                    <a:pt x="60" y="633"/>
                  </a:cubicBezTo>
                  <a:cubicBezTo>
                    <a:pt x="0" y="883"/>
                    <a:pt x="60" y="1145"/>
                    <a:pt x="202" y="1407"/>
                  </a:cubicBezTo>
                  <a:cubicBezTo>
                    <a:pt x="357" y="1622"/>
                    <a:pt x="572" y="1836"/>
                    <a:pt x="834" y="1967"/>
                  </a:cubicBezTo>
                  <a:cubicBezTo>
                    <a:pt x="988" y="2062"/>
                    <a:pt x="1155" y="2086"/>
                    <a:pt x="1286" y="2086"/>
                  </a:cubicBezTo>
                  <a:cubicBezTo>
                    <a:pt x="1405" y="2086"/>
                    <a:pt x="1512" y="2050"/>
                    <a:pt x="1607" y="1991"/>
                  </a:cubicBezTo>
                  <a:cubicBezTo>
                    <a:pt x="1738" y="1907"/>
                    <a:pt x="1846" y="1776"/>
                    <a:pt x="1881" y="1574"/>
                  </a:cubicBezTo>
                  <a:cubicBezTo>
                    <a:pt x="1977" y="1252"/>
                    <a:pt x="1881" y="824"/>
                    <a:pt x="1679" y="490"/>
                  </a:cubicBezTo>
                  <a:cubicBezTo>
                    <a:pt x="1478" y="170"/>
                    <a:pt x="1170" y="0"/>
                    <a:pt x="8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1" name="Google Shape;10614;p56"/>
            <p:cNvSpPr/>
            <p:nvPr/>
          </p:nvSpPr>
          <p:spPr>
            <a:xfrm>
              <a:off x="3040603" y="4192981"/>
              <a:ext cx="58620" cy="55222"/>
            </a:xfrm>
            <a:custGeom>
              <a:avLst/>
              <a:gdLst/>
              <a:ahLst/>
              <a:cxnLst/>
              <a:rect l="l" t="t" r="r" b="b"/>
              <a:pathLst>
                <a:path w="1846" h="1739" extrusionOk="0">
                  <a:moveTo>
                    <a:pt x="750" y="369"/>
                  </a:moveTo>
                  <a:cubicBezTo>
                    <a:pt x="869" y="369"/>
                    <a:pt x="1000" y="429"/>
                    <a:pt x="1119" y="536"/>
                  </a:cubicBezTo>
                  <a:cubicBezTo>
                    <a:pt x="1357" y="727"/>
                    <a:pt x="1548" y="1155"/>
                    <a:pt x="1417" y="1310"/>
                  </a:cubicBezTo>
                  <a:cubicBezTo>
                    <a:pt x="1387" y="1347"/>
                    <a:pt x="1325" y="1366"/>
                    <a:pt x="1247" y="1366"/>
                  </a:cubicBezTo>
                  <a:cubicBezTo>
                    <a:pt x="1201" y="1366"/>
                    <a:pt x="1149" y="1359"/>
                    <a:pt x="1095" y="1346"/>
                  </a:cubicBezTo>
                  <a:cubicBezTo>
                    <a:pt x="905" y="1322"/>
                    <a:pt x="738" y="1227"/>
                    <a:pt x="595" y="1108"/>
                  </a:cubicBezTo>
                  <a:cubicBezTo>
                    <a:pt x="476" y="1000"/>
                    <a:pt x="405" y="893"/>
                    <a:pt x="393" y="774"/>
                  </a:cubicBezTo>
                  <a:cubicBezTo>
                    <a:pt x="381" y="667"/>
                    <a:pt x="405" y="560"/>
                    <a:pt x="476" y="488"/>
                  </a:cubicBezTo>
                  <a:cubicBezTo>
                    <a:pt x="560" y="417"/>
                    <a:pt x="643" y="369"/>
                    <a:pt x="750" y="369"/>
                  </a:cubicBezTo>
                  <a:close/>
                  <a:moveTo>
                    <a:pt x="753" y="0"/>
                  </a:moveTo>
                  <a:cubicBezTo>
                    <a:pt x="548" y="0"/>
                    <a:pt x="351" y="84"/>
                    <a:pt x="203" y="250"/>
                  </a:cubicBezTo>
                  <a:cubicBezTo>
                    <a:pt x="60" y="417"/>
                    <a:pt x="0" y="608"/>
                    <a:pt x="36" y="834"/>
                  </a:cubicBezTo>
                  <a:cubicBezTo>
                    <a:pt x="60" y="1036"/>
                    <a:pt x="179" y="1227"/>
                    <a:pt x="357" y="1393"/>
                  </a:cubicBezTo>
                  <a:cubicBezTo>
                    <a:pt x="536" y="1536"/>
                    <a:pt x="774" y="1655"/>
                    <a:pt x="1012" y="1727"/>
                  </a:cubicBezTo>
                  <a:cubicBezTo>
                    <a:pt x="1095" y="1739"/>
                    <a:pt x="1155" y="1739"/>
                    <a:pt x="1226" y="1739"/>
                  </a:cubicBezTo>
                  <a:cubicBezTo>
                    <a:pt x="1417" y="1739"/>
                    <a:pt x="1584" y="1679"/>
                    <a:pt x="1691" y="1560"/>
                  </a:cubicBezTo>
                  <a:cubicBezTo>
                    <a:pt x="1834" y="1381"/>
                    <a:pt x="1846" y="1143"/>
                    <a:pt x="1762" y="858"/>
                  </a:cubicBezTo>
                  <a:cubicBezTo>
                    <a:pt x="1691" y="631"/>
                    <a:pt x="1536" y="393"/>
                    <a:pt x="1357" y="250"/>
                  </a:cubicBezTo>
                  <a:cubicBezTo>
                    <a:pt x="1173" y="84"/>
                    <a:pt x="959" y="0"/>
                    <a:pt x="75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2" name="Google Shape;10615;p56"/>
            <p:cNvSpPr/>
            <p:nvPr/>
          </p:nvSpPr>
          <p:spPr>
            <a:xfrm>
              <a:off x="3147967" y="4130360"/>
              <a:ext cx="55984" cy="69067"/>
            </a:xfrm>
            <a:custGeom>
              <a:avLst/>
              <a:gdLst/>
              <a:ahLst/>
              <a:cxnLst/>
              <a:rect l="l" t="t" r="r" b="b"/>
              <a:pathLst>
                <a:path w="1763" h="2175" extrusionOk="0">
                  <a:moveTo>
                    <a:pt x="899" y="0"/>
                  </a:moveTo>
                  <a:cubicBezTo>
                    <a:pt x="581" y="0"/>
                    <a:pt x="279" y="177"/>
                    <a:pt x="120" y="496"/>
                  </a:cubicBezTo>
                  <a:cubicBezTo>
                    <a:pt x="72" y="579"/>
                    <a:pt x="108" y="686"/>
                    <a:pt x="191" y="734"/>
                  </a:cubicBezTo>
                  <a:cubicBezTo>
                    <a:pt x="220" y="749"/>
                    <a:pt x="249" y="755"/>
                    <a:pt x="277" y="755"/>
                  </a:cubicBezTo>
                  <a:cubicBezTo>
                    <a:pt x="340" y="755"/>
                    <a:pt x="396" y="720"/>
                    <a:pt x="429" y="663"/>
                  </a:cubicBezTo>
                  <a:cubicBezTo>
                    <a:pt x="524" y="474"/>
                    <a:pt x="701" y="359"/>
                    <a:pt x="881" y="359"/>
                  </a:cubicBezTo>
                  <a:cubicBezTo>
                    <a:pt x="905" y="359"/>
                    <a:pt x="929" y="361"/>
                    <a:pt x="953" y="365"/>
                  </a:cubicBezTo>
                  <a:cubicBezTo>
                    <a:pt x="1072" y="377"/>
                    <a:pt x="1179" y="436"/>
                    <a:pt x="1251" y="544"/>
                  </a:cubicBezTo>
                  <a:cubicBezTo>
                    <a:pt x="1346" y="675"/>
                    <a:pt x="1382" y="841"/>
                    <a:pt x="1358" y="1032"/>
                  </a:cubicBezTo>
                  <a:cubicBezTo>
                    <a:pt x="1301" y="1432"/>
                    <a:pt x="980" y="1832"/>
                    <a:pt x="744" y="1832"/>
                  </a:cubicBezTo>
                  <a:cubicBezTo>
                    <a:pt x="734" y="1832"/>
                    <a:pt x="724" y="1831"/>
                    <a:pt x="715" y="1829"/>
                  </a:cubicBezTo>
                  <a:cubicBezTo>
                    <a:pt x="548" y="1806"/>
                    <a:pt x="405" y="1556"/>
                    <a:pt x="358" y="1210"/>
                  </a:cubicBezTo>
                  <a:cubicBezTo>
                    <a:pt x="346" y="1103"/>
                    <a:pt x="251" y="1044"/>
                    <a:pt x="167" y="1044"/>
                  </a:cubicBezTo>
                  <a:cubicBezTo>
                    <a:pt x="60" y="1056"/>
                    <a:pt x="0" y="1151"/>
                    <a:pt x="0" y="1234"/>
                  </a:cubicBezTo>
                  <a:cubicBezTo>
                    <a:pt x="48" y="1663"/>
                    <a:pt x="274" y="2115"/>
                    <a:pt x="667" y="2175"/>
                  </a:cubicBezTo>
                  <a:lnTo>
                    <a:pt x="751" y="2175"/>
                  </a:lnTo>
                  <a:cubicBezTo>
                    <a:pt x="953" y="2175"/>
                    <a:pt x="1179" y="2056"/>
                    <a:pt x="1370" y="1818"/>
                  </a:cubicBezTo>
                  <a:cubicBezTo>
                    <a:pt x="1548" y="1603"/>
                    <a:pt x="1679" y="1329"/>
                    <a:pt x="1727" y="1056"/>
                  </a:cubicBezTo>
                  <a:cubicBezTo>
                    <a:pt x="1763" y="805"/>
                    <a:pt x="1703" y="544"/>
                    <a:pt x="1548" y="329"/>
                  </a:cubicBezTo>
                  <a:cubicBezTo>
                    <a:pt x="1417" y="151"/>
                    <a:pt x="1215" y="43"/>
                    <a:pt x="1013" y="8"/>
                  </a:cubicBezTo>
                  <a:cubicBezTo>
                    <a:pt x="974" y="3"/>
                    <a:pt x="936" y="0"/>
                    <a:pt x="8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3" name="Google Shape;10616;p56"/>
            <p:cNvSpPr/>
            <p:nvPr/>
          </p:nvSpPr>
          <p:spPr>
            <a:xfrm>
              <a:off x="3205443" y="4158082"/>
              <a:ext cx="52586" cy="59890"/>
            </a:xfrm>
            <a:custGeom>
              <a:avLst/>
              <a:gdLst/>
              <a:ahLst/>
              <a:cxnLst/>
              <a:rect l="l" t="t" r="r" b="b"/>
              <a:pathLst>
                <a:path w="1656" h="1886" extrusionOk="0">
                  <a:moveTo>
                    <a:pt x="905" y="349"/>
                  </a:moveTo>
                  <a:cubicBezTo>
                    <a:pt x="941" y="349"/>
                    <a:pt x="1000" y="361"/>
                    <a:pt x="1048" y="385"/>
                  </a:cubicBezTo>
                  <a:cubicBezTo>
                    <a:pt x="1143" y="421"/>
                    <a:pt x="1215" y="516"/>
                    <a:pt x="1238" y="623"/>
                  </a:cubicBezTo>
                  <a:cubicBezTo>
                    <a:pt x="1286" y="742"/>
                    <a:pt x="1274" y="885"/>
                    <a:pt x="1203" y="1016"/>
                  </a:cubicBezTo>
                  <a:cubicBezTo>
                    <a:pt x="1077" y="1268"/>
                    <a:pt x="774" y="1530"/>
                    <a:pt x="582" y="1530"/>
                  </a:cubicBezTo>
                  <a:cubicBezTo>
                    <a:pt x="556" y="1530"/>
                    <a:pt x="533" y="1526"/>
                    <a:pt x="512" y="1516"/>
                  </a:cubicBezTo>
                  <a:cubicBezTo>
                    <a:pt x="334" y="1421"/>
                    <a:pt x="346" y="945"/>
                    <a:pt x="465" y="683"/>
                  </a:cubicBezTo>
                  <a:cubicBezTo>
                    <a:pt x="524" y="540"/>
                    <a:pt x="631" y="444"/>
                    <a:pt x="750" y="385"/>
                  </a:cubicBezTo>
                  <a:cubicBezTo>
                    <a:pt x="798" y="361"/>
                    <a:pt x="857" y="349"/>
                    <a:pt x="905" y="349"/>
                  </a:cubicBezTo>
                  <a:close/>
                  <a:moveTo>
                    <a:pt x="917" y="1"/>
                  </a:moveTo>
                  <a:cubicBezTo>
                    <a:pt x="816" y="1"/>
                    <a:pt x="715" y="22"/>
                    <a:pt x="619" y="63"/>
                  </a:cubicBezTo>
                  <a:cubicBezTo>
                    <a:pt x="429" y="159"/>
                    <a:pt x="262" y="325"/>
                    <a:pt x="155" y="528"/>
                  </a:cubicBezTo>
                  <a:cubicBezTo>
                    <a:pt x="48" y="742"/>
                    <a:pt x="0" y="1004"/>
                    <a:pt x="24" y="1242"/>
                  </a:cubicBezTo>
                  <a:cubicBezTo>
                    <a:pt x="48" y="1540"/>
                    <a:pt x="167" y="1742"/>
                    <a:pt x="357" y="1837"/>
                  </a:cubicBezTo>
                  <a:cubicBezTo>
                    <a:pt x="441" y="1873"/>
                    <a:pt x="512" y="1885"/>
                    <a:pt x="584" y="1885"/>
                  </a:cubicBezTo>
                  <a:cubicBezTo>
                    <a:pt x="953" y="1885"/>
                    <a:pt x="1358" y="1504"/>
                    <a:pt x="1524" y="1171"/>
                  </a:cubicBezTo>
                  <a:cubicBezTo>
                    <a:pt x="1631" y="956"/>
                    <a:pt x="1655" y="742"/>
                    <a:pt x="1596" y="528"/>
                  </a:cubicBezTo>
                  <a:cubicBezTo>
                    <a:pt x="1536" y="325"/>
                    <a:pt x="1405" y="159"/>
                    <a:pt x="1215" y="63"/>
                  </a:cubicBezTo>
                  <a:cubicBezTo>
                    <a:pt x="1119" y="22"/>
                    <a:pt x="1018" y="1"/>
                    <a:pt x="91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4" name="Google Shape;10617;p56"/>
            <p:cNvSpPr/>
            <p:nvPr/>
          </p:nvSpPr>
          <p:spPr>
            <a:xfrm>
              <a:off x="3092777" y="4212002"/>
              <a:ext cx="144453" cy="102759"/>
            </a:xfrm>
            <a:custGeom>
              <a:avLst/>
              <a:gdLst/>
              <a:ahLst/>
              <a:cxnLst/>
              <a:rect l="l" t="t" r="r" b="b"/>
              <a:pathLst>
                <a:path w="4549" h="3236" extrusionOk="0">
                  <a:moveTo>
                    <a:pt x="2386" y="0"/>
                  </a:moveTo>
                  <a:cubicBezTo>
                    <a:pt x="2223" y="0"/>
                    <a:pt x="2061" y="17"/>
                    <a:pt x="1905" y="56"/>
                  </a:cubicBezTo>
                  <a:cubicBezTo>
                    <a:pt x="1334" y="175"/>
                    <a:pt x="834" y="485"/>
                    <a:pt x="476" y="949"/>
                  </a:cubicBezTo>
                  <a:cubicBezTo>
                    <a:pt x="131" y="1390"/>
                    <a:pt x="0" y="1914"/>
                    <a:pt x="84" y="2378"/>
                  </a:cubicBezTo>
                  <a:cubicBezTo>
                    <a:pt x="179" y="2830"/>
                    <a:pt x="488" y="3116"/>
                    <a:pt x="1000" y="3211"/>
                  </a:cubicBezTo>
                  <a:cubicBezTo>
                    <a:pt x="1119" y="3235"/>
                    <a:pt x="1262" y="3235"/>
                    <a:pt x="1417" y="3235"/>
                  </a:cubicBezTo>
                  <a:cubicBezTo>
                    <a:pt x="1715" y="3235"/>
                    <a:pt x="2084" y="3187"/>
                    <a:pt x="2524" y="3104"/>
                  </a:cubicBezTo>
                  <a:cubicBezTo>
                    <a:pt x="3203" y="2973"/>
                    <a:pt x="3679" y="2806"/>
                    <a:pt x="3989" y="2592"/>
                  </a:cubicBezTo>
                  <a:cubicBezTo>
                    <a:pt x="4394" y="2283"/>
                    <a:pt x="4548" y="1902"/>
                    <a:pt x="4465" y="1437"/>
                  </a:cubicBezTo>
                  <a:cubicBezTo>
                    <a:pt x="4394" y="1044"/>
                    <a:pt x="4132" y="687"/>
                    <a:pt x="3774" y="425"/>
                  </a:cubicBezTo>
                  <a:cubicBezTo>
                    <a:pt x="3746" y="401"/>
                    <a:pt x="3709" y="389"/>
                    <a:pt x="3672" y="389"/>
                  </a:cubicBezTo>
                  <a:cubicBezTo>
                    <a:pt x="3617" y="389"/>
                    <a:pt x="3560" y="416"/>
                    <a:pt x="3524" y="473"/>
                  </a:cubicBezTo>
                  <a:cubicBezTo>
                    <a:pt x="3465" y="544"/>
                    <a:pt x="3477" y="663"/>
                    <a:pt x="3572" y="723"/>
                  </a:cubicBezTo>
                  <a:cubicBezTo>
                    <a:pt x="3870" y="949"/>
                    <a:pt x="4060" y="1211"/>
                    <a:pt x="4120" y="1509"/>
                  </a:cubicBezTo>
                  <a:cubicBezTo>
                    <a:pt x="4179" y="1818"/>
                    <a:pt x="4072" y="2056"/>
                    <a:pt x="3774" y="2271"/>
                  </a:cubicBezTo>
                  <a:cubicBezTo>
                    <a:pt x="3501" y="2449"/>
                    <a:pt x="3084" y="2592"/>
                    <a:pt x="2453" y="2735"/>
                  </a:cubicBezTo>
                  <a:cubicBezTo>
                    <a:pt x="2024" y="2818"/>
                    <a:pt x="1679" y="2866"/>
                    <a:pt x="1417" y="2866"/>
                  </a:cubicBezTo>
                  <a:cubicBezTo>
                    <a:pt x="679" y="2866"/>
                    <a:pt x="500" y="2580"/>
                    <a:pt x="441" y="2283"/>
                  </a:cubicBezTo>
                  <a:cubicBezTo>
                    <a:pt x="298" y="1568"/>
                    <a:pt x="917" y="616"/>
                    <a:pt x="1977" y="390"/>
                  </a:cubicBezTo>
                  <a:cubicBezTo>
                    <a:pt x="2115" y="360"/>
                    <a:pt x="2254" y="344"/>
                    <a:pt x="2393" y="344"/>
                  </a:cubicBezTo>
                  <a:cubicBezTo>
                    <a:pt x="2587" y="344"/>
                    <a:pt x="2782" y="375"/>
                    <a:pt x="2977" y="437"/>
                  </a:cubicBezTo>
                  <a:cubicBezTo>
                    <a:pt x="2992" y="444"/>
                    <a:pt x="3008" y="447"/>
                    <a:pt x="3024" y="447"/>
                  </a:cubicBezTo>
                  <a:cubicBezTo>
                    <a:pt x="3097" y="447"/>
                    <a:pt x="3174" y="386"/>
                    <a:pt x="3203" y="318"/>
                  </a:cubicBezTo>
                  <a:cubicBezTo>
                    <a:pt x="3227" y="235"/>
                    <a:pt x="3167" y="128"/>
                    <a:pt x="3084" y="92"/>
                  </a:cubicBezTo>
                  <a:cubicBezTo>
                    <a:pt x="2859" y="36"/>
                    <a:pt x="2621" y="0"/>
                    <a:pt x="238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5" name="Google Shape;10618;p56"/>
            <p:cNvSpPr/>
            <p:nvPr/>
          </p:nvSpPr>
          <p:spPr>
            <a:xfrm>
              <a:off x="3283307" y="4290469"/>
              <a:ext cx="55254" cy="70782"/>
            </a:xfrm>
            <a:custGeom>
              <a:avLst/>
              <a:gdLst/>
              <a:ahLst/>
              <a:cxnLst/>
              <a:rect l="l" t="t" r="r" b="b"/>
              <a:pathLst>
                <a:path w="1740" h="2229" extrusionOk="0">
                  <a:moveTo>
                    <a:pt x="858" y="347"/>
                  </a:moveTo>
                  <a:cubicBezTo>
                    <a:pt x="1144" y="383"/>
                    <a:pt x="1346" y="645"/>
                    <a:pt x="1334" y="1002"/>
                  </a:cubicBezTo>
                  <a:cubicBezTo>
                    <a:pt x="1334" y="1288"/>
                    <a:pt x="1203" y="1598"/>
                    <a:pt x="1025" y="1764"/>
                  </a:cubicBezTo>
                  <a:cubicBezTo>
                    <a:pt x="985" y="1804"/>
                    <a:pt x="928" y="1853"/>
                    <a:pt x="854" y="1853"/>
                  </a:cubicBezTo>
                  <a:cubicBezTo>
                    <a:pt x="840" y="1853"/>
                    <a:pt x="825" y="1851"/>
                    <a:pt x="811" y="1848"/>
                  </a:cubicBezTo>
                  <a:cubicBezTo>
                    <a:pt x="572" y="1836"/>
                    <a:pt x="322" y="1359"/>
                    <a:pt x="334" y="943"/>
                  </a:cubicBezTo>
                  <a:cubicBezTo>
                    <a:pt x="334" y="752"/>
                    <a:pt x="418" y="586"/>
                    <a:pt x="525" y="466"/>
                  </a:cubicBezTo>
                  <a:cubicBezTo>
                    <a:pt x="620" y="395"/>
                    <a:pt x="727" y="347"/>
                    <a:pt x="822" y="347"/>
                  </a:cubicBezTo>
                  <a:close/>
                  <a:moveTo>
                    <a:pt x="824" y="1"/>
                  </a:moveTo>
                  <a:cubicBezTo>
                    <a:pt x="626" y="1"/>
                    <a:pt x="431" y="73"/>
                    <a:pt x="299" y="216"/>
                  </a:cubicBezTo>
                  <a:cubicBezTo>
                    <a:pt x="96" y="395"/>
                    <a:pt x="1" y="645"/>
                    <a:pt x="1" y="943"/>
                  </a:cubicBezTo>
                  <a:cubicBezTo>
                    <a:pt x="1" y="1205"/>
                    <a:pt x="72" y="1502"/>
                    <a:pt x="203" y="1764"/>
                  </a:cubicBezTo>
                  <a:cubicBezTo>
                    <a:pt x="370" y="2062"/>
                    <a:pt x="596" y="2229"/>
                    <a:pt x="834" y="2229"/>
                  </a:cubicBezTo>
                  <a:lnTo>
                    <a:pt x="858" y="2229"/>
                  </a:lnTo>
                  <a:cubicBezTo>
                    <a:pt x="1013" y="2229"/>
                    <a:pt x="1168" y="2169"/>
                    <a:pt x="1311" y="2026"/>
                  </a:cubicBezTo>
                  <a:cubicBezTo>
                    <a:pt x="1561" y="1812"/>
                    <a:pt x="1727" y="1395"/>
                    <a:pt x="1739" y="1014"/>
                  </a:cubicBezTo>
                  <a:cubicBezTo>
                    <a:pt x="1704" y="466"/>
                    <a:pt x="1346" y="26"/>
                    <a:pt x="870" y="2"/>
                  </a:cubicBezTo>
                  <a:cubicBezTo>
                    <a:pt x="855" y="1"/>
                    <a:pt x="839" y="1"/>
                    <a:pt x="82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6" name="Google Shape;10619;p56"/>
            <p:cNvSpPr/>
            <p:nvPr/>
          </p:nvSpPr>
          <p:spPr>
            <a:xfrm>
              <a:off x="3221702" y="4306728"/>
              <a:ext cx="54460" cy="62462"/>
            </a:xfrm>
            <a:custGeom>
              <a:avLst/>
              <a:gdLst/>
              <a:ahLst/>
              <a:cxnLst/>
              <a:rect l="l" t="t" r="r" b="b"/>
              <a:pathLst>
                <a:path w="1715" h="1967" extrusionOk="0">
                  <a:moveTo>
                    <a:pt x="834" y="359"/>
                  </a:moveTo>
                  <a:cubicBezTo>
                    <a:pt x="905" y="359"/>
                    <a:pt x="988" y="371"/>
                    <a:pt x="1048" y="419"/>
                  </a:cubicBezTo>
                  <a:cubicBezTo>
                    <a:pt x="1143" y="490"/>
                    <a:pt x="1227" y="609"/>
                    <a:pt x="1262" y="752"/>
                  </a:cubicBezTo>
                  <a:cubicBezTo>
                    <a:pt x="1322" y="1074"/>
                    <a:pt x="1250" y="1538"/>
                    <a:pt x="1060" y="1598"/>
                  </a:cubicBezTo>
                  <a:cubicBezTo>
                    <a:pt x="1053" y="1599"/>
                    <a:pt x="1045" y="1599"/>
                    <a:pt x="1037" y="1599"/>
                  </a:cubicBezTo>
                  <a:cubicBezTo>
                    <a:pt x="965" y="1599"/>
                    <a:pt x="859" y="1550"/>
                    <a:pt x="762" y="1443"/>
                  </a:cubicBezTo>
                  <a:cubicBezTo>
                    <a:pt x="643" y="1324"/>
                    <a:pt x="536" y="1145"/>
                    <a:pt x="488" y="966"/>
                  </a:cubicBezTo>
                  <a:cubicBezTo>
                    <a:pt x="417" y="681"/>
                    <a:pt x="524" y="431"/>
                    <a:pt x="750" y="371"/>
                  </a:cubicBezTo>
                  <a:cubicBezTo>
                    <a:pt x="774" y="359"/>
                    <a:pt x="810" y="359"/>
                    <a:pt x="834" y="359"/>
                  </a:cubicBezTo>
                  <a:close/>
                  <a:moveTo>
                    <a:pt x="822" y="0"/>
                  </a:moveTo>
                  <a:cubicBezTo>
                    <a:pt x="762" y="0"/>
                    <a:pt x="702" y="9"/>
                    <a:pt x="643" y="26"/>
                  </a:cubicBezTo>
                  <a:cubicBezTo>
                    <a:pt x="226" y="133"/>
                    <a:pt x="0" y="585"/>
                    <a:pt x="131" y="1074"/>
                  </a:cubicBezTo>
                  <a:cubicBezTo>
                    <a:pt x="191" y="1288"/>
                    <a:pt x="334" y="1526"/>
                    <a:pt x="512" y="1705"/>
                  </a:cubicBezTo>
                  <a:cubicBezTo>
                    <a:pt x="667" y="1871"/>
                    <a:pt x="846" y="1967"/>
                    <a:pt x="1024" y="1967"/>
                  </a:cubicBezTo>
                  <a:cubicBezTo>
                    <a:pt x="1072" y="1967"/>
                    <a:pt x="1119" y="1967"/>
                    <a:pt x="1167" y="1943"/>
                  </a:cubicBezTo>
                  <a:cubicBezTo>
                    <a:pt x="1608" y="1812"/>
                    <a:pt x="1715" y="1121"/>
                    <a:pt x="1596" y="669"/>
                  </a:cubicBezTo>
                  <a:cubicBezTo>
                    <a:pt x="1536" y="431"/>
                    <a:pt x="1405" y="240"/>
                    <a:pt x="1238" y="133"/>
                  </a:cubicBezTo>
                  <a:cubicBezTo>
                    <a:pt x="1112" y="49"/>
                    <a:pt x="968" y="0"/>
                    <a:pt x="8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7" name="Google Shape;10620;p56"/>
            <p:cNvSpPr/>
            <p:nvPr/>
          </p:nvSpPr>
          <p:spPr>
            <a:xfrm>
              <a:off x="3333606" y="4316667"/>
              <a:ext cx="66940" cy="62748"/>
            </a:xfrm>
            <a:custGeom>
              <a:avLst/>
              <a:gdLst/>
              <a:ahLst/>
              <a:cxnLst/>
              <a:rect l="l" t="t" r="r" b="b"/>
              <a:pathLst>
                <a:path w="2108" h="1976" extrusionOk="0">
                  <a:moveTo>
                    <a:pt x="1255" y="0"/>
                  </a:moveTo>
                  <a:cubicBezTo>
                    <a:pt x="1107" y="0"/>
                    <a:pt x="954" y="38"/>
                    <a:pt x="810" y="118"/>
                  </a:cubicBezTo>
                  <a:cubicBezTo>
                    <a:pt x="715" y="165"/>
                    <a:pt x="691" y="284"/>
                    <a:pt x="739" y="356"/>
                  </a:cubicBezTo>
                  <a:cubicBezTo>
                    <a:pt x="762" y="419"/>
                    <a:pt x="823" y="451"/>
                    <a:pt x="886" y="451"/>
                  </a:cubicBezTo>
                  <a:cubicBezTo>
                    <a:pt x="917" y="451"/>
                    <a:pt x="949" y="443"/>
                    <a:pt x="977" y="427"/>
                  </a:cubicBezTo>
                  <a:cubicBezTo>
                    <a:pt x="1064" y="376"/>
                    <a:pt x="1156" y="351"/>
                    <a:pt x="1246" y="351"/>
                  </a:cubicBezTo>
                  <a:cubicBezTo>
                    <a:pt x="1364" y="351"/>
                    <a:pt x="1477" y="394"/>
                    <a:pt x="1572" y="475"/>
                  </a:cubicBezTo>
                  <a:cubicBezTo>
                    <a:pt x="1655" y="570"/>
                    <a:pt x="1715" y="665"/>
                    <a:pt x="1715" y="784"/>
                  </a:cubicBezTo>
                  <a:cubicBezTo>
                    <a:pt x="1715" y="951"/>
                    <a:pt x="1655" y="1118"/>
                    <a:pt x="1524" y="1249"/>
                  </a:cubicBezTo>
                  <a:cubicBezTo>
                    <a:pt x="1314" y="1468"/>
                    <a:pt x="975" y="1622"/>
                    <a:pt x="739" y="1622"/>
                  </a:cubicBezTo>
                  <a:cubicBezTo>
                    <a:pt x="655" y="1622"/>
                    <a:pt x="583" y="1602"/>
                    <a:pt x="536" y="1558"/>
                  </a:cubicBezTo>
                  <a:cubicBezTo>
                    <a:pt x="417" y="1463"/>
                    <a:pt x="441" y="1142"/>
                    <a:pt x="584" y="844"/>
                  </a:cubicBezTo>
                  <a:cubicBezTo>
                    <a:pt x="631" y="761"/>
                    <a:pt x="596" y="653"/>
                    <a:pt x="512" y="606"/>
                  </a:cubicBezTo>
                  <a:cubicBezTo>
                    <a:pt x="485" y="595"/>
                    <a:pt x="457" y="590"/>
                    <a:pt x="430" y="590"/>
                  </a:cubicBezTo>
                  <a:cubicBezTo>
                    <a:pt x="366" y="590"/>
                    <a:pt x="308" y="622"/>
                    <a:pt x="274" y="689"/>
                  </a:cubicBezTo>
                  <a:cubicBezTo>
                    <a:pt x="84" y="1070"/>
                    <a:pt x="0" y="1558"/>
                    <a:pt x="298" y="1832"/>
                  </a:cubicBezTo>
                  <a:cubicBezTo>
                    <a:pt x="417" y="1939"/>
                    <a:pt x="572" y="1975"/>
                    <a:pt x="751" y="1975"/>
                  </a:cubicBezTo>
                  <a:cubicBezTo>
                    <a:pt x="858" y="1975"/>
                    <a:pt x="953" y="1963"/>
                    <a:pt x="1072" y="1939"/>
                  </a:cubicBezTo>
                  <a:cubicBezTo>
                    <a:pt x="1346" y="1856"/>
                    <a:pt x="1608" y="1701"/>
                    <a:pt x="1786" y="1499"/>
                  </a:cubicBezTo>
                  <a:cubicBezTo>
                    <a:pt x="2001" y="1296"/>
                    <a:pt x="2108" y="1046"/>
                    <a:pt x="2084" y="773"/>
                  </a:cubicBezTo>
                  <a:cubicBezTo>
                    <a:pt x="2072" y="546"/>
                    <a:pt x="1989" y="356"/>
                    <a:pt x="1822" y="213"/>
                  </a:cubicBezTo>
                  <a:cubicBezTo>
                    <a:pt x="1663" y="74"/>
                    <a:pt x="1463" y="0"/>
                    <a:pt x="125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8" name="Google Shape;10621;p56"/>
            <p:cNvSpPr/>
            <p:nvPr/>
          </p:nvSpPr>
          <p:spPr>
            <a:xfrm>
              <a:off x="3371046" y="4372587"/>
              <a:ext cx="61636" cy="51792"/>
            </a:xfrm>
            <a:custGeom>
              <a:avLst/>
              <a:gdLst/>
              <a:ahLst/>
              <a:cxnLst/>
              <a:rect l="l" t="t" r="r" b="b"/>
              <a:pathLst>
                <a:path w="1941" h="1631" extrusionOk="0">
                  <a:moveTo>
                    <a:pt x="1181" y="373"/>
                  </a:moveTo>
                  <a:cubicBezTo>
                    <a:pt x="1315" y="373"/>
                    <a:pt x="1432" y="430"/>
                    <a:pt x="1500" y="547"/>
                  </a:cubicBezTo>
                  <a:cubicBezTo>
                    <a:pt x="1548" y="631"/>
                    <a:pt x="1560" y="738"/>
                    <a:pt x="1536" y="845"/>
                  </a:cubicBezTo>
                  <a:cubicBezTo>
                    <a:pt x="1488" y="964"/>
                    <a:pt x="1405" y="1071"/>
                    <a:pt x="1262" y="1143"/>
                  </a:cubicBezTo>
                  <a:cubicBezTo>
                    <a:pt x="1119" y="1226"/>
                    <a:pt x="929" y="1286"/>
                    <a:pt x="750" y="1286"/>
                  </a:cubicBezTo>
                  <a:cubicBezTo>
                    <a:pt x="595" y="1286"/>
                    <a:pt x="476" y="1250"/>
                    <a:pt x="429" y="1190"/>
                  </a:cubicBezTo>
                  <a:cubicBezTo>
                    <a:pt x="393" y="1131"/>
                    <a:pt x="417" y="988"/>
                    <a:pt x="488" y="857"/>
                  </a:cubicBezTo>
                  <a:cubicBezTo>
                    <a:pt x="584" y="702"/>
                    <a:pt x="726" y="559"/>
                    <a:pt x="869" y="464"/>
                  </a:cubicBezTo>
                  <a:cubicBezTo>
                    <a:pt x="975" y="404"/>
                    <a:pt x="1083" y="373"/>
                    <a:pt x="1181" y="373"/>
                  </a:cubicBezTo>
                  <a:close/>
                  <a:moveTo>
                    <a:pt x="1161" y="0"/>
                  </a:moveTo>
                  <a:cubicBezTo>
                    <a:pt x="998" y="0"/>
                    <a:pt x="826" y="47"/>
                    <a:pt x="667" y="143"/>
                  </a:cubicBezTo>
                  <a:cubicBezTo>
                    <a:pt x="465" y="262"/>
                    <a:pt x="286" y="452"/>
                    <a:pt x="167" y="667"/>
                  </a:cubicBezTo>
                  <a:cubicBezTo>
                    <a:pt x="12" y="917"/>
                    <a:pt x="0" y="1167"/>
                    <a:pt x="107" y="1345"/>
                  </a:cubicBezTo>
                  <a:cubicBezTo>
                    <a:pt x="214" y="1524"/>
                    <a:pt x="429" y="1631"/>
                    <a:pt x="726" y="1631"/>
                  </a:cubicBezTo>
                  <a:cubicBezTo>
                    <a:pt x="965" y="1631"/>
                    <a:pt x="1238" y="1559"/>
                    <a:pt x="1429" y="1440"/>
                  </a:cubicBezTo>
                  <a:cubicBezTo>
                    <a:pt x="1643" y="1321"/>
                    <a:pt x="1786" y="1143"/>
                    <a:pt x="1858" y="952"/>
                  </a:cubicBezTo>
                  <a:cubicBezTo>
                    <a:pt x="1941" y="750"/>
                    <a:pt x="1917" y="536"/>
                    <a:pt x="1798" y="357"/>
                  </a:cubicBezTo>
                  <a:cubicBezTo>
                    <a:pt x="1666" y="122"/>
                    <a:pt x="1425" y="0"/>
                    <a:pt x="11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9" name="Google Shape;10622;p56"/>
            <p:cNvSpPr/>
            <p:nvPr/>
          </p:nvSpPr>
          <p:spPr>
            <a:xfrm>
              <a:off x="3227735" y="4370904"/>
              <a:ext cx="142961" cy="109809"/>
            </a:xfrm>
            <a:custGeom>
              <a:avLst/>
              <a:gdLst/>
              <a:ahLst/>
              <a:cxnLst/>
              <a:rect l="l" t="t" r="r" b="b"/>
              <a:pathLst>
                <a:path w="4502" h="3458" extrusionOk="0">
                  <a:moveTo>
                    <a:pt x="2067" y="1"/>
                  </a:moveTo>
                  <a:cubicBezTo>
                    <a:pt x="1808" y="1"/>
                    <a:pt x="1548" y="43"/>
                    <a:pt x="1298" y="124"/>
                  </a:cubicBezTo>
                  <a:cubicBezTo>
                    <a:pt x="763" y="303"/>
                    <a:pt x="358" y="660"/>
                    <a:pt x="179" y="1089"/>
                  </a:cubicBezTo>
                  <a:cubicBezTo>
                    <a:pt x="1" y="1517"/>
                    <a:pt x="96" y="1934"/>
                    <a:pt x="465" y="2291"/>
                  </a:cubicBezTo>
                  <a:cubicBezTo>
                    <a:pt x="739" y="2565"/>
                    <a:pt x="1168" y="2803"/>
                    <a:pt x="1810" y="3065"/>
                  </a:cubicBezTo>
                  <a:cubicBezTo>
                    <a:pt x="2441" y="3339"/>
                    <a:pt x="2918" y="3458"/>
                    <a:pt x="3299" y="3458"/>
                  </a:cubicBezTo>
                  <a:cubicBezTo>
                    <a:pt x="3799" y="3458"/>
                    <a:pt x="4156" y="3232"/>
                    <a:pt x="4335" y="2803"/>
                  </a:cubicBezTo>
                  <a:cubicBezTo>
                    <a:pt x="4501" y="2434"/>
                    <a:pt x="4501" y="1982"/>
                    <a:pt x="4335" y="1565"/>
                  </a:cubicBezTo>
                  <a:cubicBezTo>
                    <a:pt x="4316" y="1498"/>
                    <a:pt x="4244" y="1447"/>
                    <a:pt x="4167" y="1447"/>
                  </a:cubicBezTo>
                  <a:cubicBezTo>
                    <a:pt x="4147" y="1447"/>
                    <a:pt x="4128" y="1450"/>
                    <a:pt x="4108" y="1458"/>
                  </a:cubicBezTo>
                  <a:cubicBezTo>
                    <a:pt x="4025" y="1493"/>
                    <a:pt x="3965" y="1589"/>
                    <a:pt x="4013" y="1684"/>
                  </a:cubicBezTo>
                  <a:cubicBezTo>
                    <a:pt x="4120" y="2029"/>
                    <a:pt x="4144" y="2374"/>
                    <a:pt x="4025" y="2648"/>
                  </a:cubicBezTo>
                  <a:cubicBezTo>
                    <a:pt x="3927" y="2880"/>
                    <a:pt x="3758" y="3083"/>
                    <a:pt x="3320" y="3083"/>
                  </a:cubicBezTo>
                  <a:cubicBezTo>
                    <a:pt x="3016" y="3083"/>
                    <a:pt x="2583" y="2985"/>
                    <a:pt x="1953" y="2732"/>
                  </a:cubicBezTo>
                  <a:cubicBezTo>
                    <a:pt x="1358" y="2482"/>
                    <a:pt x="977" y="2267"/>
                    <a:pt x="739" y="2029"/>
                  </a:cubicBezTo>
                  <a:cubicBezTo>
                    <a:pt x="477" y="1767"/>
                    <a:pt x="406" y="1517"/>
                    <a:pt x="525" y="1220"/>
                  </a:cubicBezTo>
                  <a:cubicBezTo>
                    <a:pt x="656" y="886"/>
                    <a:pt x="989" y="612"/>
                    <a:pt x="1418" y="458"/>
                  </a:cubicBezTo>
                  <a:cubicBezTo>
                    <a:pt x="1628" y="393"/>
                    <a:pt x="1846" y="360"/>
                    <a:pt x="2065" y="360"/>
                  </a:cubicBezTo>
                  <a:cubicBezTo>
                    <a:pt x="2328" y="360"/>
                    <a:pt x="2593" y="408"/>
                    <a:pt x="2846" y="505"/>
                  </a:cubicBezTo>
                  <a:cubicBezTo>
                    <a:pt x="3156" y="636"/>
                    <a:pt x="3442" y="839"/>
                    <a:pt x="3656" y="1101"/>
                  </a:cubicBezTo>
                  <a:cubicBezTo>
                    <a:pt x="3692" y="1144"/>
                    <a:pt x="3751" y="1170"/>
                    <a:pt x="3807" y="1170"/>
                  </a:cubicBezTo>
                  <a:cubicBezTo>
                    <a:pt x="3843" y="1170"/>
                    <a:pt x="3878" y="1159"/>
                    <a:pt x="3906" y="1136"/>
                  </a:cubicBezTo>
                  <a:cubicBezTo>
                    <a:pt x="3977" y="1077"/>
                    <a:pt x="3989" y="958"/>
                    <a:pt x="3930" y="874"/>
                  </a:cubicBezTo>
                  <a:cubicBezTo>
                    <a:pt x="3680" y="577"/>
                    <a:pt x="3358" y="339"/>
                    <a:pt x="2977" y="184"/>
                  </a:cubicBezTo>
                  <a:cubicBezTo>
                    <a:pt x="2686" y="61"/>
                    <a:pt x="2376" y="1"/>
                    <a:pt x="20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40" name="Google Shape;10623;p56"/>
          <p:cNvGrpSpPr/>
          <p:nvPr/>
        </p:nvGrpSpPr>
        <p:grpSpPr>
          <a:xfrm>
            <a:off x="4417255" y="5152393"/>
            <a:ext cx="338631" cy="486244"/>
            <a:chOff x="3662144" y="4135505"/>
            <a:chExt cx="232955" cy="340318"/>
          </a:xfrm>
          <a:solidFill>
            <a:srgbClr val="0D4D98"/>
          </a:solidFill>
        </p:grpSpPr>
        <p:sp>
          <p:nvSpPr>
            <p:cNvPr id="341" name="Google Shape;10624;p56"/>
            <p:cNvSpPr/>
            <p:nvPr/>
          </p:nvSpPr>
          <p:spPr>
            <a:xfrm>
              <a:off x="3662144" y="4135505"/>
              <a:ext cx="163761" cy="340318"/>
            </a:xfrm>
            <a:custGeom>
              <a:avLst/>
              <a:gdLst/>
              <a:ahLst/>
              <a:cxnLst/>
              <a:rect l="l" t="t" r="r" b="b"/>
              <a:pathLst>
                <a:path w="5157" h="10717" extrusionOk="0">
                  <a:moveTo>
                    <a:pt x="2573" y="1"/>
                  </a:moveTo>
                  <a:cubicBezTo>
                    <a:pt x="1715" y="1"/>
                    <a:pt x="1013" y="703"/>
                    <a:pt x="1013" y="1572"/>
                  </a:cubicBezTo>
                  <a:lnTo>
                    <a:pt x="1013" y="6097"/>
                  </a:lnTo>
                  <a:cubicBezTo>
                    <a:pt x="370" y="6585"/>
                    <a:pt x="1" y="7347"/>
                    <a:pt x="1" y="8144"/>
                  </a:cubicBezTo>
                  <a:cubicBezTo>
                    <a:pt x="1" y="9561"/>
                    <a:pt x="1156" y="10716"/>
                    <a:pt x="2573" y="10716"/>
                  </a:cubicBezTo>
                  <a:cubicBezTo>
                    <a:pt x="3990" y="10716"/>
                    <a:pt x="5144" y="9561"/>
                    <a:pt x="5144" y="8144"/>
                  </a:cubicBezTo>
                  <a:cubicBezTo>
                    <a:pt x="5156" y="7323"/>
                    <a:pt x="4775" y="6573"/>
                    <a:pt x="4144" y="6073"/>
                  </a:cubicBezTo>
                  <a:lnTo>
                    <a:pt x="4144" y="3322"/>
                  </a:lnTo>
                  <a:cubicBezTo>
                    <a:pt x="4144" y="3239"/>
                    <a:pt x="4061" y="3156"/>
                    <a:pt x="3978" y="3156"/>
                  </a:cubicBezTo>
                  <a:cubicBezTo>
                    <a:pt x="3882" y="3156"/>
                    <a:pt x="3811" y="3239"/>
                    <a:pt x="3811" y="3322"/>
                  </a:cubicBezTo>
                  <a:lnTo>
                    <a:pt x="3811" y="6168"/>
                  </a:lnTo>
                  <a:cubicBezTo>
                    <a:pt x="3811" y="6216"/>
                    <a:pt x="3847" y="6275"/>
                    <a:pt x="3871" y="6299"/>
                  </a:cubicBezTo>
                  <a:cubicBezTo>
                    <a:pt x="4466" y="6716"/>
                    <a:pt x="4823" y="7418"/>
                    <a:pt x="4823" y="8133"/>
                  </a:cubicBezTo>
                  <a:cubicBezTo>
                    <a:pt x="4823" y="9359"/>
                    <a:pt x="3811" y="10383"/>
                    <a:pt x="2573" y="10383"/>
                  </a:cubicBezTo>
                  <a:cubicBezTo>
                    <a:pt x="1346" y="10383"/>
                    <a:pt x="322" y="9371"/>
                    <a:pt x="322" y="8133"/>
                  </a:cubicBezTo>
                  <a:cubicBezTo>
                    <a:pt x="322" y="7406"/>
                    <a:pt x="680" y="6716"/>
                    <a:pt x="1275" y="6299"/>
                  </a:cubicBezTo>
                  <a:cubicBezTo>
                    <a:pt x="1323" y="6275"/>
                    <a:pt x="1334" y="6228"/>
                    <a:pt x="1334" y="6168"/>
                  </a:cubicBezTo>
                  <a:lnTo>
                    <a:pt x="1334" y="1572"/>
                  </a:lnTo>
                  <a:cubicBezTo>
                    <a:pt x="1334" y="882"/>
                    <a:pt x="1894" y="334"/>
                    <a:pt x="2573" y="334"/>
                  </a:cubicBezTo>
                  <a:cubicBezTo>
                    <a:pt x="3263" y="334"/>
                    <a:pt x="3811" y="882"/>
                    <a:pt x="3811" y="1572"/>
                  </a:cubicBezTo>
                  <a:lnTo>
                    <a:pt x="3811" y="2703"/>
                  </a:lnTo>
                  <a:cubicBezTo>
                    <a:pt x="3811" y="2787"/>
                    <a:pt x="3882" y="2858"/>
                    <a:pt x="3978" y="2858"/>
                  </a:cubicBezTo>
                  <a:cubicBezTo>
                    <a:pt x="4061" y="2858"/>
                    <a:pt x="4132" y="2787"/>
                    <a:pt x="4132" y="2703"/>
                  </a:cubicBezTo>
                  <a:lnTo>
                    <a:pt x="4132" y="1572"/>
                  </a:lnTo>
                  <a:cubicBezTo>
                    <a:pt x="4132" y="703"/>
                    <a:pt x="3442" y="1"/>
                    <a:pt x="257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2" name="Google Shape;10625;p56"/>
            <p:cNvSpPr/>
            <p:nvPr/>
          </p:nvSpPr>
          <p:spPr>
            <a:xfrm>
              <a:off x="3689771" y="4162719"/>
              <a:ext cx="109650" cy="285859"/>
            </a:xfrm>
            <a:custGeom>
              <a:avLst/>
              <a:gdLst/>
              <a:ahLst/>
              <a:cxnLst/>
              <a:rect l="l" t="t" r="r" b="b"/>
              <a:pathLst>
                <a:path w="3453" h="9002" extrusionOk="0">
                  <a:moveTo>
                    <a:pt x="1727" y="310"/>
                  </a:moveTo>
                  <a:cubicBezTo>
                    <a:pt x="1941" y="310"/>
                    <a:pt x="2108" y="489"/>
                    <a:pt x="2108" y="691"/>
                  </a:cubicBezTo>
                  <a:lnTo>
                    <a:pt x="2108" y="1156"/>
                  </a:lnTo>
                  <a:lnTo>
                    <a:pt x="1322" y="1156"/>
                  </a:lnTo>
                  <a:lnTo>
                    <a:pt x="1322" y="691"/>
                  </a:lnTo>
                  <a:cubicBezTo>
                    <a:pt x="1322" y="489"/>
                    <a:pt x="1500" y="310"/>
                    <a:pt x="1727" y="310"/>
                  </a:cubicBezTo>
                  <a:close/>
                  <a:moveTo>
                    <a:pt x="2108" y="1489"/>
                  </a:moveTo>
                  <a:lnTo>
                    <a:pt x="2108" y="2382"/>
                  </a:lnTo>
                  <a:lnTo>
                    <a:pt x="1322" y="2382"/>
                  </a:lnTo>
                  <a:lnTo>
                    <a:pt x="1322" y="1489"/>
                  </a:lnTo>
                  <a:close/>
                  <a:moveTo>
                    <a:pt x="2108" y="2704"/>
                  </a:moveTo>
                  <a:lnTo>
                    <a:pt x="2108" y="3596"/>
                  </a:lnTo>
                  <a:lnTo>
                    <a:pt x="1322" y="3596"/>
                  </a:lnTo>
                  <a:lnTo>
                    <a:pt x="1322" y="2704"/>
                  </a:lnTo>
                  <a:close/>
                  <a:moveTo>
                    <a:pt x="2108" y="3906"/>
                  </a:moveTo>
                  <a:lnTo>
                    <a:pt x="2108" y="4799"/>
                  </a:lnTo>
                  <a:lnTo>
                    <a:pt x="1322" y="4799"/>
                  </a:lnTo>
                  <a:lnTo>
                    <a:pt x="1322" y="3906"/>
                  </a:lnTo>
                  <a:close/>
                  <a:moveTo>
                    <a:pt x="1727" y="1"/>
                  </a:moveTo>
                  <a:cubicBezTo>
                    <a:pt x="1334" y="1"/>
                    <a:pt x="1012" y="310"/>
                    <a:pt x="1012" y="715"/>
                  </a:cubicBezTo>
                  <a:lnTo>
                    <a:pt x="1012" y="5668"/>
                  </a:lnTo>
                  <a:lnTo>
                    <a:pt x="726" y="5871"/>
                  </a:lnTo>
                  <a:cubicBezTo>
                    <a:pt x="262" y="6204"/>
                    <a:pt x="0" y="6728"/>
                    <a:pt x="0" y="7276"/>
                  </a:cubicBezTo>
                  <a:cubicBezTo>
                    <a:pt x="0" y="7609"/>
                    <a:pt x="95" y="7954"/>
                    <a:pt x="298" y="8240"/>
                  </a:cubicBezTo>
                  <a:cubicBezTo>
                    <a:pt x="321" y="8286"/>
                    <a:pt x="374" y="8312"/>
                    <a:pt x="427" y="8312"/>
                  </a:cubicBezTo>
                  <a:cubicBezTo>
                    <a:pt x="457" y="8312"/>
                    <a:pt x="487" y="8304"/>
                    <a:pt x="512" y="8288"/>
                  </a:cubicBezTo>
                  <a:cubicBezTo>
                    <a:pt x="595" y="8240"/>
                    <a:pt x="607" y="8133"/>
                    <a:pt x="560" y="8061"/>
                  </a:cubicBezTo>
                  <a:cubicBezTo>
                    <a:pt x="393" y="7823"/>
                    <a:pt x="322" y="7549"/>
                    <a:pt x="322" y="7276"/>
                  </a:cubicBezTo>
                  <a:cubicBezTo>
                    <a:pt x="322" y="6811"/>
                    <a:pt x="548" y="6394"/>
                    <a:pt x="917" y="6121"/>
                  </a:cubicBezTo>
                  <a:lnTo>
                    <a:pt x="1274" y="5871"/>
                  </a:lnTo>
                  <a:cubicBezTo>
                    <a:pt x="1322" y="5847"/>
                    <a:pt x="1334" y="5799"/>
                    <a:pt x="1334" y="5740"/>
                  </a:cubicBezTo>
                  <a:lnTo>
                    <a:pt x="1334" y="5132"/>
                  </a:lnTo>
                  <a:lnTo>
                    <a:pt x="2119" y="5132"/>
                  </a:lnTo>
                  <a:lnTo>
                    <a:pt x="2119" y="5740"/>
                  </a:lnTo>
                  <a:cubicBezTo>
                    <a:pt x="2119" y="5787"/>
                    <a:pt x="2155" y="5847"/>
                    <a:pt x="2179" y="5871"/>
                  </a:cubicBezTo>
                  <a:lnTo>
                    <a:pt x="2536" y="6121"/>
                  </a:lnTo>
                  <a:cubicBezTo>
                    <a:pt x="2917" y="6394"/>
                    <a:pt x="3131" y="6823"/>
                    <a:pt x="3131" y="7276"/>
                  </a:cubicBezTo>
                  <a:cubicBezTo>
                    <a:pt x="3120" y="8049"/>
                    <a:pt x="2500" y="8669"/>
                    <a:pt x="1727" y="8669"/>
                  </a:cubicBezTo>
                  <a:cubicBezTo>
                    <a:pt x="1441" y="8669"/>
                    <a:pt x="1155" y="8585"/>
                    <a:pt x="917" y="8419"/>
                  </a:cubicBezTo>
                  <a:cubicBezTo>
                    <a:pt x="892" y="8402"/>
                    <a:pt x="863" y="8394"/>
                    <a:pt x="835" y="8394"/>
                  </a:cubicBezTo>
                  <a:cubicBezTo>
                    <a:pt x="782" y="8394"/>
                    <a:pt x="729" y="8420"/>
                    <a:pt x="691" y="8466"/>
                  </a:cubicBezTo>
                  <a:cubicBezTo>
                    <a:pt x="655" y="8538"/>
                    <a:pt x="667" y="8633"/>
                    <a:pt x="738" y="8692"/>
                  </a:cubicBezTo>
                  <a:cubicBezTo>
                    <a:pt x="1036" y="8895"/>
                    <a:pt x="1369" y="9002"/>
                    <a:pt x="1727" y="9002"/>
                  </a:cubicBezTo>
                  <a:cubicBezTo>
                    <a:pt x="2679" y="9002"/>
                    <a:pt x="3453" y="8228"/>
                    <a:pt x="3453" y="7276"/>
                  </a:cubicBezTo>
                  <a:cubicBezTo>
                    <a:pt x="3453" y="6716"/>
                    <a:pt x="3179" y="6192"/>
                    <a:pt x="2715" y="5871"/>
                  </a:cubicBezTo>
                  <a:lnTo>
                    <a:pt x="2441" y="5668"/>
                  </a:lnTo>
                  <a:lnTo>
                    <a:pt x="2441" y="715"/>
                  </a:lnTo>
                  <a:cubicBezTo>
                    <a:pt x="2441" y="322"/>
                    <a:pt x="2119" y="1"/>
                    <a:pt x="17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3" name="Google Shape;10626;p56"/>
            <p:cNvSpPr/>
            <p:nvPr/>
          </p:nvSpPr>
          <p:spPr>
            <a:xfrm>
              <a:off x="3838352" y="4182375"/>
              <a:ext cx="56746" cy="94947"/>
            </a:xfrm>
            <a:custGeom>
              <a:avLst/>
              <a:gdLst/>
              <a:ahLst/>
              <a:cxnLst/>
              <a:rect l="l" t="t" r="r" b="b"/>
              <a:pathLst>
                <a:path w="1787" h="2990" extrusionOk="0">
                  <a:moveTo>
                    <a:pt x="881" y="1"/>
                  </a:moveTo>
                  <a:cubicBezTo>
                    <a:pt x="334" y="1"/>
                    <a:pt x="0" y="334"/>
                    <a:pt x="0" y="894"/>
                  </a:cubicBezTo>
                  <a:lnTo>
                    <a:pt x="0" y="2096"/>
                  </a:lnTo>
                  <a:cubicBezTo>
                    <a:pt x="0" y="2394"/>
                    <a:pt x="96" y="2632"/>
                    <a:pt x="262" y="2787"/>
                  </a:cubicBezTo>
                  <a:cubicBezTo>
                    <a:pt x="405" y="2918"/>
                    <a:pt x="619" y="2989"/>
                    <a:pt x="869" y="2989"/>
                  </a:cubicBezTo>
                  <a:cubicBezTo>
                    <a:pt x="1393" y="2989"/>
                    <a:pt x="1751" y="2692"/>
                    <a:pt x="1751" y="2263"/>
                  </a:cubicBezTo>
                  <a:cubicBezTo>
                    <a:pt x="1786" y="2120"/>
                    <a:pt x="1715" y="2073"/>
                    <a:pt x="1596" y="2073"/>
                  </a:cubicBezTo>
                  <a:cubicBezTo>
                    <a:pt x="1489" y="2073"/>
                    <a:pt x="1417" y="2120"/>
                    <a:pt x="1417" y="2192"/>
                  </a:cubicBezTo>
                  <a:cubicBezTo>
                    <a:pt x="1393" y="2382"/>
                    <a:pt x="1358" y="2668"/>
                    <a:pt x="917" y="2668"/>
                  </a:cubicBezTo>
                  <a:cubicBezTo>
                    <a:pt x="560" y="2668"/>
                    <a:pt x="381" y="2489"/>
                    <a:pt x="381" y="2096"/>
                  </a:cubicBezTo>
                  <a:lnTo>
                    <a:pt x="381" y="894"/>
                  </a:lnTo>
                  <a:cubicBezTo>
                    <a:pt x="381" y="525"/>
                    <a:pt x="560" y="334"/>
                    <a:pt x="893" y="334"/>
                  </a:cubicBezTo>
                  <a:cubicBezTo>
                    <a:pt x="1298" y="334"/>
                    <a:pt x="1405" y="584"/>
                    <a:pt x="1405" y="775"/>
                  </a:cubicBezTo>
                  <a:cubicBezTo>
                    <a:pt x="1405" y="846"/>
                    <a:pt x="1477" y="906"/>
                    <a:pt x="1584" y="906"/>
                  </a:cubicBezTo>
                  <a:cubicBezTo>
                    <a:pt x="1703" y="906"/>
                    <a:pt x="1762" y="882"/>
                    <a:pt x="1762" y="715"/>
                  </a:cubicBezTo>
                  <a:cubicBezTo>
                    <a:pt x="1762" y="299"/>
                    <a:pt x="1405" y="1"/>
                    <a:pt x="88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4" name="Google Shape;10627;p56"/>
            <p:cNvSpPr/>
            <p:nvPr/>
          </p:nvSpPr>
          <p:spPr>
            <a:xfrm>
              <a:off x="3813012" y="4151763"/>
              <a:ext cx="32930" cy="32930"/>
            </a:xfrm>
            <a:custGeom>
              <a:avLst/>
              <a:gdLst/>
              <a:ahLst/>
              <a:cxnLst/>
              <a:rect l="l" t="t" r="r" b="b"/>
              <a:pathLst>
                <a:path w="1037" h="1037" extrusionOk="0">
                  <a:moveTo>
                    <a:pt x="536" y="310"/>
                  </a:moveTo>
                  <a:cubicBezTo>
                    <a:pt x="644" y="310"/>
                    <a:pt x="739" y="405"/>
                    <a:pt x="739" y="524"/>
                  </a:cubicBezTo>
                  <a:cubicBezTo>
                    <a:pt x="727" y="620"/>
                    <a:pt x="644" y="727"/>
                    <a:pt x="536" y="727"/>
                  </a:cubicBezTo>
                  <a:cubicBezTo>
                    <a:pt x="429" y="727"/>
                    <a:pt x="322" y="643"/>
                    <a:pt x="322" y="524"/>
                  </a:cubicBezTo>
                  <a:cubicBezTo>
                    <a:pt x="322" y="417"/>
                    <a:pt x="417" y="310"/>
                    <a:pt x="536" y="310"/>
                  </a:cubicBezTo>
                  <a:close/>
                  <a:moveTo>
                    <a:pt x="524" y="1"/>
                  </a:moveTo>
                  <a:cubicBezTo>
                    <a:pt x="239" y="1"/>
                    <a:pt x="1" y="239"/>
                    <a:pt x="1" y="524"/>
                  </a:cubicBezTo>
                  <a:cubicBezTo>
                    <a:pt x="1" y="798"/>
                    <a:pt x="239" y="1036"/>
                    <a:pt x="524" y="1036"/>
                  </a:cubicBezTo>
                  <a:cubicBezTo>
                    <a:pt x="822" y="1036"/>
                    <a:pt x="1036" y="798"/>
                    <a:pt x="1036" y="524"/>
                  </a:cubicBezTo>
                  <a:cubicBezTo>
                    <a:pt x="1036" y="239"/>
                    <a:pt x="798" y="1"/>
                    <a:pt x="52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45" name="Google Shape;10628;p56"/>
          <p:cNvGrpSpPr/>
          <p:nvPr/>
        </p:nvGrpSpPr>
        <p:grpSpPr>
          <a:xfrm>
            <a:off x="4930047" y="5138039"/>
            <a:ext cx="500144" cy="526716"/>
            <a:chOff x="4149138" y="4121151"/>
            <a:chExt cx="344065" cy="368644"/>
          </a:xfrm>
          <a:solidFill>
            <a:srgbClr val="0D4D98"/>
          </a:solidFill>
        </p:grpSpPr>
        <p:sp>
          <p:nvSpPr>
            <p:cNvPr id="346" name="Google Shape;10629;p56"/>
            <p:cNvSpPr/>
            <p:nvPr/>
          </p:nvSpPr>
          <p:spPr>
            <a:xfrm>
              <a:off x="4205853" y="4182724"/>
              <a:ext cx="225746" cy="307071"/>
            </a:xfrm>
            <a:custGeom>
              <a:avLst/>
              <a:gdLst/>
              <a:ahLst/>
              <a:cxnLst/>
              <a:rect l="l" t="t" r="r" b="b"/>
              <a:pathLst>
                <a:path w="7109" h="9670" extrusionOk="0">
                  <a:moveTo>
                    <a:pt x="3643" y="359"/>
                  </a:moveTo>
                  <a:cubicBezTo>
                    <a:pt x="4417" y="359"/>
                    <a:pt x="5132" y="645"/>
                    <a:pt x="5703" y="1157"/>
                  </a:cubicBezTo>
                  <a:cubicBezTo>
                    <a:pt x="6358" y="1752"/>
                    <a:pt x="6751" y="2597"/>
                    <a:pt x="6751" y="3478"/>
                  </a:cubicBezTo>
                  <a:cubicBezTo>
                    <a:pt x="6739" y="4074"/>
                    <a:pt x="6572" y="4669"/>
                    <a:pt x="6251" y="5157"/>
                  </a:cubicBezTo>
                  <a:cubicBezTo>
                    <a:pt x="5929" y="5645"/>
                    <a:pt x="5489" y="6038"/>
                    <a:pt x="4953" y="6288"/>
                  </a:cubicBezTo>
                  <a:cubicBezTo>
                    <a:pt x="4620" y="6431"/>
                    <a:pt x="4417" y="6776"/>
                    <a:pt x="4417" y="7146"/>
                  </a:cubicBezTo>
                  <a:lnTo>
                    <a:pt x="4417" y="7360"/>
                  </a:lnTo>
                  <a:lnTo>
                    <a:pt x="2834" y="7360"/>
                  </a:lnTo>
                  <a:lnTo>
                    <a:pt x="2834" y="7146"/>
                  </a:lnTo>
                  <a:cubicBezTo>
                    <a:pt x="2834" y="6776"/>
                    <a:pt x="2631" y="6455"/>
                    <a:pt x="2298" y="6288"/>
                  </a:cubicBezTo>
                  <a:cubicBezTo>
                    <a:pt x="1084" y="5705"/>
                    <a:pt x="381" y="4407"/>
                    <a:pt x="548" y="3074"/>
                  </a:cubicBezTo>
                  <a:cubicBezTo>
                    <a:pt x="726" y="1669"/>
                    <a:pt x="1869" y="526"/>
                    <a:pt x="3286" y="383"/>
                  </a:cubicBezTo>
                  <a:cubicBezTo>
                    <a:pt x="3405" y="359"/>
                    <a:pt x="3524" y="359"/>
                    <a:pt x="3643" y="359"/>
                  </a:cubicBezTo>
                  <a:close/>
                  <a:moveTo>
                    <a:pt x="4417" y="7729"/>
                  </a:moveTo>
                  <a:lnTo>
                    <a:pt x="4417" y="8324"/>
                  </a:lnTo>
                  <a:cubicBezTo>
                    <a:pt x="4417" y="8443"/>
                    <a:pt x="4322" y="8539"/>
                    <a:pt x="4203" y="8539"/>
                  </a:cubicBezTo>
                  <a:lnTo>
                    <a:pt x="3048" y="8539"/>
                  </a:lnTo>
                  <a:cubicBezTo>
                    <a:pt x="2929" y="8539"/>
                    <a:pt x="2834" y="8443"/>
                    <a:pt x="2834" y="8324"/>
                  </a:cubicBezTo>
                  <a:lnTo>
                    <a:pt x="2834" y="7729"/>
                  </a:lnTo>
                  <a:close/>
                  <a:moveTo>
                    <a:pt x="4024" y="8896"/>
                  </a:moveTo>
                  <a:lnTo>
                    <a:pt x="4024" y="9098"/>
                  </a:lnTo>
                  <a:cubicBezTo>
                    <a:pt x="4024" y="9217"/>
                    <a:pt x="3941" y="9313"/>
                    <a:pt x="3822" y="9313"/>
                  </a:cubicBezTo>
                  <a:lnTo>
                    <a:pt x="3429" y="9313"/>
                  </a:lnTo>
                  <a:cubicBezTo>
                    <a:pt x="3310" y="9313"/>
                    <a:pt x="3227" y="9217"/>
                    <a:pt x="3227" y="9098"/>
                  </a:cubicBezTo>
                  <a:lnTo>
                    <a:pt x="3227" y="8896"/>
                  </a:lnTo>
                  <a:close/>
                  <a:moveTo>
                    <a:pt x="3658" y="1"/>
                  </a:moveTo>
                  <a:cubicBezTo>
                    <a:pt x="3519" y="1"/>
                    <a:pt x="3379" y="9"/>
                    <a:pt x="3239" y="26"/>
                  </a:cubicBezTo>
                  <a:cubicBezTo>
                    <a:pt x="1667" y="204"/>
                    <a:pt x="381" y="1466"/>
                    <a:pt x="191" y="3026"/>
                  </a:cubicBezTo>
                  <a:cubicBezTo>
                    <a:pt x="0" y="4526"/>
                    <a:pt x="786" y="5979"/>
                    <a:pt x="2155" y="6610"/>
                  </a:cubicBezTo>
                  <a:cubicBezTo>
                    <a:pt x="2358" y="6705"/>
                    <a:pt x="2477" y="6931"/>
                    <a:pt x="2477" y="7146"/>
                  </a:cubicBezTo>
                  <a:lnTo>
                    <a:pt x="2477" y="8324"/>
                  </a:lnTo>
                  <a:cubicBezTo>
                    <a:pt x="2477" y="8574"/>
                    <a:pt x="2643" y="8789"/>
                    <a:pt x="2870" y="8860"/>
                  </a:cubicBezTo>
                  <a:lnTo>
                    <a:pt x="2870" y="9098"/>
                  </a:lnTo>
                  <a:cubicBezTo>
                    <a:pt x="2870" y="9408"/>
                    <a:pt x="3120" y="9670"/>
                    <a:pt x="3429" y="9670"/>
                  </a:cubicBezTo>
                  <a:lnTo>
                    <a:pt x="3822" y="9670"/>
                  </a:lnTo>
                  <a:cubicBezTo>
                    <a:pt x="4132" y="9670"/>
                    <a:pt x="4382" y="9408"/>
                    <a:pt x="4382" y="9098"/>
                  </a:cubicBezTo>
                  <a:lnTo>
                    <a:pt x="4382" y="8860"/>
                  </a:lnTo>
                  <a:cubicBezTo>
                    <a:pt x="4608" y="8789"/>
                    <a:pt x="4775" y="8574"/>
                    <a:pt x="4775" y="8324"/>
                  </a:cubicBezTo>
                  <a:lnTo>
                    <a:pt x="4775" y="7146"/>
                  </a:lnTo>
                  <a:cubicBezTo>
                    <a:pt x="4775" y="6931"/>
                    <a:pt x="4906" y="6717"/>
                    <a:pt x="5096" y="6610"/>
                  </a:cubicBezTo>
                  <a:cubicBezTo>
                    <a:pt x="5691" y="6336"/>
                    <a:pt x="6191" y="5895"/>
                    <a:pt x="6549" y="5348"/>
                  </a:cubicBezTo>
                  <a:cubicBezTo>
                    <a:pt x="6906" y="4788"/>
                    <a:pt x="7096" y="4133"/>
                    <a:pt x="7096" y="3455"/>
                  </a:cubicBezTo>
                  <a:cubicBezTo>
                    <a:pt x="7108" y="2490"/>
                    <a:pt x="6680" y="1538"/>
                    <a:pt x="5953" y="883"/>
                  </a:cubicBezTo>
                  <a:cubicBezTo>
                    <a:pt x="5309" y="310"/>
                    <a:pt x="4506" y="1"/>
                    <a:pt x="365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7" name="Google Shape;10630;p56"/>
            <p:cNvSpPr/>
            <p:nvPr/>
          </p:nvSpPr>
          <p:spPr>
            <a:xfrm>
              <a:off x="4444777" y="4287484"/>
              <a:ext cx="48426" cy="11400"/>
            </a:xfrm>
            <a:custGeom>
              <a:avLst/>
              <a:gdLst/>
              <a:ahLst/>
              <a:cxnLst/>
              <a:rect l="l" t="t" r="r" b="b"/>
              <a:pathLst>
                <a:path w="1525" h="359" extrusionOk="0">
                  <a:moveTo>
                    <a:pt x="180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75"/>
                    <a:pt x="72" y="358"/>
                    <a:pt x="180" y="358"/>
                  </a:cubicBezTo>
                  <a:lnTo>
                    <a:pt x="1346" y="358"/>
                  </a:lnTo>
                  <a:cubicBezTo>
                    <a:pt x="1442" y="358"/>
                    <a:pt x="1525" y="275"/>
                    <a:pt x="1525" y="179"/>
                  </a:cubicBezTo>
                  <a:cubicBezTo>
                    <a:pt x="1525" y="72"/>
                    <a:pt x="1430" y="1"/>
                    <a:pt x="134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8" name="Google Shape;10631;p56"/>
            <p:cNvSpPr/>
            <p:nvPr/>
          </p:nvSpPr>
          <p:spPr>
            <a:xfrm>
              <a:off x="4149138" y="4287484"/>
              <a:ext cx="48426" cy="11400"/>
            </a:xfrm>
            <a:custGeom>
              <a:avLst/>
              <a:gdLst/>
              <a:ahLst/>
              <a:cxnLst/>
              <a:rect l="l" t="t" r="r" b="b"/>
              <a:pathLst>
                <a:path w="1525" h="359" extrusionOk="0">
                  <a:moveTo>
                    <a:pt x="179" y="1"/>
                  </a:moveTo>
                  <a:cubicBezTo>
                    <a:pt x="72" y="1"/>
                    <a:pt x="0" y="72"/>
                    <a:pt x="0" y="179"/>
                  </a:cubicBezTo>
                  <a:cubicBezTo>
                    <a:pt x="0" y="275"/>
                    <a:pt x="72" y="358"/>
                    <a:pt x="179" y="358"/>
                  </a:cubicBezTo>
                  <a:lnTo>
                    <a:pt x="1334" y="358"/>
                  </a:lnTo>
                  <a:cubicBezTo>
                    <a:pt x="1441" y="358"/>
                    <a:pt x="1512" y="275"/>
                    <a:pt x="1512" y="179"/>
                  </a:cubicBezTo>
                  <a:cubicBezTo>
                    <a:pt x="1524" y="72"/>
                    <a:pt x="1441" y="1"/>
                    <a:pt x="13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9" name="Google Shape;10632;p56"/>
            <p:cNvSpPr/>
            <p:nvPr/>
          </p:nvSpPr>
          <p:spPr>
            <a:xfrm>
              <a:off x="4315471" y="4121151"/>
              <a:ext cx="11400" cy="48045"/>
            </a:xfrm>
            <a:custGeom>
              <a:avLst/>
              <a:gdLst/>
              <a:ahLst/>
              <a:cxnLst/>
              <a:rect l="l" t="t" r="r" b="b"/>
              <a:pathLst>
                <a:path w="359" h="1513" extrusionOk="0">
                  <a:moveTo>
                    <a:pt x="180" y="0"/>
                  </a:moveTo>
                  <a:cubicBezTo>
                    <a:pt x="72" y="0"/>
                    <a:pt x="1" y="72"/>
                    <a:pt x="1" y="179"/>
                  </a:cubicBezTo>
                  <a:lnTo>
                    <a:pt x="1" y="1334"/>
                  </a:lnTo>
                  <a:cubicBezTo>
                    <a:pt x="1" y="1441"/>
                    <a:pt x="72" y="1512"/>
                    <a:pt x="180" y="1512"/>
                  </a:cubicBezTo>
                  <a:cubicBezTo>
                    <a:pt x="275" y="1512"/>
                    <a:pt x="358" y="1441"/>
                    <a:pt x="358" y="1334"/>
                  </a:cubicBezTo>
                  <a:lnTo>
                    <a:pt x="358" y="179"/>
                  </a:lnTo>
                  <a:cubicBezTo>
                    <a:pt x="358" y="72"/>
                    <a:pt x="275" y="0"/>
                    <a:pt x="18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0" name="Google Shape;10633;p56"/>
            <p:cNvSpPr/>
            <p:nvPr/>
          </p:nvSpPr>
          <p:spPr>
            <a:xfrm>
              <a:off x="4378632" y="4159575"/>
              <a:ext cx="22705" cy="27754"/>
            </a:xfrm>
            <a:custGeom>
              <a:avLst/>
              <a:gdLst/>
              <a:ahLst/>
              <a:cxnLst/>
              <a:rect l="l" t="t" r="r" b="b"/>
              <a:pathLst>
                <a:path w="715" h="874" extrusionOk="0">
                  <a:moveTo>
                    <a:pt x="513" y="0"/>
                  </a:moveTo>
                  <a:cubicBezTo>
                    <a:pt x="451" y="0"/>
                    <a:pt x="387" y="27"/>
                    <a:pt x="346" y="76"/>
                  </a:cubicBezTo>
                  <a:lnTo>
                    <a:pt x="48" y="588"/>
                  </a:lnTo>
                  <a:cubicBezTo>
                    <a:pt x="0" y="671"/>
                    <a:pt x="24" y="778"/>
                    <a:pt x="107" y="838"/>
                  </a:cubicBezTo>
                  <a:cubicBezTo>
                    <a:pt x="131" y="850"/>
                    <a:pt x="167" y="874"/>
                    <a:pt x="191" y="874"/>
                  </a:cubicBezTo>
                  <a:cubicBezTo>
                    <a:pt x="250" y="874"/>
                    <a:pt x="310" y="838"/>
                    <a:pt x="358" y="778"/>
                  </a:cubicBezTo>
                  <a:lnTo>
                    <a:pt x="655" y="278"/>
                  </a:lnTo>
                  <a:cubicBezTo>
                    <a:pt x="715" y="171"/>
                    <a:pt x="691" y="64"/>
                    <a:pt x="596" y="16"/>
                  </a:cubicBezTo>
                  <a:cubicBezTo>
                    <a:pt x="570" y="5"/>
                    <a:pt x="542" y="0"/>
                    <a:pt x="5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1" name="Google Shape;10634;p56"/>
            <p:cNvSpPr/>
            <p:nvPr/>
          </p:nvSpPr>
          <p:spPr>
            <a:xfrm>
              <a:off x="4240243" y="4399103"/>
              <a:ext cx="22705" cy="27563"/>
            </a:xfrm>
            <a:custGeom>
              <a:avLst/>
              <a:gdLst/>
              <a:ahLst/>
              <a:cxnLst/>
              <a:rect l="l" t="t" r="r" b="b"/>
              <a:pathLst>
                <a:path w="715" h="868" extrusionOk="0">
                  <a:moveTo>
                    <a:pt x="507" y="0"/>
                  </a:moveTo>
                  <a:cubicBezTo>
                    <a:pt x="444" y="0"/>
                    <a:pt x="387" y="33"/>
                    <a:pt x="346" y="82"/>
                  </a:cubicBezTo>
                  <a:lnTo>
                    <a:pt x="48" y="594"/>
                  </a:lnTo>
                  <a:cubicBezTo>
                    <a:pt x="1" y="677"/>
                    <a:pt x="24" y="784"/>
                    <a:pt x="108" y="844"/>
                  </a:cubicBezTo>
                  <a:cubicBezTo>
                    <a:pt x="132" y="855"/>
                    <a:pt x="155" y="867"/>
                    <a:pt x="191" y="867"/>
                  </a:cubicBezTo>
                  <a:cubicBezTo>
                    <a:pt x="251" y="867"/>
                    <a:pt x="310" y="844"/>
                    <a:pt x="358" y="784"/>
                  </a:cubicBezTo>
                  <a:lnTo>
                    <a:pt x="655" y="272"/>
                  </a:lnTo>
                  <a:cubicBezTo>
                    <a:pt x="715" y="189"/>
                    <a:pt x="679" y="82"/>
                    <a:pt x="596" y="22"/>
                  </a:cubicBezTo>
                  <a:cubicBezTo>
                    <a:pt x="566" y="7"/>
                    <a:pt x="536" y="0"/>
                    <a:pt x="50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2" name="Google Shape;10635;p56"/>
            <p:cNvSpPr/>
            <p:nvPr/>
          </p:nvSpPr>
          <p:spPr>
            <a:xfrm>
              <a:off x="4240243" y="4159130"/>
              <a:ext cx="22705" cy="28198"/>
            </a:xfrm>
            <a:custGeom>
              <a:avLst/>
              <a:gdLst/>
              <a:ahLst/>
              <a:cxnLst/>
              <a:rect l="l" t="t" r="r" b="b"/>
              <a:pathLst>
                <a:path w="715" h="888" extrusionOk="0">
                  <a:moveTo>
                    <a:pt x="213" y="1"/>
                  </a:moveTo>
                  <a:cubicBezTo>
                    <a:pt x="181" y="1"/>
                    <a:pt x="148" y="10"/>
                    <a:pt x="120" y="30"/>
                  </a:cubicBezTo>
                  <a:cubicBezTo>
                    <a:pt x="24" y="78"/>
                    <a:pt x="1" y="197"/>
                    <a:pt x="60" y="292"/>
                  </a:cubicBezTo>
                  <a:lnTo>
                    <a:pt x="358" y="792"/>
                  </a:lnTo>
                  <a:cubicBezTo>
                    <a:pt x="382" y="852"/>
                    <a:pt x="441" y="888"/>
                    <a:pt x="525" y="888"/>
                  </a:cubicBezTo>
                  <a:cubicBezTo>
                    <a:pt x="548" y="888"/>
                    <a:pt x="584" y="864"/>
                    <a:pt x="608" y="852"/>
                  </a:cubicBezTo>
                  <a:cubicBezTo>
                    <a:pt x="679" y="792"/>
                    <a:pt x="715" y="685"/>
                    <a:pt x="667" y="602"/>
                  </a:cubicBezTo>
                  <a:lnTo>
                    <a:pt x="370" y="90"/>
                  </a:lnTo>
                  <a:cubicBezTo>
                    <a:pt x="338" y="35"/>
                    <a:pt x="276" y="1"/>
                    <a:pt x="21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3" name="Google Shape;10636;p56"/>
            <p:cNvSpPr/>
            <p:nvPr/>
          </p:nvSpPr>
          <p:spPr>
            <a:xfrm>
              <a:off x="4378632" y="4399230"/>
              <a:ext cx="22705" cy="28198"/>
            </a:xfrm>
            <a:custGeom>
              <a:avLst/>
              <a:gdLst/>
              <a:ahLst/>
              <a:cxnLst/>
              <a:rect l="l" t="t" r="r" b="b"/>
              <a:pathLst>
                <a:path w="715" h="888" extrusionOk="0">
                  <a:moveTo>
                    <a:pt x="221" y="0"/>
                  </a:moveTo>
                  <a:cubicBezTo>
                    <a:pt x="187" y="0"/>
                    <a:pt x="152" y="10"/>
                    <a:pt x="119" y="30"/>
                  </a:cubicBezTo>
                  <a:cubicBezTo>
                    <a:pt x="24" y="78"/>
                    <a:pt x="0" y="197"/>
                    <a:pt x="60" y="292"/>
                  </a:cubicBezTo>
                  <a:lnTo>
                    <a:pt x="358" y="792"/>
                  </a:lnTo>
                  <a:cubicBezTo>
                    <a:pt x="393" y="851"/>
                    <a:pt x="453" y="887"/>
                    <a:pt x="524" y="887"/>
                  </a:cubicBezTo>
                  <a:cubicBezTo>
                    <a:pt x="548" y="887"/>
                    <a:pt x="584" y="863"/>
                    <a:pt x="608" y="851"/>
                  </a:cubicBezTo>
                  <a:cubicBezTo>
                    <a:pt x="691" y="792"/>
                    <a:pt x="715" y="673"/>
                    <a:pt x="667" y="601"/>
                  </a:cubicBezTo>
                  <a:lnTo>
                    <a:pt x="369" y="89"/>
                  </a:lnTo>
                  <a:cubicBezTo>
                    <a:pt x="346" y="35"/>
                    <a:pt x="286" y="0"/>
                    <a:pt x="2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4" name="Google Shape;10637;p56"/>
            <p:cNvSpPr/>
            <p:nvPr/>
          </p:nvSpPr>
          <p:spPr>
            <a:xfrm>
              <a:off x="4426264" y="4351851"/>
              <a:ext cx="29532" cy="21117"/>
            </a:xfrm>
            <a:custGeom>
              <a:avLst/>
              <a:gdLst/>
              <a:ahLst/>
              <a:cxnLst/>
              <a:rect l="l" t="t" r="r" b="b"/>
              <a:pathLst>
                <a:path w="930" h="665" extrusionOk="0">
                  <a:moveTo>
                    <a:pt x="215" y="0"/>
                  </a:moveTo>
                  <a:cubicBezTo>
                    <a:pt x="152" y="0"/>
                    <a:pt x="89" y="32"/>
                    <a:pt x="48" y="81"/>
                  </a:cubicBezTo>
                  <a:cubicBezTo>
                    <a:pt x="1" y="177"/>
                    <a:pt x="36" y="272"/>
                    <a:pt x="108" y="331"/>
                  </a:cubicBezTo>
                  <a:lnTo>
                    <a:pt x="608" y="629"/>
                  </a:lnTo>
                  <a:cubicBezTo>
                    <a:pt x="643" y="653"/>
                    <a:pt x="667" y="665"/>
                    <a:pt x="703" y="665"/>
                  </a:cubicBezTo>
                  <a:cubicBezTo>
                    <a:pt x="763" y="665"/>
                    <a:pt x="822" y="629"/>
                    <a:pt x="870" y="569"/>
                  </a:cubicBezTo>
                  <a:cubicBezTo>
                    <a:pt x="929" y="486"/>
                    <a:pt x="893" y="367"/>
                    <a:pt x="810" y="319"/>
                  </a:cubicBezTo>
                  <a:lnTo>
                    <a:pt x="298" y="22"/>
                  </a:lnTo>
                  <a:cubicBezTo>
                    <a:pt x="272" y="7"/>
                    <a:pt x="244" y="0"/>
                    <a:pt x="2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5" name="Google Shape;10638;p56"/>
            <p:cNvSpPr/>
            <p:nvPr/>
          </p:nvSpPr>
          <p:spPr>
            <a:xfrm>
              <a:off x="4186196" y="4213463"/>
              <a:ext cx="29500" cy="21117"/>
            </a:xfrm>
            <a:custGeom>
              <a:avLst/>
              <a:gdLst/>
              <a:ahLst/>
              <a:cxnLst/>
              <a:rect l="l" t="t" r="r" b="b"/>
              <a:pathLst>
                <a:path w="929" h="665" extrusionOk="0">
                  <a:moveTo>
                    <a:pt x="214" y="0"/>
                  </a:moveTo>
                  <a:cubicBezTo>
                    <a:pt x="152" y="0"/>
                    <a:pt x="89" y="33"/>
                    <a:pt x="48" y="82"/>
                  </a:cubicBezTo>
                  <a:cubicBezTo>
                    <a:pt x="0" y="165"/>
                    <a:pt x="36" y="272"/>
                    <a:pt x="107" y="332"/>
                  </a:cubicBezTo>
                  <a:lnTo>
                    <a:pt x="619" y="629"/>
                  </a:lnTo>
                  <a:cubicBezTo>
                    <a:pt x="643" y="641"/>
                    <a:pt x="667" y="665"/>
                    <a:pt x="703" y="665"/>
                  </a:cubicBezTo>
                  <a:cubicBezTo>
                    <a:pt x="762" y="665"/>
                    <a:pt x="822" y="629"/>
                    <a:pt x="869" y="570"/>
                  </a:cubicBezTo>
                  <a:cubicBezTo>
                    <a:pt x="929" y="463"/>
                    <a:pt x="893" y="367"/>
                    <a:pt x="810" y="320"/>
                  </a:cubicBezTo>
                  <a:lnTo>
                    <a:pt x="298" y="22"/>
                  </a:lnTo>
                  <a:cubicBezTo>
                    <a:pt x="272" y="7"/>
                    <a:pt x="243" y="0"/>
                    <a:pt x="21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6" name="Google Shape;10639;p56"/>
            <p:cNvSpPr/>
            <p:nvPr/>
          </p:nvSpPr>
          <p:spPr>
            <a:xfrm>
              <a:off x="4425883" y="4213590"/>
              <a:ext cx="29913" cy="21371"/>
            </a:xfrm>
            <a:custGeom>
              <a:avLst/>
              <a:gdLst/>
              <a:ahLst/>
              <a:cxnLst/>
              <a:rect l="l" t="t" r="r" b="b"/>
              <a:pathLst>
                <a:path w="942" h="673" extrusionOk="0">
                  <a:moveTo>
                    <a:pt x="725" y="0"/>
                  </a:moveTo>
                  <a:cubicBezTo>
                    <a:pt x="693" y="0"/>
                    <a:pt x="660" y="10"/>
                    <a:pt x="632" y="30"/>
                  </a:cubicBezTo>
                  <a:lnTo>
                    <a:pt x="120" y="328"/>
                  </a:lnTo>
                  <a:cubicBezTo>
                    <a:pt x="36" y="375"/>
                    <a:pt x="1" y="494"/>
                    <a:pt x="60" y="578"/>
                  </a:cubicBezTo>
                  <a:cubicBezTo>
                    <a:pt x="96" y="637"/>
                    <a:pt x="155" y="673"/>
                    <a:pt x="227" y="673"/>
                  </a:cubicBezTo>
                  <a:cubicBezTo>
                    <a:pt x="251" y="673"/>
                    <a:pt x="286" y="661"/>
                    <a:pt x="310" y="637"/>
                  </a:cubicBezTo>
                  <a:lnTo>
                    <a:pt x="822" y="340"/>
                  </a:lnTo>
                  <a:cubicBezTo>
                    <a:pt x="905" y="280"/>
                    <a:pt x="941" y="161"/>
                    <a:pt x="882" y="89"/>
                  </a:cubicBezTo>
                  <a:cubicBezTo>
                    <a:pt x="850" y="35"/>
                    <a:pt x="788" y="0"/>
                    <a:pt x="7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57" name="Google Shape;10640;p56"/>
            <p:cNvSpPr/>
            <p:nvPr/>
          </p:nvSpPr>
          <p:spPr>
            <a:xfrm>
              <a:off x="4186196" y="4351978"/>
              <a:ext cx="29500" cy="21371"/>
            </a:xfrm>
            <a:custGeom>
              <a:avLst/>
              <a:gdLst/>
              <a:ahLst/>
              <a:cxnLst/>
              <a:rect l="l" t="t" r="r" b="b"/>
              <a:pathLst>
                <a:path w="929" h="673" extrusionOk="0">
                  <a:moveTo>
                    <a:pt x="725" y="0"/>
                  </a:moveTo>
                  <a:cubicBezTo>
                    <a:pt x="692" y="0"/>
                    <a:pt x="660" y="9"/>
                    <a:pt x="631" y="30"/>
                  </a:cubicBezTo>
                  <a:lnTo>
                    <a:pt x="119" y="327"/>
                  </a:lnTo>
                  <a:cubicBezTo>
                    <a:pt x="36" y="375"/>
                    <a:pt x="0" y="494"/>
                    <a:pt x="60" y="589"/>
                  </a:cubicBezTo>
                  <a:cubicBezTo>
                    <a:pt x="95" y="649"/>
                    <a:pt x="155" y="673"/>
                    <a:pt x="226" y="673"/>
                  </a:cubicBezTo>
                  <a:cubicBezTo>
                    <a:pt x="262" y="673"/>
                    <a:pt x="286" y="661"/>
                    <a:pt x="322" y="649"/>
                  </a:cubicBezTo>
                  <a:lnTo>
                    <a:pt x="822" y="351"/>
                  </a:lnTo>
                  <a:cubicBezTo>
                    <a:pt x="893" y="292"/>
                    <a:pt x="929" y="173"/>
                    <a:pt x="881" y="89"/>
                  </a:cubicBezTo>
                  <a:cubicBezTo>
                    <a:pt x="850" y="34"/>
                    <a:pt x="787" y="0"/>
                    <a:pt x="7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58" name="Google Shape;10641;p56"/>
          <p:cNvSpPr/>
          <p:nvPr/>
        </p:nvSpPr>
        <p:spPr>
          <a:xfrm>
            <a:off x="5549149" y="5152297"/>
            <a:ext cx="500190" cy="485837"/>
          </a:xfrm>
          <a:custGeom>
            <a:avLst/>
            <a:gdLst/>
            <a:ahLst/>
            <a:cxnLst/>
            <a:rect l="l" t="t" r="r" b="b"/>
            <a:pathLst>
              <a:path w="10836" h="10708" extrusionOk="0">
                <a:moveTo>
                  <a:pt x="7677" y="328"/>
                </a:moveTo>
                <a:cubicBezTo>
                  <a:pt x="7821" y="328"/>
                  <a:pt x="7960" y="378"/>
                  <a:pt x="8061" y="480"/>
                </a:cubicBezTo>
                <a:lnTo>
                  <a:pt x="10288" y="2706"/>
                </a:lnTo>
                <a:cubicBezTo>
                  <a:pt x="10502" y="2897"/>
                  <a:pt x="10490" y="3278"/>
                  <a:pt x="10252" y="3516"/>
                </a:cubicBezTo>
                <a:cubicBezTo>
                  <a:pt x="10125" y="3643"/>
                  <a:pt x="9961" y="3709"/>
                  <a:pt x="9802" y="3709"/>
                </a:cubicBezTo>
                <a:cubicBezTo>
                  <a:pt x="9661" y="3709"/>
                  <a:pt x="9524" y="3657"/>
                  <a:pt x="9418" y="3552"/>
                </a:cubicBezTo>
                <a:lnTo>
                  <a:pt x="8264" y="2385"/>
                </a:lnTo>
                <a:cubicBezTo>
                  <a:pt x="8234" y="2355"/>
                  <a:pt x="8195" y="2340"/>
                  <a:pt x="8156" y="2340"/>
                </a:cubicBezTo>
                <a:cubicBezTo>
                  <a:pt x="8118" y="2340"/>
                  <a:pt x="8079" y="2355"/>
                  <a:pt x="8049" y="2385"/>
                </a:cubicBezTo>
                <a:cubicBezTo>
                  <a:pt x="7990" y="2444"/>
                  <a:pt x="7990" y="2540"/>
                  <a:pt x="8049" y="2599"/>
                </a:cubicBezTo>
                <a:lnTo>
                  <a:pt x="8930" y="3480"/>
                </a:lnTo>
                <a:lnTo>
                  <a:pt x="7811" y="4587"/>
                </a:lnTo>
                <a:cubicBezTo>
                  <a:pt x="7549" y="4861"/>
                  <a:pt x="7382" y="5207"/>
                  <a:pt x="7335" y="5564"/>
                </a:cubicBezTo>
                <a:cubicBezTo>
                  <a:pt x="7287" y="5921"/>
                  <a:pt x="7371" y="6290"/>
                  <a:pt x="7561" y="6588"/>
                </a:cubicBezTo>
                <a:cubicBezTo>
                  <a:pt x="7930" y="7171"/>
                  <a:pt x="7859" y="7838"/>
                  <a:pt x="7728" y="8028"/>
                </a:cubicBezTo>
                <a:cubicBezTo>
                  <a:pt x="7644" y="8016"/>
                  <a:pt x="7406" y="7897"/>
                  <a:pt x="6751" y="7350"/>
                </a:cubicBezTo>
                <a:cubicBezTo>
                  <a:pt x="6335" y="6993"/>
                  <a:pt x="5835" y="6528"/>
                  <a:pt x="5311" y="6004"/>
                </a:cubicBezTo>
                <a:lnTo>
                  <a:pt x="5204" y="5897"/>
                </a:lnTo>
                <a:lnTo>
                  <a:pt x="5180" y="5873"/>
                </a:lnTo>
                <a:cubicBezTo>
                  <a:pt x="5085" y="5778"/>
                  <a:pt x="4977" y="5695"/>
                  <a:pt x="4894" y="5588"/>
                </a:cubicBezTo>
                <a:lnTo>
                  <a:pt x="4846" y="5540"/>
                </a:lnTo>
                <a:lnTo>
                  <a:pt x="4739" y="5445"/>
                </a:lnTo>
                <a:cubicBezTo>
                  <a:pt x="4239" y="4921"/>
                  <a:pt x="3763" y="4409"/>
                  <a:pt x="3406" y="3992"/>
                </a:cubicBezTo>
                <a:cubicBezTo>
                  <a:pt x="2858" y="3337"/>
                  <a:pt x="2751" y="3099"/>
                  <a:pt x="2715" y="3028"/>
                </a:cubicBezTo>
                <a:cubicBezTo>
                  <a:pt x="2805" y="2970"/>
                  <a:pt x="2986" y="2926"/>
                  <a:pt x="3210" y="2926"/>
                </a:cubicBezTo>
                <a:cubicBezTo>
                  <a:pt x="3492" y="2926"/>
                  <a:pt x="3843" y="2995"/>
                  <a:pt x="4168" y="3194"/>
                </a:cubicBezTo>
                <a:cubicBezTo>
                  <a:pt x="4416" y="3353"/>
                  <a:pt x="4715" y="3430"/>
                  <a:pt x="5014" y="3430"/>
                </a:cubicBezTo>
                <a:cubicBezTo>
                  <a:pt x="5073" y="3430"/>
                  <a:pt x="5133" y="3427"/>
                  <a:pt x="5192" y="3421"/>
                </a:cubicBezTo>
                <a:cubicBezTo>
                  <a:pt x="5549" y="3373"/>
                  <a:pt x="5894" y="3194"/>
                  <a:pt x="6156" y="2944"/>
                </a:cubicBezTo>
                <a:lnTo>
                  <a:pt x="7275" y="1825"/>
                </a:lnTo>
                <a:lnTo>
                  <a:pt x="7359" y="1909"/>
                </a:lnTo>
                <a:cubicBezTo>
                  <a:pt x="7394" y="1938"/>
                  <a:pt x="7433" y="1953"/>
                  <a:pt x="7470" y="1953"/>
                </a:cubicBezTo>
                <a:cubicBezTo>
                  <a:pt x="7507" y="1953"/>
                  <a:pt x="7543" y="1938"/>
                  <a:pt x="7573" y="1909"/>
                </a:cubicBezTo>
                <a:cubicBezTo>
                  <a:pt x="7633" y="1849"/>
                  <a:pt x="7633" y="1766"/>
                  <a:pt x="7573" y="1706"/>
                </a:cubicBezTo>
                <a:lnTo>
                  <a:pt x="7204" y="1337"/>
                </a:lnTo>
                <a:lnTo>
                  <a:pt x="7192" y="1313"/>
                </a:lnTo>
                <a:cubicBezTo>
                  <a:pt x="7025" y="1123"/>
                  <a:pt x="7013" y="837"/>
                  <a:pt x="7144" y="635"/>
                </a:cubicBezTo>
                <a:cubicBezTo>
                  <a:pt x="7168" y="587"/>
                  <a:pt x="7204" y="539"/>
                  <a:pt x="7228" y="516"/>
                </a:cubicBezTo>
                <a:cubicBezTo>
                  <a:pt x="7353" y="390"/>
                  <a:pt x="7518" y="328"/>
                  <a:pt x="7677" y="328"/>
                </a:cubicBezTo>
                <a:close/>
                <a:moveTo>
                  <a:pt x="7667" y="0"/>
                </a:moveTo>
                <a:cubicBezTo>
                  <a:pt x="7428" y="0"/>
                  <a:pt x="7186" y="93"/>
                  <a:pt x="7001" y="277"/>
                </a:cubicBezTo>
                <a:cubicBezTo>
                  <a:pt x="6644" y="635"/>
                  <a:pt x="6632" y="1194"/>
                  <a:pt x="6978" y="1539"/>
                </a:cubicBezTo>
                <a:lnTo>
                  <a:pt x="7037" y="1599"/>
                </a:lnTo>
                <a:lnTo>
                  <a:pt x="5918" y="2718"/>
                </a:lnTo>
                <a:cubicBezTo>
                  <a:pt x="5651" y="2985"/>
                  <a:pt x="5292" y="3125"/>
                  <a:pt x="4942" y="3125"/>
                </a:cubicBezTo>
                <a:cubicBezTo>
                  <a:pt x="4715" y="3125"/>
                  <a:pt x="4491" y="3066"/>
                  <a:pt x="4299" y="2944"/>
                </a:cubicBezTo>
                <a:cubicBezTo>
                  <a:pt x="3965" y="2730"/>
                  <a:pt x="3596" y="2623"/>
                  <a:pt x="3215" y="2623"/>
                </a:cubicBezTo>
                <a:cubicBezTo>
                  <a:pt x="2882" y="2623"/>
                  <a:pt x="2584" y="2706"/>
                  <a:pt x="2453" y="2849"/>
                </a:cubicBezTo>
                <a:cubicBezTo>
                  <a:pt x="2322" y="2980"/>
                  <a:pt x="2418" y="3194"/>
                  <a:pt x="2525" y="3385"/>
                </a:cubicBezTo>
                <a:cubicBezTo>
                  <a:pt x="2632" y="3564"/>
                  <a:pt x="2810" y="3802"/>
                  <a:pt x="3049" y="4087"/>
                </a:cubicBezTo>
                <a:cubicBezTo>
                  <a:pt x="3394" y="4504"/>
                  <a:pt x="3846" y="5004"/>
                  <a:pt x="4370" y="5540"/>
                </a:cubicBezTo>
                <a:lnTo>
                  <a:pt x="3180" y="6731"/>
                </a:lnTo>
                <a:cubicBezTo>
                  <a:pt x="2763" y="7147"/>
                  <a:pt x="2346" y="7600"/>
                  <a:pt x="1965" y="8064"/>
                </a:cubicBezTo>
                <a:lnTo>
                  <a:pt x="84" y="10291"/>
                </a:lnTo>
                <a:cubicBezTo>
                  <a:pt x="1" y="10398"/>
                  <a:pt x="1" y="10541"/>
                  <a:pt x="84" y="10636"/>
                </a:cubicBezTo>
                <a:cubicBezTo>
                  <a:pt x="132" y="10683"/>
                  <a:pt x="191" y="10707"/>
                  <a:pt x="251" y="10707"/>
                </a:cubicBezTo>
                <a:cubicBezTo>
                  <a:pt x="310" y="10707"/>
                  <a:pt x="370" y="10683"/>
                  <a:pt x="429" y="10636"/>
                </a:cubicBezTo>
                <a:lnTo>
                  <a:pt x="2572" y="8850"/>
                </a:lnTo>
                <a:cubicBezTo>
                  <a:pt x="2632" y="8790"/>
                  <a:pt x="2644" y="8695"/>
                  <a:pt x="2584" y="8636"/>
                </a:cubicBezTo>
                <a:cubicBezTo>
                  <a:pt x="2552" y="8603"/>
                  <a:pt x="2512" y="8585"/>
                  <a:pt x="2472" y="8585"/>
                </a:cubicBezTo>
                <a:cubicBezTo>
                  <a:pt x="2440" y="8585"/>
                  <a:pt x="2409" y="8597"/>
                  <a:pt x="2382" y="8624"/>
                </a:cubicBezTo>
                <a:lnTo>
                  <a:pt x="739" y="9993"/>
                </a:lnTo>
                <a:lnTo>
                  <a:pt x="2191" y="8266"/>
                </a:lnTo>
                <a:cubicBezTo>
                  <a:pt x="2560" y="7826"/>
                  <a:pt x="2965" y="7374"/>
                  <a:pt x="3382" y="6957"/>
                </a:cubicBezTo>
                <a:lnTo>
                  <a:pt x="4573" y="5766"/>
                </a:lnTo>
                <a:lnTo>
                  <a:pt x="4585" y="5778"/>
                </a:lnTo>
                <a:lnTo>
                  <a:pt x="4763" y="5957"/>
                </a:lnTo>
                <a:lnTo>
                  <a:pt x="4942" y="6135"/>
                </a:lnTo>
                <a:lnTo>
                  <a:pt x="4954" y="6159"/>
                </a:lnTo>
                <a:lnTo>
                  <a:pt x="3763" y="7350"/>
                </a:lnTo>
                <a:cubicBezTo>
                  <a:pt x="3537" y="7564"/>
                  <a:pt x="3299" y="7790"/>
                  <a:pt x="3084" y="8005"/>
                </a:cubicBezTo>
                <a:cubicBezTo>
                  <a:pt x="3025" y="8064"/>
                  <a:pt x="3025" y="8147"/>
                  <a:pt x="3061" y="8207"/>
                </a:cubicBezTo>
                <a:cubicBezTo>
                  <a:pt x="3092" y="8238"/>
                  <a:pt x="3133" y="8253"/>
                  <a:pt x="3174" y="8253"/>
                </a:cubicBezTo>
                <a:cubicBezTo>
                  <a:pt x="3211" y="8253"/>
                  <a:pt x="3247" y="8241"/>
                  <a:pt x="3275" y="8219"/>
                </a:cubicBezTo>
                <a:cubicBezTo>
                  <a:pt x="3513" y="8005"/>
                  <a:pt x="3751" y="7778"/>
                  <a:pt x="3977" y="7552"/>
                </a:cubicBezTo>
                <a:lnTo>
                  <a:pt x="5168" y="6361"/>
                </a:lnTo>
                <a:cubicBezTo>
                  <a:pt x="5704" y="6885"/>
                  <a:pt x="6204" y="7350"/>
                  <a:pt x="6620" y="7683"/>
                </a:cubicBezTo>
                <a:cubicBezTo>
                  <a:pt x="6906" y="7921"/>
                  <a:pt x="7144" y="8088"/>
                  <a:pt x="7323" y="8207"/>
                </a:cubicBezTo>
                <a:cubicBezTo>
                  <a:pt x="7442" y="8278"/>
                  <a:pt x="7573" y="8362"/>
                  <a:pt x="7692" y="8362"/>
                </a:cubicBezTo>
                <a:cubicBezTo>
                  <a:pt x="7752" y="8362"/>
                  <a:pt x="7811" y="8338"/>
                  <a:pt x="7859" y="8302"/>
                </a:cubicBezTo>
                <a:cubicBezTo>
                  <a:pt x="7990" y="8159"/>
                  <a:pt x="8073" y="7862"/>
                  <a:pt x="8073" y="7540"/>
                </a:cubicBezTo>
                <a:cubicBezTo>
                  <a:pt x="8073" y="7171"/>
                  <a:pt x="7954" y="6778"/>
                  <a:pt x="7763" y="6457"/>
                </a:cubicBezTo>
                <a:cubicBezTo>
                  <a:pt x="7454" y="5957"/>
                  <a:pt x="7549" y="5278"/>
                  <a:pt x="7990" y="4826"/>
                </a:cubicBezTo>
                <a:lnTo>
                  <a:pt x="9109" y="3718"/>
                </a:lnTo>
                <a:lnTo>
                  <a:pt x="9168" y="3778"/>
                </a:lnTo>
                <a:lnTo>
                  <a:pt x="9192" y="3802"/>
                </a:lnTo>
                <a:lnTo>
                  <a:pt x="9216" y="3814"/>
                </a:lnTo>
                <a:cubicBezTo>
                  <a:pt x="9216" y="3814"/>
                  <a:pt x="9228" y="3837"/>
                  <a:pt x="9240" y="3837"/>
                </a:cubicBezTo>
                <a:cubicBezTo>
                  <a:pt x="9240" y="3837"/>
                  <a:pt x="9252" y="3837"/>
                  <a:pt x="9252" y="3849"/>
                </a:cubicBezTo>
                <a:lnTo>
                  <a:pt x="9264" y="3861"/>
                </a:lnTo>
                <a:cubicBezTo>
                  <a:pt x="9264" y="3861"/>
                  <a:pt x="9287" y="3861"/>
                  <a:pt x="9287" y="3873"/>
                </a:cubicBezTo>
                <a:lnTo>
                  <a:pt x="9299" y="3897"/>
                </a:lnTo>
                <a:cubicBezTo>
                  <a:pt x="9299" y="3897"/>
                  <a:pt x="9311" y="3897"/>
                  <a:pt x="9311" y="3909"/>
                </a:cubicBezTo>
                <a:lnTo>
                  <a:pt x="9323" y="3921"/>
                </a:lnTo>
                <a:cubicBezTo>
                  <a:pt x="9323" y="3921"/>
                  <a:pt x="9347" y="3921"/>
                  <a:pt x="9347" y="3933"/>
                </a:cubicBezTo>
                <a:lnTo>
                  <a:pt x="9359" y="3956"/>
                </a:lnTo>
                <a:cubicBezTo>
                  <a:pt x="9359" y="3956"/>
                  <a:pt x="9371" y="3956"/>
                  <a:pt x="9371" y="3968"/>
                </a:cubicBezTo>
                <a:cubicBezTo>
                  <a:pt x="9371" y="3968"/>
                  <a:pt x="9383" y="3968"/>
                  <a:pt x="9383" y="3980"/>
                </a:cubicBezTo>
                <a:cubicBezTo>
                  <a:pt x="9383" y="3980"/>
                  <a:pt x="9407" y="3980"/>
                  <a:pt x="9407" y="3992"/>
                </a:cubicBezTo>
                <a:cubicBezTo>
                  <a:pt x="9407" y="3992"/>
                  <a:pt x="9418" y="3992"/>
                  <a:pt x="9418" y="4016"/>
                </a:cubicBezTo>
                <a:lnTo>
                  <a:pt x="9430" y="4016"/>
                </a:lnTo>
                <a:cubicBezTo>
                  <a:pt x="9430" y="4016"/>
                  <a:pt x="9442" y="4016"/>
                  <a:pt x="9442" y="4028"/>
                </a:cubicBezTo>
                <a:lnTo>
                  <a:pt x="9942" y="4028"/>
                </a:lnTo>
                <a:cubicBezTo>
                  <a:pt x="9954" y="4028"/>
                  <a:pt x="9954" y="4028"/>
                  <a:pt x="9966" y="4016"/>
                </a:cubicBezTo>
                <a:lnTo>
                  <a:pt x="9978" y="4016"/>
                </a:lnTo>
                <a:cubicBezTo>
                  <a:pt x="10002" y="4016"/>
                  <a:pt x="10002" y="4016"/>
                  <a:pt x="10014" y="3992"/>
                </a:cubicBezTo>
                <a:lnTo>
                  <a:pt x="10026" y="3992"/>
                </a:lnTo>
                <a:cubicBezTo>
                  <a:pt x="10038" y="3992"/>
                  <a:pt x="10038" y="3992"/>
                  <a:pt x="10061" y="3980"/>
                </a:cubicBezTo>
                <a:cubicBezTo>
                  <a:pt x="10061" y="3980"/>
                  <a:pt x="10073" y="3980"/>
                  <a:pt x="10073" y="3968"/>
                </a:cubicBezTo>
                <a:cubicBezTo>
                  <a:pt x="10085" y="3968"/>
                  <a:pt x="10085" y="3956"/>
                  <a:pt x="10097" y="3956"/>
                </a:cubicBezTo>
                <a:cubicBezTo>
                  <a:pt x="10097" y="3956"/>
                  <a:pt x="10121" y="3956"/>
                  <a:pt x="10121" y="3933"/>
                </a:cubicBezTo>
                <a:cubicBezTo>
                  <a:pt x="10133" y="3933"/>
                  <a:pt x="10133" y="3921"/>
                  <a:pt x="10145" y="3921"/>
                </a:cubicBezTo>
                <a:cubicBezTo>
                  <a:pt x="10145" y="3921"/>
                  <a:pt x="10157" y="3921"/>
                  <a:pt x="10157" y="3909"/>
                </a:cubicBezTo>
                <a:cubicBezTo>
                  <a:pt x="10180" y="3909"/>
                  <a:pt x="10180" y="3897"/>
                  <a:pt x="10192" y="3897"/>
                </a:cubicBezTo>
                <a:cubicBezTo>
                  <a:pt x="10192" y="3897"/>
                  <a:pt x="10204" y="3897"/>
                  <a:pt x="10204" y="3873"/>
                </a:cubicBezTo>
                <a:cubicBezTo>
                  <a:pt x="10216" y="3873"/>
                  <a:pt x="10216" y="3861"/>
                  <a:pt x="10240" y="3861"/>
                </a:cubicBezTo>
                <a:cubicBezTo>
                  <a:pt x="10240" y="3861"/>
                  <a:pt x="10252" y="3861"/>
                  <a:pt x="10252" y="3849"/>
                </a:cubicBezTo>
                <a:cubicBezTo>
                  <a:pt x="10264" y="3849"/>
                  <a:pt x="10264" y="3837"/>
                  <a:pt x="10276" y="3837"/>
                </a:cubicBezTo>
                <a:cubicBezTo>
                  <a:pt x="10276" y="3837"/>
                  <a:pt x="10300" y="3837"/>
                  <a:pt x="10300" y="3814"/>
                </a:cubicBezTo>
                <a:cubicBezTo>
                  <a:pt x="10311" y="3814"/>
                  <a:pt x="10311" y="3802"/>
                  <a:pt x="10323" y="3802"/>
                </a:cubicBezTo>
                <a:cubicBezTo>
                  <a:pt x="10323" y="3802"/>
                  <a:pt x="10335" y="3802"/>
                  <a:pt x="10335" y="3790"/>
                </a:cubicBezTo>
                <a:cubicBezTo>
                  <a:pt x="10359" y="3778"/>
                  <a:pt x="10371" y="3778"/>
                  <a:pt x="10371" y="3754"/>
                </a:cubicBezTo>
                <a:cubicBezTo>
                  <a:pt x="10823" y="3373"/>
                  <a:pt x="10835" y="2802"/>
                  <a:pt x="10490" y="2468"/>
                </a:cubicBezTo>
                <a:lnTo>
                  <a:pt x="8275" y="242"/>
                </a:lnTo>
                <a:cubicBezTo>
                  <a:pt x="8109" y="81"/>
                  <a:pt x="7889" y="0"/>
                  <a:pt x="7667" y="0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59" name="Google Shape;10642;p56"/>
          <p:cNvGrpSpPr/>
          <p:nvPr/>
        </p:nvGrpSpPr>
        <p:grpSpPr>
          <a:xfrm>
            <a:off x="6115211" y="5191704"/>
            <a:ext cx="578201" cy="375493"/>
            <a:chOff x="5206262" y="4174817"/>
            <a:chExt cx="397763" cy="262804"/>
          </a:xfrm>
          <a:solidFill>
            <a:srgbClr val="0D4D98"/>
          </a:solidFill>
        </p:grpSpPr>
        <p:sp>
          <p:nvSpPr>
            <p:cNvPr id="360" name="Google Shape;10643;p56"/>
            <p:cNvSpPr/>
            <p:nvPr/>
          </p:nvSpPr>
          <p:spPr>
            <a:xfrm>
              <a:off x="5206262" y="4177104"/>
              <a:ext cx="397763" cy="260518"/>
            </a:xfrm>
            <a:custGeom>
              <a:avLst/>
              <a:gdLst/>
              <a:ahLst/>
              <a:cxnLst/>
              <a:rect l="l" t="t" r="r" b="b"/>
              <a:pathLst>
                <a:path w="12526" h="8204" extrusionOk="0">
                  <a:moveTo>
                    <a:pt x="3655" y="381"/>
                  </a:moveTo>
                  <a:cubicBezTo>
                    <a:pt x="3989" y="381"/>
                    <a:pt x="4298" y="500"/>
                    <a:pt x="4536" y="738"/>
                  </a:cubicBezTo>
                  <a:lnTo>
                    <a:pt x="7049" y="3120"/>
                  </a:lnTo>
                  <a:lnTo>
                    <a:pt x="5644" y="3120"/>
                  </a:lnTo>
                  <a:lnTo>
                    <a:pt x="3512" y="381"/>
                  </a:lnTo>
                  <a:close/>
                  <a:moveTo>
                    <a:pt x="10585" y="3477"/>
                  </a:moveTo>
                  <a:cubicBezTo>
                    <a:pt x="10882" y="3501"/>
                    <a:pt x="11156" y="3620"/>
                    <a:pt x="11382" y="3846"/>
                  </a:cubicBezTo>
                  <a:lnTo>
                    <a:pt x="11502" y="3965"/>
                  </a:lnTo>
                  <a:lnTo>
                    <a:pt x="10763" y="3965"/>
                  </a:lnTo>
                  <a:lnTo>
                    <a:pt x="10763" y="3953"/>
                  </a:lnTo>
                  <a:cubicBezTo>
                    <a:pt x="10656" y="3953"/>
                    <a:pt x="10585" y="3858"/>
                    <a:pt x="10585" y="3775"/>
                  </a:cubicBezTo>
                  <a:lnTo>
                    <a:pt x="10585" y="3477"/>
                  </a:lnTo>
                  <a:close/>
                  <a:moveTo>
                    <a:pt x="7906" y="4263"/>
                  </a:moveTo>
                  <a:lnTo>
                    <a:pt x="4536" y="7430"/>
                  </a:lnTo>
                  <a:cubicBezTo>
                    <a:pt x="4298" y="7656"/>
                    <a:pt x="3989" y="7787"/>
                    <a:pt x="3655" y="7787"/>
                  </a:cubicBezTo>
                  <a:lnTo>
                    <a:pt x="3512" y="7787"/>
                  </a:lnTo>
                  <a:lnTo>
                    <a:pt x="6263" y="4263"/>
                  </a:lnTo>
                  <a:close/>
                  <a:moveTo>
                    <a:pt x="3381" y="0"/>
                  </a:moveTo>
                  <a:cubicBezTo>
                    <a:pt x="3262" y="0"/>
                    <a:pt x="3155" y="60"/>
                    <a:pt x="3108" y="179"/>
                  </a:cubicBezTo>
                  <a:cubicBezTo>
                    <a:pt x="3060" y="286"/>
                    <a:pt x="3060" y="405"/>
                    <a:pt x="3143" y="512"/>
                  </a:cubicBezTo>
                  <a:lnTo>
                    <a:pt x="5167" y="3120"/>
                  </a:lnTo>
                  <a:lnTo>
                    <a:pt x="2512" y="3120"/>
                  </a:lnTo>
                  <a:cubicBezTo>
                    <a:pt x="2405" y="3120"/>
                    <a:pt x="2310" y="3060"/>
                    <a:pt x="2250" y="2965"/>
                  </a:cubicBezTo>
                  <a:lnTo>
                    <a:pt x="1429" y="1536"/>
                  </a:lnTo>
                  <a:cubicBezTo>
                    <a:pt x="1310" y="1334"/>
                    <a:pt x="1084" y="1215"/>
                    <a:pt x="845" y="1215"/>
                  </a:cubicBezTo>
                  <a:lnTo>
                    <a:pt x="310" y="1215"/>
                  </a:lnTo>
                  <a:cubicBezTo>
                    <a:pt x="143" y="1215"/>
                    <a:pt x="0" y="1346"/>
                    <a:pt x="0" y="1524"/>
                  </a:cubicBezTo>
                  <a:lnTo>
                    <a:pt x="0" y="4394"/>
                  </a:lnTo>
                  <a:cubicBezTo>
                    <a:pt x="0" y="4763"/>
                    <a:pt x="310" y="5084"/>
                    <a:pt x="679" y="5084"/>
                  </a:cubicBezTo>
                  <a:lnTo>
                    <a:pt x="2262" y="5084"/>
                  </a:lnTo>
                  <a:cubicBezTo>
                    <a:pt x="2369" y="5084"/>
                    <a:pt x="2441" y="4989"/>
                    <a:pt x="2441" y="4906"/>
                  </a:cubicBezTo>
                  <a:cubicBezTo>
                    <a:pt x="2441" y="4810"/>
                    <a:pt x="2346" y="4727"/>
                    <a:pt x="2262" y="4727"/>
                  </a:cubicBezTo>
                  <a:lnTo>
                    <a:pt x="679" y="4727"/>
                  </a:lnTo>
                  <a:cubicBezTo>
                    <a:pt x="500" y="4727"/>
                    <a:pt x="369" y="4572"/>
                    <a:pt x="369" y="4406"/>
                  </a:cubicBezTo>
                  <a:lnTo>
                    <a:pt x="369" y="1596"/>
                  </a:lnTo>
                  <a:lnTo>
                    <a:pt x="845" y="1596"/>
                  </a:lnTo>
                  <a:cubicBezTo>
                    <a:pt x="965" y="1596"/>
                    <a:pt x="1060" y="1655"/>
                    <a:pt x="1119" y="1750"/>
                  </a:cubicBezTo>
                  <a:lnTo>
                    <a:pt x="1929" y="3179"/>
                  </a:lnTo>
                  <a:cubicBezTo>
                    <a:pt x="2048" y="3382"/>
                    <a:pt x="2274" y="3513"/>
                    <a:pt x="2512" y="3513"/>
                  </a:cubicBezTo>
                  <a:lnTo>
                    <a:pt x="10192" y="3513"/>
                  </a:lnTo>
                  <a:lnTo>
                    <a:pt x="10192" y="3834"/>
                  </a:lnTo>
                  <a:cubicBezTo>
                    <a:pt x="10192" y="4132"/>
                    <a:pt x="10442" y="4382"/>
                    <a:pt x="10740" y="4382"/>
                  </a:cubicBezTo>
                  <a:lnTo>
                    <a:pt x="11835" y="4382"/>
                  </a:lnTo>
                  <a:lnTo>
                    <a:pt x="12049" y="4620"/>
                  </a:lnTo>
                  <a:cubicBezTo>
                    <a:pt x="12085" y="4644"/>
                    <a:pt x="12109" y="4703"/>
                    <a:pt x="12133" y="4751"/>
                  </a:cubicBezTo>
                  <a:lnTo>
                    <a:pt x="7942" y="4751"/>
                  </a:lnTo>
                  <a:lnTo>
                    <a:pt x="8454" y="4275"/>
                  </a:lnTo>
                  <a:cubicBezTo>
                    <a:pt x="8513" y="4227"/>
                    <a:pt x="8525" y="4144"/>
                    <a:pt x="8501" y="4072"/>
                  </a:cubicBezTo>
                  <a:cubicBezTo>
                    <a:pt x="8465" y="3989"/>
                    <a:pt x="8406" y="3953"/>
                    <a:pt x="8334" y="3953"/>
                  </a:cubicBezTo>
                  <a:lnTo>
                    <a:pt x="6203" y="3953"/>
                  </a:lnTo>
                  <a:cubicBezTo>
                    <a:pt x="6120" y="3953"/>
                    <a:pt x="6025" y="3989"/>
                    <a:pt x="5965" y="4072"/>
                  </a:cubicBezTo>
                  <a:lnTo>
                    <a:pt x="5441" y="4739"/>
                  </a:lnTo>
                  <a:lnTo>
                    <a:pt x="3120" y="4739"/>
                  </a:lnTo>
                  <a:cubicBezTo>
                    <a:pt x="3024" y="4739"/>
                    <a:pt x="2941" y="4822"/>
                    <a:pt x="2941" y="4918"/>
                  </a:cubicBezTo>
                  <a:cubicBezTo>
                    <a:pt x="2941" y="5001"/>
                    <a:pt x="3036" y="5096"/>
                    <a:pt x="3120" y="5096"/>
                  </a:cubicBezTo>
                  <a:lnTo>
                    <a:pt x="5167" y="5096"/>
                  </a:lnTo>
                  <a:lnTo>
                    <a:pt x="3143" y="7704"/>
                  </a:lnTo>
                  <a:cubicBezTo>
                    <a:pt x="3060" y="7787"/>
                    <a:pt x="3048" y="7918"/>
                    <a:pt x="3108" y="8025"/>
                  </a:cubicBezTo>
                  <a:cubicBezTo>
                    <a:pt x="3155" y="8132"/>
                    <a:pt x="3274" y="8204"/>
                    <a:pt x="3381" y="8204"/>
                  </a:cubicBezTo>
                  <a:lnTo>
                    <a:pt x="3643" y="8204"/>
                  </a:lnTo>
                  <a:cubicBezTo>
                    <a:pt x="4060" y="8204"/>
                    <a:pt x="4477" y="8037"/>
                    <a:pt x="4775" y="7763"/>
                  </a:cubicBezTo>
                  <a:lnTo>
                    <a:pt x="7572" y="5108"/>
                  </a:lnTo>
                  <a:lnTo>
                    <a:pt x="12252" y="5108"/>
                  </a:lnTo>
                  <a:cubicBezTo>
                    <a:pt x="12395" y="5108"/>
                    <a:pt x="12525" y="4989"/>
                    <a:pt x="12525" y="4822"/>
                  </a:cubicBezTo>
                  <a:cubicBezTo>
                    <a:pt x="12525" y="4584"/>
                    <a:pt x="12466" y="4406"/>
                    <a:pt x="12335" y="4286"/>
                  </a:cubicBezTo>
                  <a:lnTo>
                    <a:pt x="11621" y="3572"/>
                  </a:lnTo>
                  <a:cubicBezTo>
                    <a:pt x="11311" y="3263"/>
                    <a:pt x="10894" y="3096"/>
                    <a:pt x="10466" y="3096"/>
                  </a:cubicBezTo>
                  <a:lnTo>
                    <a:pt x="7572" y="3096"/>
                  </a:lnTo>
                  <a:lnTo>
                    <a:pt x="4775" y="453"/>
                  </a:lnTo>
                  <a:cubicBezTo>
                    <a:pt x="4465" y="155"/>
                    <a:pt x="4060" y="0"/>
                    <a:pt x="364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1" name="Google Shape;10644;p56"/>
            <p:cNvSpPr/>
            <p:nvPr/>
          </p:nvSpPr>
          <p:spPr>
            <a:xfrm>
              <a:off x="5434231" y="4174817"/>
              <a:ext cx="167539" cy="70369"/>
            </a:xfrm>
            <a:custGeom>
              <a:avLst/>
              <a:gdLst/>
              <a:ahLst/>
              <a:cxnLst/>
              <a:rect l="l" t="t" r="r" b="b"/>
              <a:pathLst>
                <a:path w="5276" h="2216" extrusionOk="0">
                  <a:moveTo>
                    <a:pt x="2596" y="1"/>
                  </a:moveTo>
                  <a:cubicBezTo>
                    <a:pt x="1965" y="1"/>
                    <a:pt x="1417" y="418"/>
                    <a:pt x="1251" y="1013"/>
                  </a:cubicBezTo>
                  <a:cubicBezTo>
                    <a:pt x="1179" y="1001"/>
                    <a:pt x="1108" y="1001"/>
                    <a:pt x="1048" y="1001"/>
                  </a:cubicBezTo>
                  <a:cubicBezTo>
                    <a:pt x="465" y="1001"/>
                    <a:pt x="1" y="1465"/>
                    <a:pt x="1" y="2037"/>
                  </a:cubicBezTo>
                  <a:cubicBezTo>
                    <a:pt x="24" y="2132"/>
                    <a:pt x="96" y="2203"/>
                    <a:pt x="203" y="2203"/>
                  </a:cubicBezTo>
                  <a:lnTo>
                    <a:pt x="3358" y="2203"/>
                  </a:lnTo>
                  <a:cubicBezTo>
                    <a:pt x="3465" y="2203"/>
                    <a:pt x="3537" y="2120"/>
                    <a:pt x="3537" y="2025"/>
                  </a:cubicBezTo>
                  <a:cubicBezTo>
                    <a:pt x="3537" y="1918"/>
                    <a:pt x="3441" y="1846"/>
                    <a:pt x="3358" y="1846"/>
                  </a:cubicBezTo>
                  <a:lnTo>
                    <a:pt x="405" y="1846"/>
                  </a:lnTo>
                  <a:cubicBezTo>
                    <a:pt x="489" y="1561"/>
                    <a:pt x="751" y="1358"/>
                    <a:pt x="1048" y="1358"/>
                  </a:cubicBezTo>
                  <a:cubicBezTo>
                    <a:pt x="1144" y="1358"/>
                    <a:pt x="1239" y="1370"/>
                    <a:pt x="1334" y="1418"/>
                  </a:cubicBezTo>
                  <a:cubicBezTo>
                    <a:pt x="1359" y="1428"/>
                    <a:pt x="1384" y="1431"/>
                    <a:pt x="1409" y="1431"/>
                  </a:cubicBezTo>
                  <a:cubicBezTo>
                    <a:pt x="1442" y="1431"/>
                    <a:pt x="1473" y="1425"/>
                    <a:pt x="1501" y="1418"/>
                  </a:cubicBezTo>
                  <a:cubicBezTo>
                    <a:pt x="1536" y="1382"/>
                    <a:pt x="1584" y="1346"/>
                    <a:pt x="1584" y="1287"/>
                  </a:cubicBezTo>
                  <a:cubicBezTo>
                    <a:pt x="1644" y="763"/>
                    <a:pt x="2096" y="370"/>
                    <a:pt x="2608" y="370"/>
                  </a:cubicBezTo>
                  <a:cubicBezTo>
                    <a:pt x="3084" y="370"/>
                    <a:pt x="3489" y="691"/>
                    <a:pt x="3608" y="1144"/>
                  </a:cubicBezTo>
                  <a:cubicBezTo>
                    <a:pt x="3620" y="1191"/>
                    <a:pt x="3656" y="1239"/>
                    <a:pt x="3703" y="1263"/>
                  </a:cubicBezTo>
                  <a:cubicBezTo>
                    <a:pt x="3726" y="1286"/>
                    <a:pt x="3758" y="1294"/>
                    <a:pt x="3791" y="1294"/>
                  </a:cubicBezTo>
                  <a:cubicBezTo>
                    <a:pt x="3810" y="1294"/>
                    <a:pt x="3829" y="1291"/>
                    <a:pt x="3846" y="1287"/>
                  </a:cubicBezTo>
                  <a:cubicBezTo>
                    <a:pt x="3930" y="1251"/>
                    <a:pt x="4025" y="1239"/>
                    <a:pt x="4120" y="1239"/>
                  </a:cubicBezTo>
                  <a:cubicBezTo>
                    <a:pt x="4501" y="1239"/>
                    <a:pt x="4811" y="1501"/>
                    <a:pt x="4906" y="1858"/>
                  </a:cubicBezTo>
                  <a:lnTo>
                    <a:pt x="4215" y="1858"/>
                  </a:lnTo>
                  <a:cubicBezTo>
                    <a:pt x="4120" y="1858"/>
                    <a:pt x="4037" y="1953"/>
                    <a:pt x="4037" y="2037"/>
                  </a:cubicBezTo>
                  <a:cubicBezTo>
                    <a:pt x="4037" y="2132"/>
                    <a:pt x="4132" y="2215"/>
                    <a:pt x="4215" y="2215"/>
                  </a:cubicBezTo>
                  <a:lnTo>
                    <a:pt x="5096" y="2215"/>
                  </a:lnTo>
                  <a:cubicBezTo>
                    <a:pt x="5204" y="2215"/>
                    <a:pt x="5275" y="2132"/>
                    <a:pt x="5275" y="2037"/>
                  </a:cubicBezTo>
                  <a:cubicBezTo>
                    <a:pt x="5275" y="1406"/>
                    <a:pt x="4751" y="870"/>
                    <a:pt x="4096" y="870"/>
                  </a:cubicBezTo>
                  <a:cubicBezTo>
                    <a:pt x="4025" y="870"/>
                    <a:pt x="3965" y="870"/>
                    <a:pt x="3894" y="882"/>
                  </a:cubicBezTo>
                  <a:cubicBezTo>
                    <a:pt x="3680" y="358"/>
                    <a:pt x="3180" y="1"/>
                    <a:pt x="259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2" name="Google Shape;10645;p56"/>
            <p:cNvSpPr/>
            <p:nvPr/>
          </p:nvSpPr>
          <p:spPr>
            <a:xfrm>
              <a:off x="5360877" y="4298852"/>
              <a:ext cx="15147" cy="15147"/>
            </a:xfrm>
            <a:custGeom>
              <a:avLst/>
              <a:gdLst/>
              <a:ahLst/>
              <a:cxnLst/>
              <a:rect l="l" t="t" r="r" b="b"/>
              <a:pathLst>
                <a:path w="477" h="477" extrusionOk="0">
                  <a:moveTo>
                    <a:pt x="239" y="0"/>
                  </a:moveTo>
                  <a:cubicBezTo>
                    <a:pt x="96" y="0"/>
                    <a:pt x="1" y="95"/>
                    <a:pt x="1" y="238"/>
                  </a:cubicBezTo>
                  <a:cubicBezTo>
                    <a:pt x="1" y="369"/>
                    <a:pt x="96" y="476"/>
                    <a:pt x="239" y="476"/>
                  </a:cubicBezTo>
                  <a:cubicBezTo>
                    <a:pt x="370" y="476"/>
                    <a:pt x="477" y="381"/>
                    <a:pt x="477" y="238"/>
                  </a:cubicBezTo>
                  <a:cubicBezTo>
                    <a:pt x="477" y="95"/>
                    <a:pt x="370" y="0"/>
                    <a:pt x="23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3" name="Google Shape;10646;p56"/>
            <p:cNvSpPr/>
            <p:nvPr/>
          </p:nvSpPr>
          <p:spPr>
            <a:xfrm>
              <a:off x="5329503" y="4298852"/>
              <a:ext cx="15147" cy="15147"/>
            </a:xfrm>
            <a:custGeom>
              <a:avLst/>
              <a:gdLst/>
              <a:ahLst/>
              <a:cxnLst/>
              <a:rect l="l" t="t" r="r" b="b"/>
              <a:pathLst>
                <a:path w="477" h="477" extrusionOk="0">
                  <a:moveTo>
                    <a:pt x="239" y="0"/>
                  </a:moveTo>
                  <a:cubicBezTo>
                    <a:pt x="108" y="0"/>
                    <a:pt x="1" y="95"/>
                    <a:pt x="1" y="238"/>
                  </a:cubicBezTo>
                  <a:cubicBezTo>
                    <a:pt x="1" y="369"/>
                    <a:pt x="108" y="476"/>
                    <a:pt x="239" y="476"/>
                  </a:cubicBezTo>
                  <a:cubicBezTo>
                    <a:pt x="370" y="476"/>
                    <a:pt x="477" y="381"/>
                    <a:pt x="477" y="238"/>
                  </a:cubicBezTo>
                  <a:cubicBezTo>
                    <a:pt x="477" y="95"/>
                    <a:pt x="370" y="0"/>
                    <a:pt x="23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4" name="Google Shape;10647;p56"/>
            <p:cNvSpPr/>
            <p:nvPr/>
          </p:nvSpPr>
          <p:spPr>
            <a:xfrm>
              <a:off x="5298511" y="4299202"/>
              <a:ext cx="14766" cy="15179"/>
            </a:xfrm>
            <a:custGeom>
              <a:avLst/>
              <a:gdLst/>
              <a:ahLst/>
              <a:cxnLst/>
              <a:rect l="l" t="t" r="r" b="b"/>
              <a:pathLst>
                <a:path w="465" h="478" extrusionOk="0">
                  <a:moveTo>
                    <a:pt x="238" y="1"/>
                  </a:moveTo>
                  <a:cubicBezTo>
                    <a:pt x="95" y="1"/>
                    <a:pt x="0" y="108"/>
                    <a:pt x="0" y="239"/>
                  </a:cubicBezTo>
                  <a:cubicBezTo>
                    <a:pt x="0" y="370"/>
                    <a:pt x="95" y="477"/>
                    <a:pt x="238" y="477"/>
                  </a:cubicBezTo>
                  <a:cubicBezTo>
                    <a:pt x="369" y="477"/>
                    <a:pt x="465" y="370"/>
                    <a:pt x="465" y="239"/>
                  </a:cubicBezTo>
                  <a:cubicBezTo>
                    <a:pt x="465" y="108"/>
                    <a:pt x="369" y="1"/>
                    <a:pt x="23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5" name="Google Shape;10648;p56"/>
            <p:cNvSpPr/>
            <p:nvPr/>
          </p:nvSpPr>
          <p:spPr>
            <a:xfrm>
              <a:off x="5267137" y="4298852"/>
              <a:ext cx="15147" cy="15147"/>
            </a:xfrm>
            <a:custGeom>
              <a:avLst/>
              <a:gdLst/>
              <a:ahLst/>
              <a:cxnLst/>
              <a:rect l="l" t="t" r="r" b="b"/>
              <a:pathLst>
                <a:path w="477" h="477" extrusionOk="0">
                  <a:moveTo>
                    <a:pt x="238" y="0"/>
                  </a:moveTo>
                  <a:cubicBezTo>
                    <a:pt x="107" y="0"/>
                    <a:pt x="0" y="95"/>
                    <a:pt x="0" y="238"/>
                  </a:cubicBezTo>
                  <a:cubicBezTo>
                    <a:pt x="0" y="369"/>
                    <a:pt x="107" y="476"/>
                    <a:pt x="238" y="476"/>
                  </a:cubicBezTo>
                  <a:cubicBezTo>
                    <a:pt x="369" y="476"/>
                    <a:pt x="476" y="369"/>
                    <a:pt x="476" y="238"/>
                  </a:cubicBezTo>
                  <a:cubicBezTo>
                    <a:pt x="476" y="95"/>
                    <a:pt x="369" y="0"/>
                    <a:pt x="23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6" name="Google Shape;10649;p56"/>
            <p:cNvSpPr/>
            <p:nvPr/>
          </p:nvSpPr>
          <p:spPr>
            <a:xfrm>
              <a:off x="5492470" y="4298852"/>
              <a:ext cx="15147" cy="15147"/>
            </a:xfrm>
            <a:custGeom>
              <a:avLst/>
              <a:gdLst/>
              <a:ahLst/>
              <a:cxnLst/>
              <a:rect l="l" t="t" r="r" b="b"/>
              <a:pathLst>
                <a:path w="477" h="477" extrusionOk="0">
                  <a:moveTo>
                    <a:pt x="238" y="0"/>
                  </a:moveTo>
                  <a:cubicBezTo>
                    <a:pt x="107" y="0"/>
                    <a:pt x="0" y="95"/>
                    <a:pt x="0" y="238"/>
                  </a:cubicBezTo>
                  <a:cubicBezTo>
                    <a:pt x="0" y="369"/>
                    <a:pt x="107" y="476"/>
                    <a:pt x="238" y="476"/>
                  </a:cubicBezTo>
                  <a:cubicBezTo>
                    <a:pt x="381" y="476"/>
                    <a:pt x="476" y="381"/>
                    <a:pt x="476" y="238"/>
                  </a:cubicBezTo>
                  <a:cubicBezTo>
                    <a:pt x="476" y="95"/>
                    <a:pt x="381" y="0"/>
                    <a:pt x="23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67" name="Google Shape;10650;p56"/>
          <p:cNvGrpSpPr/>
          <p:nvPr/>
        </p:nvGrpSpPr>
        <p:grpSpPr>
          <a:xfrm>
            <a:off x="6744177" y="5196187"/>
            <a:ext cx="640332" cy="414376"/>
            <a:chOff x="5727616" y="4204699"/>
            <a:chExt cx="440505" cy="290018"/>
          </a:xfrm>
          <a:solidFill>
            <a:srgbClr val="0D4D98"/>
          </a:solidFill>
        </p:grpSpPr>
        <p:sp>
          <p:nvSpPr>
            <p:cNvPr id="368" name="Google Shape;10651;p56"/>
            <p:cNvSpPr/>
            <p:nvPr/>
          </p:nvSpPr>
          <p:spPr>
            <a:xfrm>
              <a:off x="5727616" y="4204699"/>
              <a:ext cx="440505" cy="290018"/>
            </a:xfrm>
            <a:custGeom>
              <a:avLst/>
              <a:gdLst/>
              <a:ahLst/>
              <a:cxnLst/>
              <a:rect l="l" t="t" r="r" b="b"/>
              <a:pathLst>
                <a:path w="13872" h="9133" extrusionOk="0">
                  <a:moveTo>
                    <a:pt x="13145" y="4465"/>
                  </a:moveTo>
                  <a:lnTo>
                    <a:pt x="13145" y="4870"/>
                  </a:lnTo>
                  <a:lnTo>
                    <a:pt x="12752" y="4870"/>
                  </a:lnTo>
                  <a:lnTo>
                    <a:pt x="12752" y="4465"/>
                  </a:lnTo>
                  <a:close/>
                  <a:moveTo>
                    <a:pt x="1275" y="3941"/>
                  </a:moveTo>
                  <a:lnTo>
                    <a:pt x="1275" y="4430"/>
                  </a:lnTo>
                  <a:cubicBezTo>
                    <a:pt x="1275" y="4775"/>
                    <a:pt x="1013" y="5049"/>
                    <a:pt x="668" y="5049"/>
                  </a:cubicBezTo>
                  <a:lnTo>
                    <a:pt x="418" y="5049"/>
                  </a:lnTo>
                  <a:cubicBezTo>
                    <a:pt x="501" y="4549"/>
                    <a:pt x="810" y="4120"/>
                    <a:pt x="1275" y="3941"/>
                  </a:cubicBezTo>
                  <a:close/>
                  <a:moveTo>
                    <a:pt x="9121" y="417"/>
                  </a:moveTo>
                  <a:cubicBezTo>
                    <a:pt x="9562" y="417"/>
                    <a:pt x="9978" y="620"/>
                    <a:pt x="10252" y="977"/>
                  </a:cubicBezTo>
                  <a:lnTo>
                    <a:pt x="12205" y="3584"/>
                  </a:lnTo>
                  <a:cubicBezTo>
                    <a:pt x="12240" y="3632"/>
                    <a:pt x="12300" y="3656"/>
                    <a:pt x="12360" y="3656"/>
                  </a:cubicBezTo>
                  <a:lnTo>
                    <a:pt x="13312" y="3656"/>
                  </a:lnTo>
                  <a:cubicBezTo>
                    <a:pt x="13431" y="3656"/>
                    <a:pt x="13514" y="3775"/>
                    <a:pt x="13467" y="3882"/>
                  </a:cubicBezTo>
                  <a:lnTo>
                    <a:pt x="13372" y="4060"/>
                  </a:lnTo>
                  <a:lnTo>
                    <a:pt x="12574" y="4060"/>
                  </a:lnTo>
                  <a:cubicBezTo>
                    <a:pt x="12455" y="4060"/>
                    <a:pt x="12360" y="4156"/>
                    <a:pt x="12360" y="4275"/>
                  </a:cubicBezTo>
                  <a:lnTo>
                    <a:pt x="12360" y="5084"/>
                  </a:lnTo>
                  <a:cubicBezTo>
                    <a:pt x="12360" y="5203"/>
                    <a:pt x="12455" y="5299"/>
                    <a:pt x="12574" y="5299"/>
                  </a:cubicBezTo>
                  <a:lnTo>
                    <a:pt x="13181" y="5299"/>
                  </a:lnTo>
                  <a:lnTo>
                    <a:pt x="13181" y="5596"/>
                  </a:lnTo>
                  <a:cubicBezTo>
                    <a:pt x="13181" y="5787"/>
                    <a:pt x="13252" y="5977"/>
                    <a:pt x="13395" y="6096"/>
                  </a:cubicBezTo>
                  <a:cubicBezTo>
                    <a:pt x="13455" y="6156"/>
                    <a:pt x="13479" y="6227"/>
                    <a:pt x="13479" y="6323"/>
                  </a:cubicBezTo>
                  <a:lnTo>
                    <a:pt x="13479" y="6692"/>
                  </a:lnTo>
                  <a:lnTo>
                    <a:pt x="13443" y="6692"/>
                  </a:lnTo>
                  <a:cubicBezTo>
                    <a:pt x="13443" y="7037"/>
                    <a:pt x="13181" y="7311"/>
                    <a:pt x="12836" y="7311"/>
                  </a:cubicBezTo>
                  <a:lnTo>
                    <a:pt x="12526" y="7311"/>
                  </a:lnTo>
                  <a:cubicBezTo>
                    <a:pt x="12419" y="6501"/>
                    <a:pt x="11740" y="5894"/>
                    <a:pt x="10919" y="5894"/>
                  </a:cubicBezTo>
                  <a:cubicBezTo>
                    <a:pt x="10097" y="5894"/>
                    <a:pt x="9419" y="6513"/>
                    <a:pt x="9312" y="7311"/>
                  </a:cubicBezTo>
                  <a:lnTo>
                    <a:pt x="4061" y="7311"/>
                  </a:lnTo>
                  <a:cubicBezTo>
                    <a:pt x="3954" y="6501"/>
                    <a:pt x="3275" y="5894"/>
                    <a:pt x="2454" y="5894"/>
                  </a:cubicBezTo>
                  <a:cubicBezTo>
                    <a:pt x="1632" y="5894"/>
                    <a:pt x="965" y="6501"/>
                    <a:pt x="846" y="7275"/>
                  </a:cubicBezTo>
                  <a:cubicBezTo>
                    <a:pt x="608" y="7204"/>
                    <a:pt x="429" y="6966"/>
                    <a:pt x="429" y="6692"/>
                  </a:cubicBezTo>
                  <a:lnTo>
                    <a:pt x="429" y="5465"/>
                  </a:lnTo>
                  <a:lnTo>
                    <a:pt x="691" y="5465"/>
                  </a:lnTo>
                  <a:cubicBezTo>
                    <a:pt x="1263" y="5465"/>
                    <a:pt x="1703" y="5001"/>
                    <a:pt x="1703" y="4453"/>
                  </a:cubicBezTo>
                  <a:lnTo>
                    <a:pt x="1703" y="3822"/>
                  </a:lnTo>
                  <a:lnTo>
                    <a:pt x="2406" y="3644"/>
                  </a:lnTo>
                  <a:cubicBezTo>
                    <a:pt x="2465" y="3632"/>
                    <a:pt x="2513" y="3596"/>
                    <a:pt x="2525" y="3560"/>
                  </a:cubicBezTo>
                  <a:lnTo>
                    <a:pt x="3954" y="1120"/>
                  </a:lnTo>
                  <a:cubicBezTo>
                    <a:pt x="4204" y="679"/>
                    <a:pt x="4680" y="417"/>
                    <a:pt x="5180" y="417"/>
                  </a:cubicBezTo>
                  <a:close/>
                  <a:moveTo>
                    <a:pt x="2430" y="6275"/>
                  </a:moveTo>
                  <a:cubicBezTo>
                    <a:pt x="3108" y="6275"/>
                    <a:pt x="3656" y="6823"/>
                    <a:pt x="3656" y="7501"/>
                  </a:cubicBezTo>
                  <a:cubicBezTo>
                    <a:pt x="3656" y="8168"/>
                    <a:pt x="3108" y="8716"/>
                    <a:pt x="2430" y="8716"/>
                  </a:cubicBezTo>
                  <a:cubicBezTo>
                    <a:pt x="1763" y="8716"/>
                    <a:pt x="1215" y="8168"/>
                    <a:pt x="1215" y="7501"/>
                  </a:cubicBezTo>
                  <a:cubicBezTo>
                    <a:pt x="1215" y="6823"/>
                    <a:pt x="1763" y="6275"/>
                    <a:pt x="2430" y="6275"/>
                  </a:cubicBezTo>
                  <a:close/>
                  <a:moveTo>
                    <a:pt x="10919" y="6275"/>
                  </a:moveTo>
                  <a:cubicBezTo>
                    <a:pt x="11586" y="6275"/>
                    <a:pt x="12145" y="6823"/>
                    <a:pt x="12145" y="7501"/>
                  </a:cubicBezTo>
                  <a:cubicBezTo>
                    <a:pt x="12145" y="8168"/>
                    <a:pt x="11586" y="8716"/>
                    <a:pt x="10919" y="8716"/>
                  </a:cubicBezTo>
                  <a:cubicBezTo>
                    <a:pt x="10252" y="8716"/>
                    <a:pt x="9693" y="8168"/>
                    <a:pt x="9693" y="7501"/>
                  </a:cubicBezTo>
                  <a:cubicBezTo>
                    <a:pt x="9693" y="6823"/>
                    <a:pt x="10252" y="6275"/>
                    <a:pt x="10919" y="6275"/>
                  </a:cubicBezTo>
                  <a:close/>
                  <a:moveTo>
                    <a:pt x="5144" y="0"/>
                  </a:moveTo>
                  <a:cubicBezTo>
                    <a:pt x="4501" y="0"/>
                    <a:pt x="3894" y="334"/>
                    <a:pt x="3573" y="905"/>
                  </a:cubicBezTo>
                  <a:lnTo>
                    <a:pt x="2180" y="3275"/>
                  </a:lnTo>
                  <a:lnTo>
                    <a:pt x="1430" y="3465"/>
                  </a:lnTo>
                  <a:cubicBezTo>
                    <a:pt x="489" y="3703"/>
                    <a:pt x="1" y="4477"/>
                    <a:pt x="1" y="5251"/>
                  </a:cubicBezTo>
                  <a:lnTo>
                    <a:pt x="1" y="6692"/>
                  </a:lnTo>
                  <a:cubicBezTo>
                    <a:pt x="1" y="7180"/>
                    <a:pt x="358" y="7608"/>
                    <a:pt x="810" y="7692"/>
                  </a:cubicBezTo>
                  <a:cubicBezTo>
                    <a:pt x="906" y="8501"/>
                    <a:pt x="1584" y="9132"/>
                    <a:pt x="2418" y="9132"/>
                  </a:cubicBezTo>
                  <a:cubicBezTo>
                    <a:pt x="3251" y="9132"/>
                    <a:pt x="3930" y="8513"/>
                    <a:pt x="4025" y="7728"/>
                  </a:cubicBezTo>
                  <a:lnTo>
                    <a:pt x="9300" y="7728"/>
                  </a:lnTo>
                  <a:cubicBezTo>
                    <a:pt x="9407" y="8525"/>
                    <a:pt x="10085" y="9132"/>
                    <a:pt x="10907" y="9132"/>
                  </a:cubicBezTo>
                  <a:cubicBezTo>
                    <a:pt x="11740" y="9132"/>
                    <a:pt x="12407" y="8513"/>
                    <a:pt x="12514" y="7728"/>
                  </a:cubicBezTo>
                  <a:lnTo>
                    <a:pt x="12824" y="7728"/>
                  </a:lnTo>
                  <a:cubicBezTo>
                    <a:pt x="13395" y="7728"/>
                    <a:pt x="13836" y="7263"/>
                    <a:pt x="13836" y="6716"/>
                  </a:cubicBezTo>
                  <a:lnTo>
                    <a:pt x="13836" y="6299"/>
                  </a:lnTo>
                  <a:cubicBezTo>
                    <a:pt x="13848" y="6096"/>
                    <a:pt x="13776" y="5918"/>
                    <a:pt x="13645" y="5787"/>
                  </a:cubicBezTo>
                  <a:cubicBezTo>
                    <a:pt x="13586" y="5727"/>
                    <a:pt x="13550" y="5656"/>
                    <a:pt x="13550" y="5561"/>
                  </a:cubicBezTo>
                  <a:lnTo>
                    <a:pt x="13550" y="4572"/>
                  </a:lnTo>
                  <a:lnTo>
                    <a:pt x="13788" y="4037"/>
                  </a:lnTo>
                  <a:cubicBezTo>
                    <a:pt x="13872" y="3846"/>
                    <a:pt x="13872" y="3656"/>
                    <a:pt x="13764" y="3501"/>
                  </a:cubicBezTo>
                  <a:cubicBezTo>
                    <a:pt x="13657" y="3334"/>
                    <a:pt x="13479" y="3239"/>
                    <a:pt x="13288" y="3239"/>
                  </a:cubicBezTo>
                  <a:lnTo>
                    <a:pt x="12443" y="3239"/>
                  </a:lnTo>
                  <a:lnTo>
                    <a:pt x="10550" y="727"/>
                  </a:lnTo>
                  <a:cubicBezTo>
                    <a:pt x="10204" y="262"/>
                    <a:pt x="9657" y="0"/>
                    <a:pt x="908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69" name="Google Shape;10652;p56"/>
            <p:cNvSpPr/>
            <p:nvPr/>
          </p:nvSpPr>
          <p:spPr>
            <a:xfrm>
              <a:off x="5779789" y="4416409"/>
              <a:ext cx="52205" cy="51475"/>
            </a:xfrm>
            <a:custGeom>
              <a:avLst/>
              <a:gdLst/>
              <a:ahLst/>
              <a:cxnLst/>
              <a:rect l="l" t="t" r="r" b="b"/>
              <a:pathLst>
                <a:path w="1644" h="1621" extrusionOk="0">
                  <a:moveTo>
                    <a:pt x="811" y="1"/>
                  </a:moveTo>
                  <a:cubicBezTo>
                    <a:pt x="584" y="1"/>
                    <a:pt x="394" y="84"/>
                    <a:pt x="239" y="239"/>
                  </a:cubicBezTo>
                  <a:cubicBezTo>
                    <a:pt x="96" y="382"/>
                    <a:pt x="1" y="596"/>
                    <a:pt x="1" y="799"/>
                  </a:cubicBezTo>
                  <a:cubicBezTo>
                    <a:pt x="1" y="1263"/>
                    <a:pt x="382" y="1620"/>
                    <a:pt x="822" y="1620"/>
                  </a:cubicBezTo>
                  <a:cubicBezTo>
                    <a:pt x="1275" y="1620"/>
                    <a:pt x="1644" y="1263"/>
                    <a:pt x="1644" y="799"/>
                  </a:cubicBezTo>
                  <a:cubicBezTo>
                    <a:pt x="1644" y="739"/>
                    <a:pt x="1632" y="668"/>
                    <a:pt x="1608" y="608"/>
                  </a:cubicBezTo>
                  <a:cubicBezTo>
                    <a:pt x="1557" y="546"/>
                    <a:pt x="1478" y="484"/>
                    <a:pt x="1389" y="484"/>
                  </a:cubicBezTo>
                  <a:cubicBezTo>
                    <a:pt x="1375" y="484"/>
                    <a:pt x="1361" y="486"/>
                    <a:pt x="1346" y="489"/>
                  </a:cubicBezTo>
                  <a:cubicBezTo>
                    <a:pt x="1239" y="525"/>
                    <a:pt x="1168" y="620"/>
                    <a:pt x="1192" y="727"/>
                  </a:cubicBezTo>
                  <a:cubicBezTo>
                    <a:pt x="1203" y="763"/>
                    <a:pt x="1203" y="787"/>
                    <a:pt x="1203" y="822"/>
                  </a:cubicBezTo>
                  <a:cubicBezTo>
                    <a:pt x="1203" y="1037"/>
                    <a:pt x="1025" y="1215"/>
                    <a:pt x="811" y="1215"/>
                  </a:cubicBezTo>
                  <a:cubicBezTo>
                    <a:pt x="584" y="1215"/>
                    <a:pt x="406" y="1037"/>
                    <a:pt x="406" y="822"/>
                  </a:cubicBezTo>
                  <a:cubicBezTo>
                    <a:pt x="406" y="596"/>
                    <a:pt x="584" y="418"/>
                    <a:pt x="811" y="418"/>
                  </a:cubicBezTo>
                  <a:cubicBezTo>
                    <a:pt x="930" y="418"/>
                    <a:pt x="1013" y="322"/>
                    <a:pt x="1013" y="203"/>
                  </a:cubicBezTo>
                  <a:cubicBezTo>
                    <a:pt x="1013" y="84"/>
                    <a:pt x="930" y="1"/>
                    <a:pt x="81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0" name="Google Shape;10653;p56"/>
            <p:cNvSpPr/>
            <p:nvPr/>
          </p:nvSpPr>
          <p:spPr>
            <a:xfrm>
              <a:off x="6048627" y="4416409"/>
              <a:ext cx="52205" cy="51856"/>
            </a:xfrm>
            <a:custGeom>
              <a:avLst/>
              <a:gdLst/>
              <a:ahLst/>
              <a:cxnLst/>
              <a:rect l="l" t="t" r="r" b="b"/>
              <a:pathLst>
                <a:path w="1644" h="1633" extrusionOk="0">
                  <a:moveTo>
                    <a:pt x="822" y="1"/>
                  </a:moveTo>
                  <a:cubicBezTo>
                    <a:pt x="596" y="1"/>
                    <a:pt x="405" y="84"/>
                    <a:pt x="238" y="239"/>
                  </a:cubicBezTo>
                  <a:cubicBezTo>
                    <a:pt x="95" y="382"/>
                    <a:pt x="0" y="596"/>
                    <a:pt x="0" y="822"/>
                  </a:cubicBezTo>
                  <a:cubicBezTo>
                    <a:pt x="0" y="1263"/>
                    <a:pt x="381" y="1632"/>
                    <a:pt x="822" y="1632"/>
                  </a:cubicBezTo>
                  <a:cubicBezTo>
                    <a:pt x="1274" y="1632"/>
                    <a:pt x="1643" y="1275"/>
                    <a:pt x="1643" y="822"/>
                  </a:cubicBezTo>
                  <a:cubicBezTo>
                    <a:pt x="1643" y="763"/>
                    <a:pt x="1631" y="680"/>
                    <a:pt x="1608" y="620"/>
                  </a:cubicBezTo>
                  <a:cubicBezTo>
                    <a:pt x="1577" y="548"/>
                    <a:pt x="1492" y="484"/>
                    <a:pt x="1400" y="484"/>
                  </a:cubicBezTo>
                  <a:cubicBezTo>
                    <a:pt x="1386" y="484"/>
                    <a:pt x="1372" y="486"/>
                    <a:pt x="1358" y="489"/>
                  </a:cubicBezTo>
                  <a:cubicBezTo>
                    <a:pt x="1250" y="525"/>
                    <a:pt x="1179" y="620"/>
                    <a:pt x="1215" y="727"/>
                  </a:cubicBezTo>
                  <a:cubicBezTo>
                    <a:pt x="1227" y="763"/>
                    <a:pt x="1227" y="787"/>
                    <a:pt x="1227" y="822"/>
                  </a:cubicBezTo>
                  <a:cubicBezTo>
                    <a:pt x="1227" y="1037"/>
                    <a:pt x="1048" y="1215"/>
                    <a:pt x="822" y="1215"/>
                  </a:cubicBezTo>
                  <a:cubicBezTo>
                    <a:pt x="596" y="1215"/>
                    <a:pt x="417" y="1037"/>
                    <a:pt x="417" y="822"/>
                  </a:cubicBezTo>
                  <a:cubicBezTo>
                    <a:pt x="417" y="596"/>
                    <a:pt x="596" y="418"/>
                    <a:pt x="822" y="418"/>
                  </a:cubicBezTo>
                  <a:cubicBezTo>
                    <a:pt x="941" y="418"/>
                    <a:pt x="1036" y="322"/>
                    <a:pt x="1036" y="203"/>
                  </a:cubicBezTo>
                  <a:cubicBezTo>
                    <a:pt x="1036" y="84"/>
                    <a:pt x="941" y="1"/>
                    <a:pt x="82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1" name="Google Shape;10654;p56"/>
            <p:cNvSpPr/>
            <p:nvPr/>
          </p:nvSpPr>
          <p:spPr>
            <a:xfrm>
              <a:off x="6000995" y="4365379"/>
              <a:ext cx="122892" cy="58016"/>
            </a:xfrm>
            <a:custGeom>
              <a:avLst/>
              <a:gdLst/>
              <a:ahLst/>
              <a:cxnLst/>
              <a:rect l="l" t="t" r="r" b="b"/>
              <a:pathLst>
                <a:path w="3870" h="1827" extrusionOk="0">
                  <a:moveTo>
                    <a:pt x="2310" y="1"/>
                  </a:moveTo>
                  <a:cubicBezTo>
                    <a:pt x="1810" y="1"/>
                    <a:pt x="1334" y="143"/>
                    <a:pt x="929" y="429"/>
                  </a:cubicBezTo>
                  <a:cubicBezTo>
                    <a:pt x="524" y="715"/>
                    <a:pt x="226" y="1096"/>
                    <a:pt x="48" y="1548"/>
                  </a:cubicBezTo>
                  <a:cubicBezTo>
                    <a:pt x="0" y="1656"/>
                    <a:pt x="60" y="1775"/>
                    <a:pt x="167" y="1810"/>
                  </a:cubicBezTo>
                  <a:cubicBezTo>
                    <a:pt x="192" y="1822"/>
                    <a:pt x="218" y="1827"/>
                    <a:pt x="244" y="1827"/>
                  </a:cubicBezTo>
                  <a:cubicBezTo>
                    <a:pt x="326" y="1827"/>
                    <a:pt x="404" y="1773"/>
                    <a:pt x="441" y="1691"/>
                  </a:cubicBezTo>
                  <a:cubicBezTo>
                    <a:pt x="738" y="917"/>
                    <a:pt x="1488" y="405"/>
                    <a:pt x="2322" y="405"/>
                  </a:cubicBezTo>
                  <a:cubicBezTo>
                    <a:pt x="2774" y="405"/>
                    <a:pt x="3191" y="536"/>
                    <a:pt x="3548" y="798"/>
                  </a:cubicBezTo>
                  <a:cubicBezTo>
                    <a:pt x="3581" y="831"/>
                    <a:pt x="3624" y="846"/>
                    <a:pt x="3667" y="846"/>
                  </a:cubicBezTo>
                  <a:cubicBezTo>
                    <a:pt x="3732" y="846"/>
                    <a:pt x="3798" y="813"/>
                    <a:pt x="3834" y="763"/>
                  </a:cubicBezTo>
                  <a:cubicBezTo>
                    <a:pt x="3870" y="679"/>
                    <a:pt x="3858" y="560"/>
                    <a:pt x="3774" y="489"/>
                  </a:cubicBezTo>
                  <a:cubicBezTo>
                    <a:pt x="3334" y="179"/>
                    <a:pt x="2846" y="1"/>
                    <a:pt x="23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2" name="Google Shape;10655;p56"/>
            <p:cNvSpPr/>
            <p:nvPr/>
          </p:nvSpPr>
          <p:spPr>
            <a:xfrm>
              <a:off x="5816847" y="4230039"/>
              <a:ext cx="124797" cy="193610"/>
            </a:xfrm>
            <a:custGeom>
              <a:avLst/>
              <a:gdLst/>
              <a:ahLst/>
              <a:cxnLst/>
              <a:rect l="l" t="t" r="r" b="b"/>
              <a:pathLst>
                <a:path w="3930" h="6097" extrusionOk="0">
                  <a:moveTo>
                    <a:pt x="3513" y="417"/>
                  </a:moveTo>
                  <a:lnTo>
                    <a:pt x="3513" y="2441"/>
                  </a:lnTo>
                  <a:lnTo>
                    <a:pt x="822" y="2441"/>
                  </a:lnTo>
                  <a:lnTo>
                    <a:pt x="1834" y="714"/>
                  </a:lnTo>
                  <a:cubicBezTo>
                    <a:pt x="1930" y="524"/>
                    <a:pt x="2144" y="417"/>
                    <a:pt x="2346" y="417"/>
                  </a:cubicBezTo>
                  <a:close/>
                  <a:moveTo>
                    <a:pt x="2346" y="0"/>
                  </a:moveTo>
                  <a:cubicBezTo>
                    <a:pt x="1989" y="0"/>
                    <a:pt x="1644" y="203"/>
                    <a:pt x="1465" y="512"/>
                  </a:cubicBezTo>
                  <a:lnTo>
                    <a:pt x="60" y="2917"/>
                  </a:lnTo>
                  <a:cubicBezTo>
                    <a:pt x="1" y="3024"/>
                    <a:pt x="25" y="3143"/>
                    <a:pt x="132" y="3203"/>
                  </a:cubicBezTo>
                  <a:cubicBezTo>
                    <a:pt x="155" y="3215"/>
                    <a:pt x="203" y="3239"/>
                    <a:pt x="239" y="3239"/>
                  </a:cubicBezTo>
                  <a:cubicBezTo>
                    <a:pt x="310" y="3239"/>
                    <a:pt x="370" y="3203"/>
                    <a:pt x="417" y="3131"/>
                  </a:cubicBezTo>
                  <a:lnTo>
                    <a:pt x="572" y="2846"/>
                  </a:lnTo>
                  <a:lnTo>
                    <a:pt x="3513" y="2846"/>
                  </a:lnTo>
                  <a:lnTo>
                    <a:pt x="3513" y="5882"/>
                  </a:lnTo>
                  <a:cubicBezTo>
                    <a:pt x="3513" y="6001"/>
                    <a:pt x="3596" y="6096"/>
                    <a:pt x="3715" y="6096"/>
                  </a:cubicBezTo>
                  <a:cubicBezTo>
                    <a:pt x="3835" y="6096"/>
                    <a:pt x="3930" y="6001"/>
                    <a:pt x="3930" y="5882"/>
                  </a:cubicBezTo>
                  <a:lnTo>
                    <a:pt x="3930" y="203"/>
                  </a:lnTo>
                  <a:cubicBezTo>
                    <a:pt x="3918" y="95"/>
                    <a:pt x="3823" y="0"/>
                    <a:pt x="37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3" name="Google Shape;10656;p56"/>
            <p:cNvSpPr/>
            <p:nvPr/>
          </p:nvSpPr>
          <p:spPr>
            <a:xfrm>
              <a:off x="5954474" y="4230039"/>
              <a:ext cx="120256" cy="102854"/>
            </a:xfrm>
            <a:custGeom>
              <a:avLst/>
              <a:gdLst/>
              <a:ahLst/>
              <a:cxnLst/>
              <a:rect l="l" t="t" r="r" b="b"/>
              <a:pathLst>
                <a:path w="3787" h="3239" extrusionOk="0">
                  <a:moveTo>
                    <a:pt x="203" y="0"/>
                  </a:moveTo>
                  <a:cubicBezTo>
                    <a:pt x="84" y="0"/>
                    <a:pt x="1" y="95"/>
                    <a:pt x="1" y="214"/>
                  </a:cubicBezTo>
                  <a:lnTo>
                    <a:pt x="1" y="3024"/>
                  </a:lnTo>
                  <a:cubicBezTo>
                    <a:pt x="1" y="3143"/>
                    <a:pt x="84" y="3239"/>
                    <a:pt x="203" y="3239"/>
                  </a:cubicBezTo>
                  <a:cubicBezTo>
                    <a:pt x="322" y="3239"/>
                    <a:pt x="417" y="3143"/>
                    <a:pt x="417" y="3024"/>
                  </a:cubicBezTo>
                  <a:lnTo>
                    <a:pt x="417" y="405"/>
                  </a:lnTo>
                  <a:lnTo>
                    <a:pt x="1977" y="405"/>
                  </a:lnTo>
                  <a:cubicBezTo>
                    <a:pt x="2132" y="405"/>
                    <a:pt x="2322" y="512"/>
                    <a:pt x="2429" y="655"/>
                  </a:cubicBezTo>
                  <a:lnTo>
                    <a:pt x="3287" y="1786"/>
                  </a:lnTo>
                  <a:cubicBezTo>
                    <a:pt x="3346" y="1869"/>
                    <a:pt x="3358" y="1941"/>
                    <a:pt x="3358" y="2024"/>
                  </a:cubicBezTo>
                  <a:cubicBezTo>
                    <a:pt x="3358" y="2250"/>
                    <a:pt x="3180" y="2429"/>
                    <a:pt x="2953" y="2429"/>
                  </a:cubicBezTo>
                  <a:lnTo>
                    <a:pt x="1013" y="2429"/>
                  </a:lnTo>
                  <a:cubicBezTo>
                    <a:pt x="894" y="2429"/>
                    <a:pt x="798" y="2524"/>
                    <a:pt x="798" y="2643"/>
                  </a:cubicBezTo>
                  <a:cubicBezTo>
                    <a:pt x="798" y="2762"/>
                    <a:pt x="882" y="2846"/>
                    <a:pt x="1013" y="2846"/>
                  </a:cubicBezTo>
                  <a:lnTo>
                    <a:pt x="2977" y="2846"/>
                  </a:lnTo>
                  <a:cubicBezTo>
                    <a:pt x="3418" y="2846"/>
                    <a:pt x="3787" y="2489"/>
                    <a:pt x="3787" y="2024"/>
                  </a:cubicBezTo>
                  <a:cubicBezTo>
                    <a:pt x="3787" y="1846"/>
                    <a:pt x="3727" y="1691"/>
                    <a:pt x="3632" y="1536"/>
                  </a:cubicBezTo>
                  <a:lnTo>
                    <a:pt x="2775" y="405"/>
                  </a:lnTo>
                  <a:cubicBezTo>
                    <a:pt x="2584" y="155"/>
                    <a:pt x="2287" y="0"/>
                    <a:pt x="196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4" name="Google Shape;10657;p56"/>
            <p:cNvSpPr/>
            <p:nvPr/>
          </p:nvSpPr>
          <p:spPr>
            <a:xfrm>
              <a:off x="5876198" y="4333243"/>
              <a:ext cx="39376" cy="13274"/>
            </a:xfrm>
            <a:custGeom>
              <a:avLst/>
              <a:gdLst/>
              <a:ahLst/>
              <a:cxnLst/>
              <a:rect l="l" t="t" r="r" b="b"/>
              <a:pathLst>
                <a:path w="1240" h="418" extrusionOk="0">
                  <a:moveTo>
                    <a:pt x="215" y="1"/>
                  </a:moveTo>
                  <a:cubicBezTo>
                    <a:pt x="96" y="1"/>
                    <a:pt x="1" y="84"/>
                    <a:pt x="1" y="203"/>
                  </a:cubicBezTo>
                  <a:cubicBezTo>
                    <a:pt x="1" y="322"/>
                    <a:pt x="96" y="417"/>
                    <a:pt x="215" y="417"/>
                  </a:cubicBezTo>
                  <a:lnTo>
                    <a:pt x="1025" y="417"/>
                  </a:lnTo>
                  <a:cubicBezTo>
                    <a:pt x="1144" y="417"/>
                    <a:pt x="1239" y="322"/>
                    <a:pt x="1239" y="203"/>
                  </a:cubicBezTo>
                  <a:cubicBezTo>
                    <a:pt x="1239" y="84"/>
                    <a:pt x="1156" y="1"/>
                    <a:pt x="10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5" name="Google Shape;10658;p56"/>
            <p:cNvSpPr/>
            <p:nvPr/>
          </p:nvSpPr>
          <p:spPr>
            <a:xfrm>
              <a:off x="5979433" y="4333243"/>
              <a:ext cx="39344" cy="13274"/>
            </a:xfrm>
            <a:custGeom>
              <a:avLst/>
              <a:gdLst/>
              <a:ahLst/>
              <a:cxnLst/>
              <a:rect l="l" t="t" r="r" b="b"/>
              <a:pathLst>
                <a:path w="1239" h="418" extrusionOk="0">
                  <a:moveTo>
                    <a:pt x="203" y="1"/>
                  </a:moveTo>
                  <a:cubicBezTo>
                    <a:pt x="84" y="1"/>
                    <a:pt x="0" y="84"/>
                    <a:pt x="0" y="203"/>
                  </a:cubicBezTo>
                  <a:cubicBezTo>
                    <a:pt x="0" y="322"/>
                    <a:pt x="84" y="417"/>
                    <a:pt x="203" y="417"/>
                  </a:cubicBezTo>
                  <a:lnTo>
                    <a:pt x="1024" y="417"/>
                  </a:lnTo>
                  <a:cubicBezTo>
                    <a:pt x="1143" y="417"/>
                    <a:pt x="1239" y="322"/>
                    <a:pt x="1239" y="203"/>
                  </a:cubicBezTo>
                  <a:cubicBezTo>
                    <a:pt x="1239" y="84"/>
                    <a:pt x="1143" y="1"/>
                    <a:pt x="102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76" name="Google Shape;10659;p56"/>
          <p:cNvGrpSpPr/>
          <p:nvPr/>
        </p:nvGrpSpPr>
        <p:grpSpPr>
          <a:xfrm>
            <a:off x="7718992" y="5126612"/>
            <a:ext cx="232508" cy="520818"/>
            <a:chOff x="6410063" y="4135124"/>
            <a:chExt cx="159950" cy="364516"/>
          </a:xfrm>
          <a:solidFill>
            <a:srgbClr val="0D4D98"/>
          </a:solidFill>
        </p:grpSpPr>
        <p:sp>
          <p:nvSpPr>
            <p:cNvPr id="377" name="Google Shape;10660;p56"/>
            <p:cNvSpPr/>
            <p:nvPr/>
          </p:nvSpPr>
          <p:spPr>
            <a:xfrm>
              <a:off x="6493991" y="4299202"/>
              <a:ext cx="36328" cy="200438"/>
            </a:xfrm>
            <a:custGeom>
              <a:avLst/>
              <a:gdLst/>
              <a:ahLst/>
              <a:cxnLst/>
              <a:rect l="l" t="t" r="r" b="b"/>
              <a:pathLst>
                <a:path w="1144" h="6312" extrusionOk="0">
                  <a:moveTo>
                    <a:pt x="965" y="1"/>
                  </a:moveTo>
                  <a:cubicBezTo>
                    <a:pt x="882" y="1"/>
                    <a:pt x="810" y="72"/>
                    <a:pt x="810" y="168"/>
                  </a:cubicBezTo>
                  <a:lnTo>
                    <a:pt x="810" y="5716"/>
                  </a:lnTo>
                  <a:cubicBezTo>
                    <a:pt x="810" y="5847"/>
                    <a:pt x="703" y="5954"/>
                    <a:pt x="584" y="5966"/>
                  </a:cubicBezTo>
                  <a:cubicBezTo>
                    <a:pt x="453" y="5966"/>
                    <a:pt x="334" y="5859"/>
                    <a:pt x="334" y="5728"/>
                  </a:cubicBezTo>
                  <a:lnTo>
                    <a:pt x="334" y="4656"/>
                  </a:lnTo>
                  <a:cubicBezTo>
                    <a:pt x="334" y="4573"/>
                    <a:pt x="251" y="4490"/>
                    <a:pt x="167" y="4490"/>
                  </a:cubicBezTo>
                  <a:cubicBezTo>
                    <a:pt x="72" y="4490"/>
                    <a:pt x="1" y="4573"/>
                    <a:pt x="1" y="4656"/>
                  </a:cubicBezTo>
                  <a:lnTo>
                    <a:pt x="1" y="5728"/>
                  </a:lnTo>
                  <a:cubicBezTo>
                    <a:pt x="1" y="5966"/>
                    <a:pt x="167" y="6192"/>
                    <a:pt x="394" y="6276"/>
                  </a:cubicBezTo>
                  <a:cubicBezTo>
                    <a:pt x="453" y="6299"/>
                    <a:pt x="525" y="6311"/>
                    <a:pt x="596" y="6311"/>
                  </a:cubicBezTo>
                  <a:cubicBezTo>
                    <a:pt x="906" y="6299"/>
                    <a:pt x="1144" y="6037"/>
                    <a:pt x="1144" y="5728"/>
                  </a:cubicBezTo>
                  <a:lnTo>
                    <a:pt x="1144" y="180"/>
                  </a:lnTo>
                  <a:cubicBezTo>
                    <a:pt x="1144" y="72"/>
                    <a:pt x="1072" y="1"/>
                    <a:pt x="96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8" name="Google Shape;10661;p56"/>
            <p:cNvSpPr/>
            <p:nvPr/>
          </p:nvSpPr>
          <p:spPr>
            <a:xfrm>
              <a:off x="6454297" y="4135124"/>
              <a:ext cx="71099" cy="71131"/>
            </a:xfrm>
            <a:custGeom>
              <a:avLst/>
              <a:gdLst/>
              <a:ahLst/>
              <a:cxnLst/>
              <a:rect l="l" t="t" r="r" b="b"/>
              <a:pathLst>
                <a:path w="2239" h="2240" extrusionOk="0">
                  <a:moveTo>
                    <a:pt x="1120" y="346"/>
                  </a:moveTo>
                  <a:cubicBezTo>
                    <a:pt x="1548" y="346"/>
                    <a:pt x="1894" y="679"/>
                    <a:pt x="1894" y="1120"/>
                  </a:cubicBezTo>
                  <a:cubicBezTo>
                    <a:pt x="1894" y="1548"/>
                    <a:pt x="1548" y="1894"/>
                    <a:pt x="1120" y="1894"/>
                  </a:cubicBezTo>
                  <a:cubicBezTo>
                    <a:pt x="691" y="1894"/>
                    <a:pt x="346" y="1548"/>
                    <a:pt x="346" y="1120"/>
                  </a:cubicBezTo>
                  <a:cubicBezTo>
                    <a:pt x="346" y="679"/>
                    <a:pt x="691" y="346"/>
                    <a:pt x="1120" y="346"/>
                  </a:cubicBezTo>
                  <a:close/>
                  <a:moveTo>
                    <a:pt x="1120" y="1"/>
                  </a:moveTo>
                  <a:cubicBezTo>
                    <a:pt x="513" y="1"/>
                    <a:pt x="1" y="513"/>
                    <a:pt x="1" y="1120"/>
                  </a:cubicBezTo>
                  <a:cubicBezTo>
                    <a:pt x="1" y="1727"/>
                    <a:pt x="513" y="2239"/>
                    <a:pt x="1120" y="2239"/>
                  </a:cubicBezTo>
                  <a:cubicBezTo>
                    <a:pt x="1727" y="2239"/>
                    <a:pt x="2239" y="1727"/>
                    <a:pt x="2239" y="1120"/>
                  </a:cubicBezTo>
                  <a:cubicBezTo>
                    <a:pt x="2239" y="513"/>
                    <a:pt x="1727" y="1"/>
                    <a:pt x="11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79" name="Google Shape;10662;p56"/>
            <p:cNvSpPr/>
            <p:nvPr/>
          </p:nvSpPr>
          <p:spPr>
            <a:xfrm>
              <a:off x="6410063" y="4252712"/>
              <a:ext cx="94566" cy="246927"/>
            </a:xfrm>
            <a:custGeom>
              <a:avLst/>
              <a:gdLst/>
              <a:ahLst/>
              <a:cxnLst/>
              <a:rect l="l" t="t" r="r" b="b"/>
              <a:pathLst>
                <a:path w="2978" h="7776" extrusionOk="0">
                  <a:moveTo>
                    <a:pt x="1191" y="0"/>
                  </a:moveTo>
                  <a:cubicBezTo>
                    <a:pt x="977" y="0"/>
                    <a:pt x="798" y="179"/>
                    <a:pt x="798" y="393"/>
                  </a:cubicBezTo>
                  <a:lnTo>
                    <a:pt x="798" y="2894"/>
                  </a:lnTo>
                  <a:cubicBezTo>
                    <a:pt x="798" y="3025"/>
                    <a:pt x="691" y="3132"/>
                    <a:pt x="560" y="3132"/>
                  </a:cubicBezTo>
                  <a:cubicBezTo>
                    <a:pt x="429" y="3132"/>
                    <a:pt x="322" y="3025"/>
                    <a:pt x="322" y="2894"/>
                  </a:cubicBezTo>
                  <a:lnTo>
                    <a:pt x="322" y="2275"/>
                  </a:lnTo>
                  <a:cubicBezTo>
                    <a:pt x="322" y="2191"/>
                    <a:pt x="251" y="2120"/>
                    <a:pt x="155" y="2120"/>
                  </a:cubicBezTo>
                  <a:cubicBezTo>
                    <a:pt x="72" y="2120"/>
                    <a:pt x="1" y="2191"/>
                    <a:pt x="1" y="2275"/>
                  </a:cubicBezTo>
                  <a:lnTo>
                    <a:pt x="1" y="2894"/>
                  </a:lnTo>
                  <a:cubicBezTo>
                    <a:pt x="1" y="3203"/>
                    <a:pt x="251" y="3465"/>
                    <a:pt x="572" y="3465"/>
                  </a:cubicBezTo>
                  <a:cubicBezTo>
                    <a:pt x="894" y="3465"/>
                    <a:pt x="1156" y="3215"/>
                    <a:pt x="1156" y="2894"/>
                  </a:cubicBezTo>
                  <a:lnTo>
                    <a:pt x="1156" y="393"/>
                  </a:lnTo>
                  <a:cubicBezTo>
                    <a:pt x="1156" y="358"/>
                    <a:pt x="1191" y="334"/>
                    <a:pt x="1215" y="334"/>
                  </a:cubicBezTo>
                  <a:cubicBezTo>
                    <a:pt x="1251" y="334"/>
                    <a:pt x="1275" y="358"/>
                    <a:pt x="1275" y="393"/>
                  </a:cubicBezTo>
                  <a:lnTo>
                    <a:pt x="1275" y="7192"/>
                  </a:lnTo>
                  <a:cubicBezTo>
                    <a:pt x="1275" y="7501"/>
                    <a:pt x="1525" y="7775"/>
                    <a:pt x="1858" y="7775"/>
                  </a:cubicBezTo>
                  <a:cubicBezTo>
                    <a:pt x="2168" y="7775"/>
                    <a:pt x="2441" y="7513"/>
                    <a:pt x="2441" y="7192"/>
                  </a:cubicBezTo>
                  <a:lnTo>
                    <a:pt x="2441" y="4251"/>
                  </a:lnTo>
                  <a:cubicBezTo>
                    <a:pt x="2441" y="4168"/>
                    <a:pt x="2501" y="4132"/>
                    <a:pt x="2560" y="4132"/>
                  </a:cubicBezTo>
                  <a:cubicBezTo>
                    <a:pt x="2632" y="4132"/>
                    <a:pt x="2680" y="4191"/>
                    <a:pt x="2680" y="4251"/>
                  </a:cubicBezTo>
                  <a:lnTo>
                    <a:pt x="2644" y="5442"/>
                  </a:lnTo>
                  <a:cubicBezTo>
                    <a:pt x="2644" y="5525"/>
                    <a:pt x="2715" y="5596"/>
                    <a:pt x="2810" y="5596"/>
                  </a:cubicBezTo>
                  <a:cubicBezTo>
                    <a:pt x="2894" y="5596"/>
                    <a:pt x="2977" y="5525"/>
                    <a:pt x="2977" y="5442"/>
                  </a:cubicBezTo>
                  <a:lnTo>
                    <a:pt x="2977" y="4251"/>
                  </a:lnTo>
                  <a:cubicBezTo>
                    <a:pt x="2977" y="3989"/>
                    <a:pt x="2763" y="3787"/>
                    <a:pt x="2513" y="3787"/>
                  </a:cubicBezTo>
                  <a:cubicBezTo>
                    <a:pt x="2263" y="3787"/>
                    <a:pt x="2048" y="3989"/>
                    <a:pt x="2048" y="4251"/>
                  </a:cubicBezTo>
                  <a:lnTo>
                    <a:pt x="2048" y="7192"/>
                  </a:lnTo>
                  <a:cubicBezTo>
                    <a:pt x="2048" y="7323"/>
                    <a:pt x="1941" y="7430"/>
                    <a:pt x="1810" y="7430"/>
                  </a:cubicBezTo>
                  <a:cubicBezTo>
                    <a:pt x="1679" y="7430"/>
                    <a:pt x="1572" y="7323"/>
                    <a:pt x="1572" y="7192"/>
                  </a:cubicBezTo>
                  <a:lnTo>
                    <a:pt x="1572" y="393"/>
                  </a:lnTo>
                  <a:cubicBezTo>
                    <a:pt x="1572" y="179"/>
                    <a:pt x="1394" y="0"/>
                    <a:pt x="119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0" name="Google Shape;10663;p56"/>
            <p:cNvSpPr/>
            <p:nvPr/>
          </p:nvSpPr>
          <p:spPr>
            <a:xfrm>
              <a:off x="6410063" y="4212638"/>
              <a:ext cx="159950" cy="150519"/>
            </a:xfrm>
            <a:custGeom>
              <a:avLst/>
              <a:gdLst/>
              <a:ahLst/>
              <a:cxnLst/>
              <a:rect l="l" t="t" r="r" b="b"/>
              <a:pathLst>
                <a:path w="5037" h="4740" extrusionOk="0">
                  <a:moveTo>
                    <a:pt x="1429" y="0"/>
                  </a:moveTo>
                  <a:cubicBezTo>
                    <a:pt x="632" y="0"/>
                    <a:pt x="1" y="643"/>
                    <a:pt x="1" y="1429"/>
                  </a:cubicBezTo>
                  <a:lnTo>
                    <a:pt x="1" y="2858"/>
                  </a:lnTo>
                  <a:cubicBezTo>
                    <a:pt x="1" y="2953"/>
                    <a:pt x="72" y="3025"/>
                    <a:pt x="155" y="3025"/>
                  </a:cubicBezTo>
                  <a:cubicBezTo>
                    <a:pt x="251" y="3025"/>
                    <a:pt x="322" y="2953"/>
                    <a:pt x="322" y="2858"/>
                  </a:cubicBezTo>
                  <a:lnTo>
                    <a:pt x="322" y="1429"/>
                  </a:lnTo>
                  <a:cubicBezTo>
                    <a:pt x="322" y="822"/>
                    <a:pt x="810" y="334"/>
                    <a:pt x="1429" y="334"/>
                  </a:cubicBezTo>
                  <a:lnTo>
                    <a:pt x="3608" y="334"/>
                  </a:lnTo>
                  <a:cubicBezTo>
                    <a:pt x="4227" y="334"/>
                    <a:pt x="4715" y="822"/>
                    <a:pt x="4715" y="1429"/>
                  </a:cubicBezTo>
                  <a:lnTo>
                    <a:pt x="4715" y="4144"/>
                  </a:lnTo>
                  <a:cubicBezTo>
                    <a:pt x="4715" y="4275"/>
                    <a:pt x="4608" y="4382"/>
                    <a:pt x="4489" y="4394"/>
                  </a:cubicBezTo>
                  <a:cubicBezTo>
                    <a:pt x="4358" y="4394"/>
                    <a:pt x="4239" y="4287"/>
                    <a:pt x="4239" y="4156"/>
                  </a:cubicBezTo>
                  <a:lnTo>
                    <a:pt x="4239" y="1655"/>
                  </a:lnTo>
                  <a:cubicBezTo>
                    <a:pt x="4239" y="1441"/>
                    <a:pt x="4061" y="1262"/>
                    <a:pt x="3846" y="1262"/>
                  </a:cubicBezTo>
                  <a:cubicBezTo>
                    <a:pt x="3644" y="1262"/>
                    <a:pt x="3465" y="1441"/>
                    <a:pt x="3465" y="1655"/>
                  </a:cubicBezTo>
                  <a:lnTo>
                    <a:pt x="3465" y="2239"/>
                  </a:lnTo>
                  <a:cubicBezTo>
                    <a:pt x="3465" y="2322"/>
                    <a:pt x="3537" y="2394"/>
                    <a:pt x="3632" y="2394"/>
                  </a:cubicBezTo>
                  <a:cubicBezTo>
                    <a:pt x="3715" y="2394"/>
                    <a:pt x="3787" y="2322"/>
                    <a:pt x="3787" y="2239"/>
                  </a:cubicBezTo>
                  <a:lnTo>
                    <a:pt x="3787" y="1655"/>
                  </a:lnTo>
                  <a:cubicBezTo>
                    <a:pt x="3787" y="1620"/>
                    <a:pt x="3814" y="1602"/>
                    <a:pt x="3840" y="1602"/>
                  </a:cubicBezTo>
                  <a:cubicBezTo>
                    <a:pt x="3867" y="1602"/>
                    <a:pt x="3894" y="1620"/>
                    <a:pt x="3894" y="1655"/>
                  </a:cubicBezTo>
                  <a:lnTo>
                    <a:pt x="3894" y="4156"/>
                  </a:lnTo>
                  <a:cubicBezTo>
                    <a:pt x="3894" y="4382"/>
                    <a:pt x="4049" y="4596"/>
                    <a:pt x="4251" y="4691"/>
                  </a:cubicBezTo>
                  <a:cubicBezTo>
                    <a:pt x="4323" y="4715"/>
                    <a:pt x="4406" y="4739"/>
                    <a:pt x="4489" y="4739"/>
                  </a:cubicBezTo>
                  <a:cubicBezTo>
                    <a:pt x="4799" y="4715"/>
                    <a:pt x="5037" y="4465"/>
                    <a:pt x="5037" y="4156"/>
                  </a:cubicBezTo>
                  <a:lnTo>
                    <a:pt x="5037" y="1429"/>
                  </a:lnTo>
                  <a:cubicBezTo>
                    <a:pt x="5037" y="643"/>
                    <a:pt x="4406" y="0"/>
                    <a:pt x="360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81" name="Google Shape;10664;p56"/>
          <p:cNvGrpSpPr/>
          <p:nvPr/>
        </p:nvGrpSpPr>
        <p:grpSpPr>
          <a:xfrm>
            <a:off x="8285090" y="5126993"/>
            <a:ext cx="311627" cy="520274"/>
            <a:chOff x="6924652" y="4135505"/>
            <a:chExt cx="214378" cy="364135"/>
          </a:xfrm>
          <a:solidFill>
            <a:srgbClr val="0D4D98"/>
          </a:solidFill>
        </p:grpSpPr>
        <p:sp>
          <p:nvSpPr>
            <p:cNvPr id="382" name="Google Shape;10665;p56"/>
            <p:cNvSpPr/>
            <p:nvPr/>
          </p:nvSpPr>
          <p:spPr>
            <a:xfrm>
              <a:off x="6996482" y="4135505"/>
              <a:ext cx="70718" cy="71099"/>
            </a:xfrm>
            <a:custGeom>
              <a:avLst/>
              <a:gdLst/>
              <a:ahLst/>
              <a:cxnLst/>
              <a:rect l="l" t="t" r="r" b="b"/>
              <a:pathLst>
                <a:path w="2227" h="2239" extrusionOk="0">
                  <a:moveTo>
                    <a:pt x="1119" y="346"/>
                  </a:moveTo>
                  <a:cubicBezTo>
                    <a:pt x="1548" y="346"/>
                    <a:pt x="1893" y="691"/>
                    <a:pt x="1893" y="1120"/>
                  </a:cubicBezTo>
                  <a:cubicBezTo>
                    <a:pt x="1893" y="1548"/>
                    <a:pt x="1548" y="1894"/>
                    <a:pt x="1119" y="1894"/>
                  </a:cubicBezTo>
                  <a:cubicBezTo>
                    <a:pt x="679" y="1894"/>
                    <a:pt x="345" y="1548"/>
                    <a:pt x="345" y="1120"/>
                  </a:cubicBezTo>
                  <a:cubicBezTo>
                    <a:pt x="345" y="691"/>
                    <a:pt x="703" y="346"/>
                    <a:pt x="1119" y="346"/>
                  </a:cubicBezTo>
                  <a:close/>
                  <a:moveTo>
                    <a:pt x="1119" y="1"/>
                  </a:moveTo>
                  <a:cubicBezTo>
                    <a:pt x="500" y="1"/>
                    <a:pt x="0" y="513"/>
                    <a:pt x="0" y="1120"/>
                  </a:cubicBezTo>
                  <a:cubicBezTo>
                    <a:pt x="12" y="1727"/>
                    <a:pt x="500" y="2239"/>
                    <a:pt x="1119" y="2239"/>
                  </a:cubicBezTo>
                  <a:cubicBezTo>
                    <a:pt x="1727" y="2239"/>
                    <a:pt x="2227" y="1727"/>
                    <a:pt x="2227" y="1120"/>
                  </a:cubicBezTo>
                  <a:cubicBezTo>
                    <a:pt x="2227" y="513"/>
                    <a:pt x="1727" y="1"/>
                    <a:pt x="11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3" name="Google Shape;10666;p56"/>
            <p:cNvSpPr/>
            <p:nvPr/>
          </p:nvSpPr>
          <p:spPr>
            <a:xfrm>
              <a:off x="7018012" y="4345183"/>
              <a:ext cx="88882" cy="154456"/>
            </a:xfrm>
            <a:custGeom>
              <a:avLst/>
              <a:gdLst/>
              <a:ahLst/>
              <a:cxnLst/>
              <a:rect l="l" t="t" r="r" b="b"/>
              <a:pathLst>
                <a:path w="2799" h="4864" extrusionOk="0">
                  <a:moveTo>
                    <a:pt x="2293" y="0"/>
                  </a:moveTo>
                  <a:cubicBezTo>
                    <a:pt x="2280" y="0"/>
                    <a:pt x="2266" y="2"/>
                    <a:pt x="2251" y="6"/>
                  </a:cubicBezTo>
                  <a:cubicBezTo>
                    <a:pt x="2168" y="41"/>
                    <a:pt x="2108" y="125"/>
                    <a:pt x="2132" y="220"/>
                  </a:cubicBezTo>
                  <a:lnTo>
                    <a:pt x="2358" y="1077"/>
                  </a:lnTo>
                  <a:lnTo>
                    <a:pt x="1549" y="1077"/>
                  </a:lnTo>
                  <a:cubicBezTo>
                    <a:pt x="1465" y="1077"/>
                    <a:pt x="1394" y="1160"/>
                    <a:pt x="1394" y="1244"/>
                  </a:cubicBezTo>
                  <a:lnTo>
                    <a:pt x="1394" y="4280"/>
                  </a:lnTo>
                  <a:cubicBezTo>
                    <a:pt x="1394" y="4411"/>
                    <a:pt x="1287" y="4518"/>
                    <a:pt x="1156" y="4518"/>
                  </a:cubicBezTo>
                  <a:cubicBezTo>
                    <a:pt x="1013" y="4518"/>
                    <a:pt x="918" y="4411"/>
                    <a:pt x="918" y="4280"/>
                  </a:cubicBezTo>
                  <a:lnTo>
                    <a:pt x="918" y="1244"/>
                  </a:lnTo>
                  <a:cubicBezTo>
                    <a:pt x="918" y="1160"/>
                    <a:pt x="834" y="1077"/>
                    <a:pt x="751" y="1077"/>
                  </a:cubicBezTo>
                  <a:lnTo>
                    <a:pt x="168" y="1077"/>
                  </a:lnTo>
                  <a:cubicBezTo>
                    <a:pt x="84" y="1077"/>
                    <a:pt x="1" y="1160"/>
                    <a:pt x="1" y="1244"/>
                  </a:cubicBezTo>
                  <a:lnTo>
                    <a:pt x="1" y="2482"/>
                  </a:lnTo>
                  <a:cubicBezTo>
                    <a:pt x="1" y="2565"/>
                    <a:pt x="84" y="2649"/>
                    <a:pt x="168" y="2649"/>
                  </a:cubicBezTo>
                  <a:cubicBezTo>
                    <a:pt x="263" y="2649"/>
                    <a:pt x="334" y="2565"/>
                    <a:pt x="334" y="2482"/>
                  </a:cubicBezTo>
                  <a:lnTo>
                    <a:pt x="334" y="1422"/>
                  </a:lnTo>
                  <a:lnTo>
                    <a:pt x="584" y="1422"/>
                  </a:lnTo>
                  <a:lnTo>
                    <a:pt x="584" y="4280"/>
                  </a:lnTo>
                  <a:cubicBezTo>
                    <a:pt x="584" y="4589"/>
                    <a:pt x="834" y="4863"/>
                    <a:pt x="1168" y="4863"/>
                  </a:cubicBezTo>
                  <a:cubicBezTo>
                    <a:pt x="1477" y="4863"/>
                    <a:pt x="1751" y="4601"/>
                    <a:pt x="1751" y="4280"/>
                  </a:cubicBezTo>
                  <a:lnTo>
                    <a:pt x="1751" y="1422"/>
                  </a:lnTo>
                  <a:lnTo>
                    <a:pt x="2608" y="1422"/>
                  </a:lnTo>
                  <a:cubicBezTo>
                    <a:pt x="2715" y="1422"/>
                    <a:pt x="2799" y="1315"/>
                    <a:pt x="2775" y="1208"/>
                  </a:cubicBezTo>
                  <a:lnTo>
                    <a:pt x="2465" y="125"/>
                  </a:lnTo>
                  <a:cubicBezTo>
                    <a:pt x="2435" y="54"/>
                    <a:pt x="2370" y="0"/>
                    <a:pt x="229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4" name="Google Shape;10667;p56"/>
            <p:cNvSpPr/>
            <p:nvPr/>
          </p:nvSpPr>
          <p:spPr>
            <a:xfrm>
              <a:off x="6948850" y="4212638"/>
              <a:ext cx="190181" cy="149884"/>
            </a:xfrm>
            <a:custGeom>
              <a:avLst/>
              <a:gdLst/>
              <a:ahLst/>
              <a:cxnLst/>
              <a:rect l="l" t="t" r="r" b="b"/>
              <a:pathLst>
                <a:path w="5989" h="4720" extrusionOk="0">
                  <a:moveTo>
                    <a:pt x="1548" y="0"/>
                  </a:moveTo>
                  <a:cubicBezTo>
                    <a:pt x="917" y="0"/>
                    <a:pt x="369" y="417"/>
                    <a:pt x="179" y="1012"/>
                  </a:cubicBezTo>
                  <a:lnTo>
                    <a:pt x="179" y="1024"/>
                  </a:lnTo>
                  <a:lnTo>
                    <a:pt x="24" y="1596"/>
                  </a:lnTo>
                  <a:cubicBezTo>
                    <a:pt x="0" y="1679"/>
                    <a:pt x="60" y="1774"/>
                    <a:pt x="143" y="1798"/>
                  </a:cubicBezTo>
                  <a:cubicBezTo>
                    <a:pt x="160" y="1805"/>
                    <a:pt x="177" y="1809"/>
                    <a:pt x="194" y="1809"/>
                  </a:cubicBezTo>
                  <a:cubicBezTo>
                    <a:pt x="262" y="1809"/>
                    <a:pt x="329" y="1755"/>
                    <a:pt x="357" y="1679"/>
                  </a:cubicBezTo>
                  <a:lnTo>
                    <a:pt x="500" y="1132"/>
                  </a:lnTo>
                  <a:lnTo>
                    <a:pt x="500" y="1120"/>
                  </a:lnTo>
                  <a:cubicBezTo>
                    <a:pt x="631" y="655"/>
                    <a:pt x="1072" y="334"/>
                    <a:pt x="1548" y="334"/>
                  </a:cubicBezTo>
                  <a:lnTo>
                    <a:pt x="3727" y="334"/>
                  </a:lnTo>
                  <a:cubicBezTo>
                    <a:pt x="4203" y="334"/>
                    <a:pt x="4643" y="655"/>
                    <a:pt x="4774" y="1120"/>
                  </a:cubicBezTo>
                  <a:lnTo>
                    <a:pt x="4774" y="1132"/>
                  </a:lnTo>
                  <a:lnTo>
                    <a:pt x="5596" y="4084"/>
                  </a:lnTo>
                  <a:cubicBezTo>
                    <a:pt x="5620" y="4191"/>
                    <a:pt x="5548" y="4334"/>
                    <a:pt x="5429" y="4382"/>
                  </a:cubicBezTo>
                  <a:cubicBezTo>
                    <a:pt x="5414" y="4385"/>
                    <a:pt x="5398" y="4386"/>
                    <a:pt x="5383" y="4386"/>
                  </a:cubicBezTo>
                  <a:cubicBezTo>
                    <a:pt x="5278" y="4386"/>
                    <a:pt x="5173" y="4319"/>
                    <a:pt x="5132" y="4215"/>
                  </a:cubicBezTo>
                  <a:lnTo>
                    <a:pt x="4382" y="1560"/>
                  </a:lnTo>
                  <a:cubicBezTo>
                    <a:pt x="4346" y="1405"/>
                    <a:pt x="4179" y="1286"/>
                    <a:pt x="4012" y="1286"/>
                  </a:cubicBezTo>
                  <a:cubicBezTo>
                    <a:pt x="3762" y="1286"/>
                    <a:pt x="3572" y="1524"/>
                    <a:pt x="3631" y="1774"/>
                  </a:cubicBezTo>
                  <a:lnTo>
                    <a:pt x="4131" y="3751"/>
                  </a:lnTo>
                  <a:cubicBezTo>
                    <a:pt x="4161" y="3830"/>
                    <a:pt x="4223" y="3876"/>
                    <a:pt x="4298" y="3876"/>
                  </a:cubicBezTo>
                  <a:cubicBezTo>
                    <a:pt x="4313" y="3876"/>
                    <a:pt x="4329" y="3874"/>
                    <a:pt x="4346" y="3870"/>
                  </a:cubicBezTo>
                  <a:cubicBezTo>
                    <a:pt x="4429" y="3834"/>
                    <a:pt x="4489" y="3751"/>
                    <a:pt x="4465" y="3656"/>
                  </a:cubicBezTo>
                  <a:lnTo>
                    <a:pt x="3953" y="1679"/>
                  </a:lnTo>
                  <a:cubicBezTo>
                    <a:pt x="3946" y="1637"/>
                    <a:pt x="3980" y="1607"/>
                    <a:pt x="4012" y="1607"/>
                  </a:cubicBezTo>
                  <a:cubicBezTo>
                    <a:pt x="4034" y="1607"/>
                    <a:pt x="4055" y="1621"/>
                    <a:pt x="4060" y="1655"/>
                  </a:cubicBezTo>
                  <a:lnTo>
                    <a:pt x="4798" y="4299"/>
                  </a:lnTo>
                  <a:cubicBezTo>
                    <a:pt x="4879" y="4552"/>
                    <a:pt x="5116" y="4719"/>
                    <a:pt x="5368" y="4719"/>
                  </a:cubicBezTo>
                  <a:cubicBezTo>
                    <a:pt x="5412" y="4719"/>
                    <a:pt x="5456" y="4714"/>
                    <a:pt x="5501" y="4703"/>
                  </a:cubicBezTo>
                  <a:cubicBezTo>
                    <a:pt x="5810" y="4620"/>
                    <a:pt x="5989" y="4287"/>
                    <a:pt x="5917" y="3989"/>
                  </a:cubicBezTo>
                  <a:lnTo>
                    <a:pt x="5096" y="1024"/>
                  </a:lnTo>
                  <a:lnTo>
                    <a:pt x="5096" y="1012"/>
                  </a:lnTo>
                  <a:cubicBezTo>
                    <a:pt x="4917" y="417"/>
                    <a:pt x="4358" y="0"/>
                    <a:pt x="372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5" name="Google Shape;10668;p56"/>
            <p:cNvSpPr/>
            <p:nvPr/>
          </p:nvSpPr>
          <p:spPr>
            <a:xfrm>
              <a:off x="6924652" y="4252331"/>
              <a:ext cx="103617" cy="245815"/>
            </a:xfrm>
            <a:custGeom>
              <a:avLst/>
              <a:gdLst/>
              <a:ahLst/>
              <a:cxnLst/>
              <a:rect l="l" t="t" r="r" b="b"/>
              <a:pathLst>
                <a:path w="3263" h="7741" extrusionOk="0">
                  <a:moveTo>
                    <a:pt x="1988" y="1"/>
                  </a:moveTo>
                  <a:cubicBezTo>
                    <a:pt x="1810" y="1"/>
                    <a:pt x="1667" y="120"/>
                    <a:pt x="1619" y="286"/>
                  </a:cubicBezTo>
                  <a:lnTo>
                    <a:pt x="881" y="2930"/>
                  </a:lnTo>
                  <a:cubicBezTo>
                    <a:pt x="851" y="3030"/>
                    <a:pt x="754" y="3105"/>
                    <a:pt x="645" y="3105"/>
                  </a:cubicBezTo>
                  <a:cubicBezTo>
                    <a:pt x="625" y="3105"/>
                    <a:pt x="604" y="3102"/>
                    <a:pt x="583" y="3096"/>
                  </a:cubicBezTo>
                  <a:cubicBezTo>
                    <a:pt x="464" y="3072"/>
                    <a:pt x="381" y="2930"/>
                    <a:pt x="417" y="2799"/>
                  </a:cubicBezTo>
                  <a:lnTo>
                    <a:pt x="905" y="1048"/>
                  </a:lnTo>
                  <a:cubicBezTo>
                    <a:pt x="941" y="953"/>
                    <a:pt x="881" y="870"/>
                    <a:pt x="786" y="834"/>
                  </a:cubicBezTo>
                  <a:cubicBezTo>
                    <a:pt x="773" y="830"/>
                    <a:pt x="760" y="829"/>
                    <a:pt x="748" y="829"/>
                  </a:cubicBezTo>
                  <a:cubicBezTo>
                    <a:pt x="675" y="829"/>
                    <a:pt x="604" y="882"/>
                    <a:pt x="583" y="953"/>
                  </a:cubicBezTo>
                  <a:lnTo>
                    <a:pt x="83" y="2715"/>
                  </a:lnTo>
                  <a:cubicBezTo>
                    <a:pt x="0" y="3013"/>
                    <a:pt x="191" y="3334"/>
                    <a:pt x="488" y="3406"/>
                  </a:cubicBezTo>
                  <a:cubicBezTo>
                    <a:pt x="541" y="3423"/>
                    <a:pt x="594" y="3430"/>
                    <a:pt x="647" y="3430"/>
                  </a:cubicBezTo>
                  <a:cubicBezTo>
                    <a:pt x="895" y="3430"/>
                    <a:pt x="1132" y="3258"/>
                    <a:pt x="1191" y="3013"/>
                  </a:cubicBezTo>
                  <a:lnTo>
                    <a:pt x="1929" y="358"/>
                  </a:lnTo>
                  <a:cubicBezTo>
                    <a:pt x="1938" y="329"/>
                    <a:pt x="1964" y="315"/>
                    <a:pt x="1988" y="315"/>
                  </a:cubicBezTo>
                  <a:cubicBezTo>
                    <a:pt x="2024" y="315"/>
                    <a:pt x="2057" y="344"/>
                    <a:pt x="2036" y="393"/>
                  </a:cubicBezTo>
                  <a:lnTo>
                    <a:pt x="1083" y="4096"/>
                  </a:lnTo>
                  <a:cubicBezTo>
                    <a:pt x="1060" y="4203"/>
                    <a:pt x="1143" y="4299"/>
                    <a:pt x="1250" y="4299"/>
                  </a:cubicBezTo>
                  <a:lnTo>
                    <a:pt x="2107" y="4299"/>
                  </a:lnTo>
                  <a:lnTo>
                    <a:pt x="2107" y="7156"/>
                  </a:lnTo>
                  <a:cubicBezTo>
                    <a:pt x="2107" y="7478"/>
                    <a:pt x="2346" y="7728"/>
                    <a:pt x="2667" y="7740"/>
                  </a:cubicBezTo>
                  <a:cubicBezTo>
                    <a:pt x="2676" y="7740"/>
                    <a:pt x="2684" y="7740"/>
                    <a:pt x="2693" y="7740"/>
                  </a:cubicBezTo>
                  <a:cubicBezTo>
                    <a:pt x="2922" y="7740"/>
                    <a:pt x="3146" y="7589"/>
                    <a:pt x="3227" y="7371"/>
                  </a:cubicBezTo>
                  <a:cubicBezTo>
                    <a:pt x="3262" y="7311"/>
                    <a:pt x="3262" y="7240"/>
                    <a:pt x="3262" y="7156"/>
                  </a:cubicBezTo>
                  <a:lnTo>
                    <a:pt x="3262" y="6025"/>
                  </a:lnTo>
                  <a:cubicBezTo>
                    <a:pt x="3262" y="5966"/>
                    <a:pt x="3179" y="5894"/>
                    <a:pt x="3096" y="5894"/>
                  </a:cubicBezTo>
                  <a:cubicBezTo>
                    <a:pt x="3000" y="5894"/>
                    <a:pt x="2929" y="5966"/>
                    <a:pt x="2929" y="6061"/>
                  </a:cubicBezTo>
                  <a:lnTo>
                    <a:pt x="2929" y="7192"/>
                  </a:lnTo>
                  <a:cubicBezTo>
                    <a:pt x="2929" y="7323"/>
                    <a:pt x="2810" y="7430"/>
                    <a:pt x="2679" y="7430"/>
                  </a:cubicBezTo>
                  <a:cubicBezTo>
                    <a:pt x="2560" y="7430"/>
                    <a:pt x="2453" y="7311"/>
                    <a:pt x="2453" y="7180"/>
                  </a:cubicBezTo>
                  <a:lnTo>
                    <a:pt x="2453" y="4156"/>
                  </a:lnTo>
                  <a:cubicBezTo>
                    <a:pt x="2453" y="4061"/>
                    <a:pt x="2381" y="3989"/>
                    <a:pt x="2286" y="3989"/>
                  </a:cubicBezTo>
                  <a:lnTo>
                    <a:pt x="1488" y="3989"/>
                  </a:lnTo>
                  <a:lnTo>
                    <a:pt x="2381" y="489"/>
                  </a:lnTo>
                  <a:cubicBezTo>
                    <a:pt x="2441" y="251"/>
                    <a:pt x="2250" y="1"/>
                    <a:pt x="198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386" name="Google Shape;10669;p56"/>
          <p:cNvGrpSpPr/>
          <p:nvPr/>
        </p:nvGrpSpPr>
        <p:grpSpPr>
          <a:xfrm>
            <a:off x="8733552" y="5139472"/>
            <a:ext cx="552398" cy="501898"/>
            <a:chOff x="7384751" y="4147984"/>
            <a:chExt cx="380012" cy="351274"/>
          </a:xfrm>
          <a:solidFill>
            <a:srgbClr val="0D4D98"/>
          </a:solidFill>
        </p:grpSpPr>
        <p:sp>
          <p:nvSpPr>
            <p:cNvPr id="387" name="Google Shape;10670;p56"/>
            <p:cNvSpPr/>
            <p:nvPr/>
          </p:nvSpPr>
          <p:spPr>
            <a:xfrm>
              <a:off x="7385513" y="4225879"/>
              <a:ext cx="379250" cy="273379"/>
            </a:xfrm>
            <a:custGeom>
              <a:avLst/>
              <a:gdLst/>
              <a:ahLst/>
              <a:cxnLst/>
              <a:rect l="l" t="t" r="r" b="b"/>
              <a:pathLst>
                <a:path w="11943" h="8609" extrusionOk="0">
                  <a:moveTo>
                    <a:pt x="11740" y="0"/>
                  </a:moveTo>
                  <a:cubicBezTo>
                    <a:pt x="11645" y="0"/>
                    <a:pt x="11562" y="72"/>
                    <a:pt x="11562" y="179"/>
                  </a:cubicBezTo>
                  <a:lnTo>
                    <a:pt x="11562" y="2667"/>
                  </a:lnTo>
                  <a:cubicBezTo>
                    <a:pt x="11562" y="3393"/>
                    <a:pt x="10966" y="3989"/>
                    <a:pt x="10240" y="3989"/>
                  </a:cubicBezTo>
                  <a:lnTo>
                    <a:pt x="9085" y="3989"/>
                  </a:lnTo>
                  <a:cubicBezTo>
                    <a:pt x="8954" y="3989"/>
                    <a:pt x="8823" y="4084"/>
                    <a:pt x="8776" y="4203"/>
                  </a:cubicBezTo>
                  <a:cubicBezTo>
                    <a:pt x="8573" y="4703"/>
                    <a:pt x="8549" y="5167"/>
                    <a:pt x="8752" y="5537"/>
                  </a:cubicBezTo>
                  <a:cubicBezTo>
                    <a:pt x="8823" y="5703"/>
                    <a:pt x="8942" y="5834"/>
                    <a:pt x="9049" y="5941"/>
                  </a:cubicBezTo>
                  <a:cubicBezTo>
                    <a:pt x="8752" y="5929"/>
                    <a:pt x="8514" y="5822"/>
                    <a:pt x="8359" y="5656"/>
                  </a:cubicBezTo>
                  <a:cubicBezTo>
                    <a:pt x="8240" y="5537"/>
                    <a:pt x="7978" y="5167"/>
                    <a:pt x="8073" y="4358"/>
                  </a:cubicBezTo>
                  <a:cubicBezTo>
                    <a:pt x="8109" y="4155"/>
                    <a:pt x="7942" y="3977"/>
                    <a:pt x="7740" y="3977"/>
                  </a:cubicBezTo>
                  <a:lnTo>
                    <a:pt x="5954" y="3977"/>
                  </a:lnTo>
                  <a:cubicBezTo>
                    <a:pt x="5859" y="3977"/>
                    <a:pt x="5775" y="4048"/>
                    <a:pt x="5775" y="4155"/>
                  </a:cubicBezTo>
                  <a:cubicBezTo>
                    <a:pt x="5775" y="4263"/>
                    <a:pt x="5847" y="4334"/>
                    <a:pt x="5954" y="4334"/>
                  </a:cubicBezTo>
                  <a:lnTo>
                    <a:pt x="6847" y="4334"/>
                  </a:lnTo>
                  <a:lnTo>
                    <a:pt x="6847" y="5691"/>
                  </a:lnTo>
                  <a:cubicBezTo>
                    <a:pt x="6847" y="6430"/>
                    <a:pt x="6228" y="7037"/>
                    <a:pt x="5490" y="7037"/>
                  </a:cubicBezTo>
                  <a:lnTo>
                    <a:pt x="4704" y="7037"/>
                  </a:lnTo>
                  <a:cubicBezTo>
                    <a:pt x="4561" y="7037"/>
                    <a:pt x="4466" y="7144"/>
                    <a:pt x="4466" y="7275"/>
                  </a:cubicBezTo>
                  <a:cubicBezTo>
                    <a:pt x="4442" y="7834"/>
                    <a:pt x="4239" y="8215"/>
                    <a:pt x="3668" y="8251"/>
                  </a:cubicBezTo>
                  <a:cubicBezTo>
                    <a:pt x="3930" y="7977"/>
                    <a:pt x="3954" y="7573"/>
                    <a:pt x="3882" y="7239"/>
                  </a:cubicBezTo>
                  <a:cubicBezTo>
                    <a:pt x="3846" y="7120"/>
                    <a:pt x="3763" y="7037"/>
                    <a:pt x="3644" y="7037"/>
                  </a:cubicBezTo>
                  <a:lnTo>
                    <a:pt x="1703" y="7037"/>
                  </a:lnTo>
                  <a:cubicBezTo>
                    <a:pt x="965" y="7037"/>
                    <a:pt x="358" y="6430"/>
                    <a:pt x="358" y="5691"/>
                  </a:cubicBezTo>
                  <a:lnTo>
                    <a:pt x="358" y="5310"/>
                  </a:lnTo>
                  <a:cubicBezTo>
                    <a:pt x="358" y="5227"/>
                    <a:pt x="275" y="5132"/>
                    <a:pt x="179" y="5132"/>
                  </a:cubicBezTo>
                  <a:cubicBezTo>
                    <a:pt x="84" y="5132"/>
                    <a:pt x="1" y="5215"/>
                    <a:pt x="1" y="5310"/>
                  </a:cubicBezTo>
                  <a:lnTo>
                    <a:pt x="1" y="5691"/>
                  </a:lnTo>
                  <a:cubicBezTo>
                    <a:pt x="1" y="6620"/>
                    <a:pt x="751" y="7394"/>
                    <a:pt x="1703" y="7394"/>
                  </a:cubicBezTo>
                  <a:lnTo>
                    <a:pt x="3573" y="7394"/>
                  </a:lnTo>
                  <a:cubicBezTo>
                    <a:pt x="3596" y="7620"/>
                    <a:pt x="3596" y="8025"/>
                    <a:pt x="3215" y="8144"/>
                  </a:cubicBezTo>
                  <a:cubicBezTo>
                    <a:pt x="2989" y="8215"/>
                    <a:pt x="3001" y="8525"/>
                    <a:pt x="3239" y="8573"/>
                  </a:cubicBezTo>
                  <a:cubicBezTo>
                    <a:pt x="3370" y="8608"/>
                    <a:pt x="3489" y="8608"/>
                    <a:pt x="3596" y="8608"/>
                  </a:cubicBezTo>
                  <a:cubicBezTo>
                    <a:pt x="4299" y="8608"/>
                    <a:pt x="4763" y="8204"/>
                    <a:pt x="4823" y="7394"/>
                  </a:cubicBezTo>
                  <a:lnTo>
                    <a:pt x="5513" y="7394"/>
                  </a:lnTo>
                  <a:cubicBezTo>
                    <a:pt x="6454" y="7394"/>
                    <a:pt x="7228" y="6644"/>
                    <a:pt x="7228" y="5691"/>
                  </a:cubicBezTo>
                  <a:lnTo>
                    <a:pt x="7228" y="4334"/>
                  </a:lnTo>
                  <a:lnTo>
                    <a:pt x="7764" y="4334"/>
                  </a:lnTo>
                  <a:cubicBezTo>
                    <a:pt x="7716" y="4715"/>
                    <a:pt x="7704" y="5429"/>
                    <a:pt x="8157" y="5894"/>
                  </a:cubicBezTo>
                  <a:cubicBezTo>
                    <a:pt x="8407" y="6168"/>
                    <a:pt x="8764" y="6299"/>
                    <a:pt x="9240" y="6299"/>
                  </a:cubicBezTo>
                  <a:cubicBezTo>
                    <a:pt x="9311" y="6299"/>
                    <a:pt x="9383" y="6299"/>
                    <a:pt x="9478" y="6287"/>
                  </a:cubicBezTo>
                  <a:cubicBezTo>
                    <a:pt x="9704" y="6263"/>
                    <a:pt x="9776" y="5965"/>
                    <a:pt x="9561" y="5846"/>
                  </a:cubicBezTo>
                  <a:cubicBezTo>
                    <a:pt x="8847" y="5429"/>
                    <a:pt x="9002" y="4715"/>
                    <a:pt x="9145" y="4334"/>
                  </a:cubicBezTo>
                  <a:lnTo>
                    <a:pt x="10276" y="4334"/>
                  </a:lnTo>
                  <a:cubicBezTo>
                    <a:pt x="11205" y="4334"/>
                    <a:pt x="11943" y="3584"/>
                    <a:pt x="11943" y="2667"/>
                  </a:cubicBezTo>
                  <a:lnTo>
                    <a:pt x="11943" y="179"/>
                  </a:lnTo>
                  <a:cubicBezTo>
                    <a:pt x="11919" y="95"/>
                    <a:pt x="11847" y="0"/>
                    <a:pt x="1174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8" name="Google Shape;10671;p56"/>
            <p:cNvSpPr/>
            <p:nvPr/>
          </p:nvSpPr>
          <p:spPr>
            <a:xfrm>
              <a:off x="7384751" y="4147984"/>
              <a:ext cx="380012" cy="228382"/>
            </a:xfrm>
            <a:custGeom>
              <a:avLst/>
              <a:gdLst/>
              <a:ahLst/>
              <a:cxnLst/>
              <a:rect l="l" t="t" r="r" b="b"/>
              <a:pathLst>
                <a:path w="11967" h="7192" extrusionOk="0">
                  <a:moveTo>
                    <a:pt x="3144" y="0"/>
                  </a:moveTo>
                  <a:cubicBezTo>
                    <a:pt x="2227" y="0"/>
                    <a:pt x="1477" y="739"/>
                    <a:pt x="1477" y="1667"/>
                  </a:cubicBezTo>
                  <a:lnTo>
                    <a:pt x="1477" y="4132"/>
                  </a:lnTo>
                  <a:cubicBezTo>
                    <a:pt x="1108" y="4191"/>
                    <a:pt x="751" y="4358"/>
                    <a:pt x="477" y="4644"/>
                  </a:cubicBezTo>
                  <a:cubicBezTo>
                    <a:pt x="168" y="4965"/>
                    <a:pt x="1" y="5382"/>
                    <a:pt x="1" y="5823"/>
                  </a:cubicBezTo>
                  <a:lnTo>
                    <a:pt x="1" y="7013"/>
                  </a:lnTo>
                  <a:cubicBezTo>
                    <a:pt x="1" y="7097"/>
                    <a:pt x="84" y="7192"/>
                    <a:pt x="180" y="7192"/>
                  </a:cubicBezTo>
                  <a:cubicBezTo>
                    <a:pt x="275" y="7192"/>
                    <a:pt x="358" y="7108"/>
                    <a:pt x="358" y="7013"/>
                  </a:cubicBezTo>
                  <a:lnTo>
                    <a:pt x="358" y="5823"/>
                  </a:lnTo>
                  <a:cubicBezTo>
                    <a:pt x="358" y="5465"/>
                    <a:pt x="501" y="5132"/>
                    <a:pt x="751" y="4882"/>
                  </a:cubicBezTo>
                  <a:cubicBezTo>
                    <a:pt x="953" y="4668"/>
                    <a:pt x="1203" y="4537"/>
                    <a:pt x="1489" y="4477"/>
                  </a:cubicBezTo>
                  <a:lnTo>
                    <a:pt x="1489" y="5084"/>
                  </a:lnTo>
                  <a:cubicBezTo>
                    <a:pt x="1489" y="6013"/>
                    <a:pt x="2239" y="6751"/>
                    <a:pt x="3156" y="6751"/>
                  </a:cubicBezTo>
                  <a:lnTo>
                    <a:pt x="5240" y="6751"/>
                  </a:lnTo>
                  <a:cubicBezTo>
                    <a:pt x="5335" y="6751"/>
                    <a:pt x="5418" y="6680"/>
                    <a:pt x="5418" y="6573"/>
                  </a:cubicBezTo>
                  <a:cubicBezTo>
                    <a:pt x="5418" y="6489"/>
                    <a:pt x="5347" y="6394"/>
                    <a:pt x="5240" y="6394"/>
                  </a:cubicBezTo>
                  <a:lnTo>
                    <a:pt x="3156" y="6394"/>
                  </a:lnTo>
                  <a:cubicBezTo>
                    <a:pt x="2430" y="6394"/>
                    <a:pt x="1834" y="5799"/>
                    <a:pt x="1834" y="5073"/>
                  </a:cubicBezTo>
                  <a:lnTo>
                    <a:pt x="1834" y="1620"/>
                  </a:lnTo>
                  <a:cubicBezTo>
                    <a:pt x="1834" y="893"/>
                    <a:pt x="2430" y="298"/>
                    <a:pt x="3156" y="298"/>
                  </a:cubicBezTo>
                  <a:lnTo>
                    <a:pt x="10288" y="298"/>
                  </a:lnTo>
                  <a:cubicBezTo>
                    <a:pt x="11014" y="298"/>
                    <a:pt x="11610" y="893"/>
                    <a:pt x="11610" y="1620"/>
                  </a:cubicBezTo>
                  <a:lnTo>
                    <a:pt x="11610" y="1846"/>
                  </a:lnTo>
                  <a:cubicBezTo>
                    <a:pt x="11610" y="1929"/>
                    <a:pt x="11693" y="2025"/>
                    <a:pt x="11788" y="2025"/>
                  </a:cubicBezTo>
                  <a:cubicBezTo>
                    <a:pt x="11883" y="2025"/>
                    <a:pt x="11967" y="1953"/>
                    <a:pt x="11967" y="1846"/>
                  </a:cubicBezTo>
                  <a:lnTo>
                    <a:pt x="11967" y="1620"/>
                  </a:lnTo>
                  <a:cubicBezTo>
                    <a:pt x="11943" y="762"/>
                    <a:pt x="11193" y="0"/>
                    <a:pt x="1027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89" name="Google Shape;10672;p56"/>
            <p:cNvSpPr/>
            <p:nvPr/>
          </p:nvSpPr>
          <p:spPr>
            <a:xfrm>
              <a:off x="7507642" y="4228134"/>
              <a:ext cx="37852" cy="37852"/>
            </a:xfrm>
            <a:custGeom>
              <a:avLst/>
              <a:gdLst/>
              <a:ahLst/>
              <a:cxnLst/>
              <a:rect l="l" t="t" r="r" b="b"/>
              <a:pathLst>
                <a:path w="1192" h="1192" extrusionOk="0">
                  <a:moveTo>
                    <a:pt x="596" y="358"/>
                  </a:moveTo>
                  <a:cubicBezTo>
                    <a:pt x="739" y="358"/>
                    <a:pt x="834" y="465"/>
                    <a:pt x="834" y="596"/>
                  </a:cubicBezTo>
                  <a:cubicBezTo>
                    <a:pt x="834" y="739"/>
                    <a:pt x="739" y="834"/>
                    <a:pt x="596" y="834"/>
                  </a:cubicBezTo>
                  <a:cubicBezTo>
                    <a:pt x="465" y="834"/>
                    <a:pt x="358" y="739"/>
                    <a:pt x="358" y="596"/>
                  </a:cubicBezTo>
                  <a:cubicBezTo>
                    <a:pt x="358" y="465"/>
                    <a:pt x="465" y="358"/>
                    <a:pt x="596" y="358"/>
                  </a:cubicBezTo>
                  <a:close/>
                  <a:moveTo>
                    <a:pt x="596" y="1"/>
                  </a:moveTo>
                  <a:cubicBezTo>
                    <a:pt x="274" y="1"/>
                    <a:pt x="0" y="274"/>
                    <a:pt x="0" y="596"/>
                  </a:cubicBezTo>
                  <a:cubicBezTo>
                    <a:pt x="0" y="929"/>
                    <a:pt x="274" y="1191"/>
                    <a:pt x="596" y="1191"/>
                  </a:cubicBezTo>
                  <a:cubicBezTo>
                    <a:pt x="929" y="1191"/>
                    <a:pt x="1191" y="929"/>
                    <a:pt x="1191" y="596"/>
                  </a:cubicBezTo>
                  <a:cubicBezTo>
                    <a:pt x="1191" y="274"/>
                    <a:pt x="929" y="1"/>
                    <a:pt x="59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0" name="Google Shape;10673;p56"/>
            <p:cNvSpPr/>
            <p:nvPr/>
          </p:nvSpPr>
          <p:spPr>
            <a:xfrm>
              <a:off x="7573820" y="4228134"/>
              <a:ext cx="37820" cy="37852"/>
            </a:xfrm>
            <a:custGeom>
              <a:avLst/>
              <a:gdLst/>
              <a:ahLst/>
              <a:cxnLst/>
              <a:rect l="l" t="t" r="r" b="b"/>
              <a:pathLst>
                <a:path w="1191" h="1192" extrusionOk="0">
                  <a:moveTo>
                    <a:pt x="595" y="358"/>
                  </a:moveTo>
                  <a:cubicBezTo>
                    <a:pt x="738" y="358"/>
                    <a:pt x="833" y="465"/>
                    <a:pt x="833" y="596"/>
                  </a:cubicBezTo>
                  <a:cubicBezTo>
                    <a:pt x="833" y="739"/>
                    <a:pt x="738" y="834"/>
                    <a:pt x="595" y="834"/>
                  </a:cubicBezTo>
                  <a:cubicBezTo>
                    <a:pt x="464" y="834"/>
                    <a:pt x="357" y="739"/>
                    <a:pt x="357" y="596"/>
                  </a:cubicBezTo>
                  <a:cubicBezTo>
                    <a:pt x="357" y="465"/>
                    <a:pt x="464" y="358"/>
                    <a:pt x="595" y="358"/>
                  </a:cubicBezTo>
                  <a:close/>
                  <a:moveTo>
                    <a:pt x="595" y="1"/>
                  </a:moveTo>
                  <a:cubicBezTo>
                    <a:pt x="274" y="1"/>
                    <a:pt x="0" y="274"/>
                    <a:pt x="0" y="596"/>
                  </a:cubicBezTo>
                  <a:cubicBezTo>
                    <a:pt x="0" y="929"/>
                    <a:pt x="274" y="1191"/>
                    <a:pt x="595" y="1191"/>
                  </a:cubicBezTo>
                  <a:cubicBezTo>
                    <a:pt x="929" y="1191"/>
                    <a:pt x="1191" y="929"/>
                    <a:pt x="1191" y="596"/>
                  </a:cubicBezTo>
                  <a:cubicBezTo>
                    <a:pt x="1191" y="274"/>
                    <a:pt x="929" y="1"/>
                    <a:pt x="59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1" name="Google Shape;10674;p56"/>
            <p:cNvSpPr/>
            <p:nvPr/>
          </p:nvSpPr>
          <p:spPr>
            <a:xfrm>
              <a:off x="7640728" y="4228134"/>
              <a:ext cx="37852" cy="37852"/>
            </a:xfrm>
            <a:custGeom>
              <a:avLst/>
              <a:gdLst/>
              <a:ahLst/>
              <a:cxnLst/>
              <a:rect l="l" t="t" r="r" b="b"/>
              <a:pathLst>
                <a:path w="1192" h="1192" extrusionOk="0">
                  <a:moveTo>
                    <a:pt x="596" y="358"/>
                  </a:moveTo>
                  <a:cubicBezTo>
                    <a:pt x="727" y="358"/>
                    <a:pt x="834" y="465"/>
                    <a:pt x="834" y="596"/>
                  </a:cubicBezTo>
                  <a:cubicBezTo>
                    <a:pt x="834" y="739"/>
                    <a:pt x="727" y="834"/>
                    <a:pt x="596" y="834"/>
                  </a:cubicBezTo>
                  <a:cubicBezTo>
                    <a:pt x="453" y="834"/>
                    <a:pt x="358" y="739"/>
                    <a:pt x="358" y="596"/>
                  </a:cubicBezTo>
                  <a:cubicBezTo>
                    <a:pt x="334" y="465"/>
                    <a:pt x="453" y="358"/>
                    <a:pt x="596" y="358"/>
                  </a:cubicBezTo>
                  <a:close/>
                  <a:moveTo>
                    <a:pt x="596" y="1"/>
                  </a:moveTo>
                  <a:cubicBezTo>
                    <a:pt x="262" y="1"/>
                    <a:pt x="0" y="274"/>
                    <a:pt x="0" y="596"/>
                  </a:cubicBezTo>
                  <a:cubicBezTo>
                    <a:pt x="0" y="929"/>
                    <a:pt x="262" y="1191"/>
                    <a:pt x="596" y="1191"/>
                  </a:cubicBezTo>
                  <a:cubicBezTo>
                    <a:pt x="917" y="1191"/>
                    <a:pt x="1191" y="929"/>
                    <a:pt x="1191" y="596"/>
                  </a:cubicBezTo>
                  <a:cubicBezTo>
                    <a:pt x="1191" y="274"/>
                    <a:pt x="917" y="1"/>
                    <a:pt x="59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pic>
        <p:nvPicPr>
          <p:cNvPr id="392" name="Imagen 39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100" y="1610910"/>
            <a:ext cx="4285165" cy="523220"/>
          </a:xfrm>
          <a:prstGeom prst="rect">
            <a:avLst/>
          </a:prstGeom>
        </p:spPr>
      </p:pic>
      <p:sp>
        <p:nvSpPr>
          <p:cNvPr id="393" name="Rectángulo 392"/>
          <p:cNvSpPr/>
          <p:nvPr/>
        </p:nvSpPr>
        <p:spPr>
          <a:xfrm>
            <a:off x="4768625" y="1599332"/>
            <a:ext cx="16001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Clr>
                <a:srgbClr val="585857"/>
              </a:buClr>
              <a:buSzPts val="2400"/>
            </a:pPr>
            <a:r>
              <a:rPr lang="es-ES" sz="2800" b="1" dirty="0" smtClean="0">
                <a:solidFill>
                  <a:schemeClr val="bg1"/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ÍCONOS</a:t>
            </a:r>
            <a:endParaRPr lang="es-ES" sz="2800" b="1" dirty="0" smtClean="0">
              <a:solidFill>
                <a:schemeClr val="bg1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394" name="Imagen 39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89701">
            <a:off x="10728636" y="5523223"/>
            <a:ext cx="954009" cy="940341"/>
          </a:xfrm>
          <a:prstGeom prst="rect">
            <a:avLst/>
          </a:prstGeom>
        </p:spPr>
      </p:pic>
      <p:pic>
        <p:nvPicPr>
          <p:cNvPr id="395" name="Imagen 39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2496" y="2216247"/>
            <a:ext cx="1046289" cy="1034262"/>
          </a:xfrm>
          <a:prstGeom prst="rect">
            <a:avLst/>
          </a:prstGeom>
        </p:spPr>
      </p:pic>
      <p:pic>
        <p:nvPicPr>
          <p:cNvPr id="396" name="Imagen 39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2881" y="3989415"/>
            <a:ext cx="805332" cy="796075"/>
          </a:xfrm>
          <a:prstGeom prst="rect">
            <a:avLst/>
          </a:prstGeom>
        </p:spPr>
      </p:pic>
      <p:pic>
        <p:nvPicPr>
          <p:cNvPr id="397" name="Imagen 39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2263" y="272366"/>
            <a:ext cx="1571462" cy="15533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9630" y="608989"/>
            <a:ext cx="829295" cy="916195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0542" y="-118117"/>
            <a:ext cx="1085426" cy="7420226"/>
          </a:xfrm>
          <a:prstGeom prst="rect">
            <a:avLst/>
          </a:prstGeom>
        </p:spPr>
      </p:pic>
      <p:grpSp>
        <p:nvGrpSpPr>
          <p:cNvPr id="396" name="Google Shape;10681;p57"/>
          <p:cNvGrpSpPr/>
          <p:nvPr/>
        </p:nvGrpSpPr>
        <p:grpSpPr>
          <a:xfrm>
            <a:off x="2016555" y="5793356"/>
            <a:ext cx="474252" cy="437932"/>
            <a:chOff x="1989449" y="4282269"/>
            <a:chExt cx="374774" cy="346073"/>
          </a:xfrm>
          <a:solidFill>
            <a:srgbClr val="0D4D98"/>
          </a:solidFill>
        </p:grpSpPr>
        <p:sp>
          <p:nvSpPr>
            <p:cNvPr id="397" name="Google Shape;10682;p57"/>
            <p:cNvSpPr/>
            <p:nvPr/>
          </p:nvSpPr>
          <p:spPr>
            <a:xfrm>
              <a:off x="2067590" y="4506432"/>
              <a:ext cx="78172" cy="70941"/>
            </a:xfrm>
            <a:custGeom>
              <a:avLst/>
              <a:gdLst/>
              <a:ahLst/>
              <a:cxnLst/>
              <a:rect l="l" t="t" r="r" b="b"/>
              <a:pathLst>
                <a:path w="2454" h="2227" extrusionOk="0">
                  <a:moveTo>
                    <a:pt x="1231" y="325"/>
                  </a:moveTo>
                  <a:cubicBezTo>
                    <a:pt x="1435" y="325"/>
                    <a:pt x="1638" y="399"/>
                    <a:pt x="1786" y="548"/>
                  </a:cubicBezTo>
                  <a:cubicBezTo>
                    <a:pt x="2096" y="857"/>
                    <a:pt x="2096" y="1369"/>
                    <a:pt x="1786" y="1667"/>
                  </a:cubicBezTo>
                  <a:cubicBezTo>
                    <a:pt x="1626" y="1822"/>
                    <a:pt x="1420" y="1899"/>
                    <a:pt x="1218" y="1899"/>
                  </a:cubicBezTo>
                  <a:cubicBezTo>
                    <a:pt x="1016" y="1899"/>
                    <a:pt x="816" y="1822"/>
                    <a:pt x="667" y="1667"/>
                  </a:cubicBezTo>
                  <a:cubicBezTo>
                    <a:pt x="358" y="1357"/>
                    <a:pt x="358" y="845"/>
                    <a:pt x="667" y="548"/>
                  </a:cubicBezTo>
                  <a:cubicBezTo>
                    <a:pt x="822" y="399"/>
                    <a:pt x="1027" y="325"/>
                    <a:pt x="1231" y="325"/>
                  </a:cubicBezTo>
                  <a:close/>
                  <a:moveTo>
                    <a:pt x="1237" y="0"/>
                  </a:moveTo>
                  <a:cubicBezTo>
                    <a:pt x="950" y="0"/>
                    <a:pt x="661" y="107"/>
                    <a:pt x="441" y="322"/>
                  </a:cubicBezTo>
                  <a:cubicBezTo>
                    <a:pt x="1" y="762"/>
                    <a:pt x="1" y="1476"/>
                    <a:pt x="441" y="1905"/>
                  </a:cubicBezTo>
                  <a:cubicBezTo>
                    <a:pt x="655" y="2119"/>
                    <a:pt x="944" y="2227"/>
                    <a:pt x="1233" y="2227"/>
                  </a:cubicBezTo>
                  <a:cubicBezTo>
                    <a:pt x="1522" y="2227"/>
                    <a:pt x="1810" y="2119"/>
                    <a:pt x="2025" y="1905"/>
                  </a:cubicBezTo>
                  <a:cubicBezTo>
                    <a:pt x="2453" y="1476"/>
                    <a:pt x="2453" y="762"/>
                    <a:pt x="2025" y="322"/>
                  </a:cubicBezTo>
                  <a:cubicBezTo>
                    <a:pt x="1810" y="107"/>
                    <a:pt x="1525" y="0"/>
                    <a:pt x="123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8" name="Google Shape;10683;p57"/>
            <p:cNvSpPr/>
            <p:nvPr/>
          </p:nvSpPr>
          <p:spPr>
            <a:xfrm>
              <a:off x="2036117" y="4422972"/>
              <a:ext cx="77790" cy="70973"/>
            </a:xfrm>
            <a:custGeom>
              <a:avLst/>
              <a:gdLst/>
              <a:ahLst/>
              <a:cxnLst/>
              <a:rect l="l" t="t" r="r" b="b"/>
              <a:pathLst>
                <a:path w="2442" h="2228" extrusionOk="0">
                  <a:moveTo>
                    <a:pt x="1224" y="328"/>
                  </a:moveTo>
                  <a:cubicBezTo>
                    <a:pt x="1426" y="328"/>
                    <a:pt x="1626" y="406"/>
                    <a:pt x="1774" y="560"/>
                  </a:cubicBezTo>
                  <a:cubicBezTo>
                    <a:pt x="2084" y="882"/>
                    <a:pt x="2084" y="1382"/>
                    <a:pt x="1774" y="1680"/>
                  </a:cubicBezTo>
                  <a:cubicBezTo>
                    <a:pt x="1620" y="1834"/>
                    <a:pt x="1420" y="1912"/>
                    <a:pt x="1219" y="1912"/>
                  </a:cubicBezTo>
                  <a:cubicBezTo>
                    <a:pt x="1018" y="1912"/>
                    <a:pt x="816" y="1834"/>
                    <a:pt x="655" y="1680"/>
                  </a:cubicBezTo>
                  <a:cubicBezTo>
                    <a:pt x="346" y="1370"/>
                    <a:pt x="346" y="858"/>
                    <a:pt x="655" y="560"/>
                  </a:cubicBezTo>
                  <a:cubicBezTo>
                    <a:pt x="816" y="406"/>
                    <a:pt x="1021" y="328"/>
                    <a:pt x="1224" y="328"/>
                  </a:cubicBezTo>
                  <a:close/>
                  <a:moveTo>
                    <a:pt x="1227" y="1"/>
                  </a:moveTo>
                  <a:cubicBezTo>
                    <a:pt x="941" y="1"/>
                    <a:pt x="655" y="108"/>
                    <a:pt x="441" y="322"/>
                  </a:cubicBezTo>
                  <a:cubicBezTo>
                    <a:pt x="0" y="763"/>
                    <a:pt x="0" y="1477"/>
                    <a:pt x="441" y="1906"/>
                  </a:cubicBezTo>
                  <a:cubicBezTo>
                    <a:pt x="655" y="2120"/>
                    <a:pt x="941" y="2227"/>
                    <a:pt x="1227" y="2227"/>
                  </a:cubicBezTo>
                  <a:cubicBezTo>
                    <a:pt x="1512" y="2227"/>
                    <a:pt x="1798" y="2120"/>
                    <a:pt x="2012" y="1906"/>
                  </a:cubicBezTo>
                  <a:cubicBezTo>
                    <a:pt x="2441" y="1477"/>
                    <a:pt x="2441" y="775"/>
                    <a:pt x="2012" y="322"/>
                  </a:cubicBezTo>
                  <a:cubicBezTo>
                    <a:pt x="1798" y="108"/>
                    <a:pt x="1512" y="1"/>
                    <a:pt x="12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9" name="Google Shape;10684;p57"/>
            <p:cNvSpPr/>
            <p:nvPr/>
          </p:nvSpPr>
          <p:spPr>
            <a:xfrm>
              <a:off x="2073292" y="4336327"/>
              <a:ext cx="77758" cy="71419"/>
            </a:xfrm>
            <a:custGeom>
              <a:avLst/>
              <a:gdLst/>
              <a:ahLst/>
              <a:cxnLst/>
              <a:rect l="l" t="t" r="r" b="b"/>
              <a:pathLst>
                <a:path w="2441" h="2242" extrusionOk="0">
                  <a:moveTo>
                    <a:pt x="1231" y="345"/>
                  </a:moveTo>
                  <a:cubicBezTo>
                    <a:pt x="1435" y="345"/>
                    <a:pt x="1637" y="423"/>
                    <a:pt x="1786" y="578"/>
                  </a:cubicBezTo>
                  <a:cubicBezTo>
                    <a:pt x="2084" y="875"/>
                    <a:pt x="2084" y="1375"/>
                    <a:pt x="1786" y="1697"/>
                  </a:cubicBezTo>
                  <a:cubicBezTo>
                    <a:pt x="1631" y="1852"/>
                    <a:pt x="1426" y="1929"/>
                    <a:pt x="1222" y="1929"/>
                  </a:cubicBezTo>
                  <a:cubicBezTo>
                    <a:pt x="1018" y="1929"/>
                    <a:pt x="816" y="1852"/>
                    <a:pt x="667" y="1697"/>
                  </a:cubicBezTo>
                  <a:cubicBezTo>
                    <a:pt x="357" y="1375"/>
                    <a:pt x="357" y="875"/>
                    <a:pt x="667" y="578"/>
                  </a:cubicBezTo>
                  <a:cubicBezTo>
                    <a:pt x="822" y="423"/>
                    <a:pt x="1027" y="345"/>
                    <a:pt x="1231" y="345"/>
                  </a:cubicBezTo>
                  <a:close/>
                  <a:moveTo>
                    <a:pt x="1216" y="0"/>
                  </a:moveTo>
                  <a:cubicBezTo>
                    <a:pt x="929" y="0"/>
                    <a:pt x="643" y="113"/>
                    <a:pt x="429" y="339"/>
                  </a:cubicBezTo>
                  <a:cubicBezTo>
                    <a:pt x="0" y="768"/>
                    <a:pt x="0" y="1482"/>
                    <a:pt x="429" y="1911"/>
                  </a:cubicBezTo>
                  <a:cubicBezTo>
                    <a:pt x="643" y="2131"/>
                    <a:pt x="929" y="2242"/>
                    <a:pt x="1216" y="2242"/>
                  </a:cubicBezTo>
                  <a:cubicBezTo>
                    <a:pt x="1503" y="2242"/>
                    <a:pt x="1792" y="2131"/>
                    <a:pt x="2012" y="1911"/>
                  </a:cubicBezTo>
                  <a:cubicBezTo>
                    <a:pt x="2441" y="1482"/>
                    <a:pt x="2441" y="768"/>
                    <a:pt x="2012" y="339"/>
                  </a:cubicBezTo>
                  <a:cubicBezTo>
                    <a:pt x="1792" y="113"/>
                    <a:pt x="1503" y="0"/>
                    <a:pt x="12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0" name="Google Shape;10685;p57"/>
            <p:cNvSpPr/>
            <p:nvPr/>
          </p:nvSpPr>
          <p:spPr>
            <a:xfrm>
              <a:off x="2181376" y="4334606"/>
              <a:ext cx="126719" cy="117449"/>
            </a:xfrm>
            <a:custGeom>
              <a:avLst/>
              <a:gdLst/>
              <a:ahLst/>
              <a:cxnLst/>
              <a:rect l="l" t="t" r="r" b="b"/>
              <a:pathLst>
                <a:path w="3978" h="3687" extrusionOk="0">
                  <a:moveTo>
                    <a:pt x="2013" y="1"/>
                  </a:moveTo>
                  <a:cubicBezTo>
                    <a:pt x="1542" y="1"/>
                    <a:pt x="1072" y="179"/>
                    <a:pt x="715" y="536"/>
                  </a:cubicBezTo>
                  <a:cubicBezTo>
                    <a:pt x="0" y="1251"/>
                    <a:pt x="0" y="2429"/>
                    <a:pt x="715" y="3144"/>
                  </a:cubicBezTo>
                  <a:cubicBezTo>
                    <a:pt x="1078" y="3507"/>
                    <a:pt x="1551" y="3686"/>
                    <a:pt x="2023" y="3686"/>
                  </a:cubicBezTo>
                  <a:cubicBezTo>
                    <a:pt x="2558" y="3686"/>
                    <a:pt x="3092" y="3456"/>
                    <a:pt x="3465" y="3001"/>
                  </a:cubicBezTo>
                  <a:cubicBezTo>
                    <a:pt x="3525" y="2918"/>
                    <a:pt x="3513" y="2810"/>
                    <a:pt x="3429" y="2751"/>
                  </a:cubicBezTo>
                  <a:cubicBezTo>
                    <a:pt x="3401" y="2732"/>
                    <a:pt x="3367" y="2722"/>
                    <a:pt x="3332" y="2722"/>
                  </a:cubicBezTo>
                  <a:cubicBezTo>
                    <a:pt x="3280" y="2722"/>
                    <a:pt x="3227" y="2744"/>
                    <a:pt x="3191" y="2787"/>
                  </a:cubicBezTo>
                  <a:cubicBezTo>
                    <a:pt x="2893" y="3168"/>
                    <a:pt x="2452" y="3359"/>
                    <a:pt x="2009" y="3359"/>
                  </a:cubicBezTo>
                  <a:cubicBezTo>
                    <a:pt x="1620" y="3359"/>
                    <a:pt x="1229" y="3212"/>
                    <a:pt x="929" y="2918"/>
                  </a:cubicBezTo>
                  <a:cubicBezTo>
                    <a:pt x="334" y="2322"/>
                    <a:pt x="334" y="1370"/>
                    <a:pt x="929" y="774"/>
                  </a:cubicBezTo>
                  <a:cubicBezTo>
                    <a:pt x="1227" y="477"/>
                    <a:pt x="1614" y="328"/>
                    <a:pt x="2001" y="328"/>
                  </a:cubicBezTo>
                  <a:cubicBezTo>
                    <a:pt x="2388" y="328"/>
                    <a:pt x="2775" y="477"/>
                    <a:pt x="3072" y="774"/>
                  </a:cubicBezTo>
                  <a:cubicBezTo>
                    <a:pt x="3465" y="1155"/>
                    <a:pt x="3620" y="1727"/>
                    <a:pt x="3465" y="2263"/>
                  </a:cubicBezTo>
                  <a:cubicBezTo>
                    <a:pt x="3441" y="2358"/>
                    <a:pt x="3501" y="2441"/>
                    <a:pt x="3572" y="2477"/>
                  </a:cubicBezTo>
                  <a:cubicBezTo>
                    <a:pt x="3585" y="2481"/>
                    <a:pt x="3598" y="2482"/>
                    <a:pt x="3611" y="2482"/>
                  </a:cubicBezTo>
                  <a:cubicBezTo>
                    <a:pt x="3683" y="2482"/>
                    <a:pt x="3755" y="2430"/>
                    <a:pt x="3775" y="2370"/>
                  </a:cubicBezTo>
                  <a:cubicBezTo>
                    <a:pt x="3977" y="1715"/>
                    <a:pt x="3799" y="1013"/>
                    <a:pt x="3310" y="536"/>
                  </a:cubicBezTo>
                  <a:cubicBezTo>
                    <a:pt x="2953" y="179"/>
                    <a:pt x="2483" y="1"/>
                    <a:pt x="201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1" name="Google Shape;10686;p57"/>
            <p:cNvSpPr/>
            <p:nvPr/>
          </p:nvSpPr>
          <p:spPr>
            <a:xfrm>
              <a:off x="1989449" y="4282269"/>
              <a:ext cx="374774" cy="346073"/>
            </a:xfrm>
            <a:custGeom>
              <a:avLst/>
              <a:gdLst/>
              <a:ahLst/>
              <a:cxnLst/>
              <a:rect l="l" t="t" r="r" b="b"/>
              <a:pathLst>
                <a:path w="11765" h="10864" extrusionOk="0">
                  <a:moveTo>
                    <a:pt x="6254" y="0"/>
                  </a:moveTo>
                  <a:cubicBezTo>
                    <a:pt x="6237" y="0"/>
                    <a:pt x="6221" y="0"/>
                    <a:pt x="6204" y="1"/>
                  </a:cubicBezTo>
                  <a:cubicBezTo>
                    <a:pt x="4001" y="12"/>
                    <a:pt x="2144" y="1310"/>
                    <a:pt x="1263" y="3108"/>
                  </a:cubicBezTo>
                  <a:cubicBezTo>
                    <a:pt x="1215" y="3179"/>
                    <a:pt x="1263" y="3287"/>
                    <a:pt x="1334" y="3334"/>
                  </a:cubicBezTo>
                  <a:cubicBezTo>
                    <a:pt x="1353" y="3344"/>
                    <a:pt x="1374" y="3348"/>
                    <a:pt x="1396" y="3348"/>
                  </a:cubicBezTo>
                  <a:cubicBezTo>
                    <a:pt x="1458" y="3348"/>
                    <a:pt x="1525" y="3312"/>
                    <a:pt x="1561" y="3251"/>
                  </a:cubicBezTo>
                  <a:cubicBezTo>
                    <a:pt x="1811" y="2739"/>
                    <a:pt x="2144" y="2275"/>
                    <a:pt x="2561" y="1858"/>
                  </a:cubicBezTo>
                  <a:cubicBezTo>
                    <a:pt x="3567" y="846"/>
                    <a:pt x="4895" y="340"/>
                    <a:pt x="6228" y="340"/>
                  </a:cubicBezTo>
                  <a:cubicBezTo>
                    <a:pt x="7544" y="340"/>
                    <a:pt x="8865" y="834"/>
                    <a:pt x="9883" y="1822"/>
                  </a:cubicBezTo>
                  <a:cubicBezTo>
                    <a:pt x="10621" y="2560"/>
                    <a:pt x="11109" y="3477"/>
                    <a:pt x="11324" y="4477"/>
                  </a:cubicBezTo>
                  <a:cubicBezTo>
                    <a:pt x="11492" y="5318"/>
                    <a:pt x="10844" y="6029"/>
                    <a:pt x="10051" y="6029"/>
                  </a:cubicBezTo>
                  <a:cubicBezTo>
                    <a:pt x="9946" y="6029"/>
                    <a:pt x="9837" y="6016"/>
                    <a:pt x="9728" y="5989"/>
                  </a:cubicBezTo>
                  <a:cubicBezTo>
                    <a:pt x="9511" y="5939"/>
                    <a:pt x="9295" y="5915"/>
                    <a:pt x="9085" y="5915"/>
                  </a:cubicBezTo>
                  <a:cubicBezTo>
                    <a:pt x="7462" y="5915"/>
                    <a:pt x="6126" y="7342"/>
                    <a:pt x="6347" y="9049"/>
                  </a:cubicBezTo>
                  <a:cubicBezTo>
                    <a:pt x="6469" y="9867"/>
                    <a:pt x="5812" y="10535"/>
                    <a:pt x="5051" y="10535"/>
                  </a:cubicBezTo>
                  <a:cubicBezTo>
                    <a:pt x="4925" y="10535"/>
                    <a:pt x="4796" y="10517"/>
                    <a:pt x="4668" y="10478"/>
                  </a:cubicBezTo>
                  <a:cubicBezTo>
                    <a:pt x="1989" y="9645"/>
                    <a:pt x="334" y="6704"/>
                    <a:pt x="1322" y="3834"/>
                  </a:cubicBezTo>
                  <a:cubicBezTo>
                    <a:pt x="1346" y="3751"/>
                    <a:pt x="1311" y="3656"/>
                    <a:pt x="1215" y="3632"/>
                  </a:cubicBezTo>
                  <a:cubicBezTo>
                    <a:pt x="1196" y="3624"/>
                    <a:pt x="1176" y="3620"/>
                    <a:pt x="1157" y="3620"/>
                  </a:cubicBezTo>
                  <a:cubicBezTo>
                    <a:pt x="1092" y="3620"/>
                    <a:pt x="1031" y="3663"/>
                    <a:pt x="1013" y="3727"/>
                  </a:cubicBezTo>
                  <a:cubicBezTo>
                    <a:pt x="1" y="6704"/>
                    <a:pt x="1668" y="9859"/>
                    <a:pt x="4585" y="10788"/>
                  </a:cubicBezTo>
                  <a:cubicBezTo>
                    <a:pt x="4749" y="10839"/>
                    <a:pt x="4915" y="10864"/>
                    <a:pt x="5079" y="10864"/>
                  </a:cubicBezTo>
                  <a:cubicBezTo>
                    <a:pt x="5451" y="10864"/>
                    <a:pt x="5811" y="10734"/>
                    <a:pt x="6109" y="10478"/>
                  </a:cubicBezTo>
                  <a:cubicBezTo>
                    <a:pt x="6549" y="10121"/>
                    <a:pt x="6752" y="9549"/>
                    <a:pt x="6680" y="9002"/>
                  </a:cubicBezTo>
                  <a:cubicBezTo>
                    <a:pt x="6481" y="7520"/>
                    <a:pt x="7653" y="6252"/>
                    <a:pt x="9076" y="6252"/>
                  </a:cubicBezTo>
                  <a:cubicBezTo>
                    <a:pt x="9266" y="6252"/>
                    <a:pt x="9461" y="6275"/>
                    <a:pt x="9657" y="6323"/>
                  </a:cubicBezTo>
                  <a:cubicBezTo>
                    <a:pt x="9781" y="6352"/>
                    <a:pt x="9908" y="6367"/>
                    <a:pt x="10033" y="6367"/>
                  </a:cubicBezTo>
                  <a:cubicBezTo>
                    <a:pt x="10460" y="6367"/>
                    <a:pt x="10880" y="6200"/>
                    <a:pt x="11193" y="5906"/>
                  </a:cubicBezTo>
                  <a:cubicBezTo>
                    <a:pt x="11574" y="5513"/>
                    <a:pt x="11764" y="4965"/>
                    <a:pt x="11645" y="4418"/>
                  </a:cubicBezTo>
                  <a:cubicBezTo>
                    <a:pt x="11113" y="1897"/>
                    <a:pt x="8910" y="0"/>
                    <a:pt x="625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02" name="Google Shape;10687;p57"/>
          <p:cNvGrpSpPr/>
          <p:nvPr/>
        </p:nvGrpSpPr>
        <p:grpSpPr>
          <a:xfrm>
            <a:off x="2832727" y="5790275"/>
            <a:ext cx="251537" cy="441601"/>
            <a:chOff x="2487439" y="4280740"/>
            <a:chExt cx="198775" cy="348972"/>
          </a:xfrm>
          <a:solidFill>
            <a:srgbClr val="0D4D98"/>
          </a:solidFill>
        </p:grpSpPr>
        <p:sp>
          <p:nvSpPr>
            <p:cNvPr id="403" name="Google Shape;10688;p57"/>
            <p:cNvSpPr/>
            <p:nvPr/>
          </p:nvSpPr>
          <p:spPr>
            <a:xfrm>
              <a:off x="2487439" y="4280740"/>
              <a:ext cx="198775" cy="348972"/>
            </a:xfrm>
            <a:custGeom>
              <a:avLst/>
              <a:gdLst/>
              <a:ahLst/>
              <a:cxnLst/>
              <a:rect l="l" t="t" r="r" b="b"/>
              <a:pathLst>
                <a:path w="6240" h="10955" extrusionOk="0">
                  <a:moveTo>
                    <a:pt x="5644" y="358"/>
                  </a:moveTo>
                  <a:lnTo>
                    <a:pt x="5644" y="2870"/>
                  </a:lnTo>
                  <a:cubicBezTo>
                    <a:pt x="5644" y="4001"/>
                    <a:pt x="4882" y="5013"/>
                    <a:pt x="3787" y="5311"/>
                  </a:cubicBezTo>
                  <a:cubicBezTo>
                    <a:pt x="3716" y="5323"/>
                    <a:pt x="3656" y="5406"/>
                    <a:pt x="3656" y="5478"/>
                  </a:cubicBezTo>
                  <a:cubicBezTo>
                    <a:pt x="3656" y="5549"/>
                    <a:pt x="3716" y="5621"/>
                    <a:pt x="3787" y="5644"/>
                  </a:cubicBezTo>
                  <a:cubicBezTo>
                    <a:pt x="4882" y="5942"/>
                    <a:pt x="5644" y="6954"/>
                    <a:pt x="5644" y="8085"/>
                  </a:cubicBezTo>
                  <a:lnTo>
                    <a:pt x="5644" y="10597"/>
                  </a:lnTo>
                  <a:lnTo>
                    <a:pt x="584" y="10597"/>
                  </a:lnTo>
                  <a:lnTo>
                    <a:pt x="584" y="8085"/>
                  </a:lnTo>
                  <a:cubicBezTo>
                    <a:pt x="584" y="6954"/>
                    <a:pt x="1346" y="5942"/>
                    <a:pt x="2442" y="5644"/>
                  </a:cubicBezTo>
                  <a:cubicBezTo>
                    <a:pt x="2525" y="5621"/>
                    <a:pt x="2573" y="5549"/>
                    <a:pt x="2573" y="5478"/>
                  </a:cubicBezTo>
                  <a:cubicBezTo>
                    <a:pt x="2573" y="5406"/>
                    <a:pt x="2525" y="5323"/>
                    <a:pt x="2442" y="5311"/>
                  </a:cubicBezTo>
                  <a:cubicBezTo>
                    <a:pt x="1346" y="5013"/>
                    <a:pt x="584" y="4001"/>
                    <a:pt x="584" y="2870"/>
                  </a:cubicBezTo>
                  <a:lnTo>
                    <a:pt x="584" y="358"/>
                  </a:lnTo>
                  <a:close/>
                  <a:moveTo>
                    <a:pt x="179" y="1"/>
                  </a:moveTo>
                  <a:cubicBezTo>
                    <a:pt x="84" y="1"/>
                    <a:pt x="1" y="72"/>
                    <a:pt x="1" y="179"/>
                  </a:cubicBezTo>
                  <a:cubicBezTo>
                    <a:pt x="1" y="287"/>
                    <a:pt x="84" y="358"/>
                    <a:pt x="179" y="358"/>
                  </a:cubicBezTo>
                  <a:lnTo>
                    <a:pt x="239" y="358"/>
                  </a:lnTo>
                  <a:lnTo>
                    <a:pt x="239" y="2870"/>
                  </a:lnTo>
                  <a:cubicBezTo>
                    <a:pt x="239" y="4001"/>
                    <a:pt x="894" y="5013"/>
                    <a:pt x="1894" y="5478"/>
                  </a:cubicBezTo>
                  <a:cubicBezTo>
                    <a:pt x="894" y="5942"/>
                    <a:pt x="239" y="6966"/>
                    <a:pt x="239" y="8085"/>
                  </a:cubicBezTo>
                  <a:lnTo>
                    <a:pt x="239" y="10597"/>
                  </a:lnTo>
                  <a:lnTo>
                    <a:pt x="179" y="10597"/>
                  </a:lnTo>
                  <a:cubicBezTo>
                    <a:pt x="84" y="10597"/>
                    <a:pt x="1" y="10669"/>
                    <a:pt x="1" y="10776"/>
                  </a:cubicBezTo>
                  <a:cubicBezTo>
                    <a:pt x="1" y="10883"/>
                    <a:pt x="84" y="10955"/>
                    <a:pt x="179" y="10955"/>
                  </a:cubicBezTo>
                  <a:lnTo>
                    <a:pt x="6061" y="10955"/>
                  </a:lnTo>
                  <a:cubicBezTo>
                    <a:pt x="6168" y="10955"/>
                    <a:pt x="6240" y="10883"/>
                    <a:pt x="6240" y="10776"/>
                  </a:cubicBezTo>
                  <a:cubicBezTo>
                    <a:pt x="6240" y="10669"/>
                    <a:pt x="6144" y="10597"/>
                    <a:pt x="6061" y="10597"/>
                  </a:cubicBezTo>
                  <a:lnTo>
                    <a:pt x="6002" y="10597"/>
                  </a:lnTo>
                  <a:lnTo>
                    <a:pt x="6002" y="8085"/>
                  </a:lnTo>
                  <a:cubicBezTo>
                    <a:pt x="6002" y="6954"/>
                    <a:pt x="5347" y="5942"/>
                    <a:pt x="4347" y="5478"/>
                  </a:cubicBezTo>
                  <a:cubicBezTo>
                    <a:pt x="5347" y="5013"/>
                    <a:pt x="6002" y="3989"/>
                    <a:pt x="6002" y="2870"/>
                  </a:cubicBezTo>
                  <a:lnTo>
                    <a:pt x="6002" y="358"/>
                  </a:lnTo>
                  <a:lnTo>
                    <a:pt x="6061" y="358"/>
                  </a:lnTo>
                  <a:cubicBezTo>
                    <a:pt x="6168" y="358"/>
                    <a:pt x="6240" y="287"/>
                    <a:pt x="6240" y="179"/>
                  </a:cubicBezTo>
                  <a:cubicBezTo>
                    <a:pt x="6240" y="72"/>
                    <a:pt x="6168" y="1"/>
                    <a:pt x="606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4" name="Google Shape;10689;p57"/>
            <p:cNvSpPr/>
            <p:nvPr/>
          </p:nvSpPr>
          <p:spPr>
            <a:xfrm>
              <a:off x="2516267" y="4511784"/>
              <a:ext cx="139620" cy="95565"/>
            </a:xfrm>
            <a:custGeom>
              <a:avLst/>
              <a:gdLst/>
              <a:ahLst/>
              <a:cxnLst/>
              <a:rect l="l" t="t" r="r" b="b"/>
              <a:pathLst>
                <a:path w="4383" h="3000" extrusionOk="0">
                  <a:moveTo>
                    <a:pt x="1670" y="0"/>
                  </a:moveTo>
                  <a:cubicBezTo>
                    <a:pt x="1650" y="0"/>
                    <a:pt x="1629" y="4"/>
                    <a:pt x="1608" y="11"/>
                  </a:cubicBezTo>
                  <a:cubicBezTo>
                    <a:pt x="679" y="261"/>
                    <a:pt x="1" y="1130"/>
                    <a:pt x="1" y="2106"/>
                  </a:cubicBezTo>
                  <a:lnTo>
                    <a:pt x="1" y="2821"/>
                  </a:lnTo>
                  <a:cubicBezTo>
                    <a:pt x="1" y="2928"/>
                    <a:pt x="84" y="2999"/>
                    <a:pt x="179" y="2999"/>
                  </a:cubicBezTo>
                  <a:lnTo>
                    <a:pt x="4192" y="2999"/>
                  </a:lnTo>
                  <a:cubicBezTo>
                    <a:pt x="4299" y="2999"/>
                    <a:pt x="4370" y="2928"/>
                    <a:pt x="4370" y="2821"/>
                  </a:cubicBezTo>
                  <a:lnTo>
                    <a:pt x="4370" y="2106"/>
                  </a:lnTo>
                  <a:cubicBezTo>
                    <a:pt x="4382" y="1130"/>
                    <a:pt x="3727" y="261"/>
                    <a:pt x="2787" y="11"/>
                  </a:cubicBezTo>
                  <a:cubicBezTo>
                    <a:pt x="2770" y="4"/>
                    <a:pt x="2752" y="0"/>
                    <a:pt x="2735" y="0"/>
                  </a:cubicBezTo>
                  <a:cubicBezTo>
                    <a:pt x="2663" y="0"/>
                    <a:pt x="2589" y="54"/>
                    <a:pt x="2560" y="130"/>
                  </a:cubicBezTo>
                  <a:cubicBezTo>
                    <a:pt x="2537" y="213"/>
                    <a:pt x="2596" y="320"/>
                    <a:pt x="2680" y="356"/>
                  </a:cubicBezTo>
                  <a:cubicBezTo>
                    <a:pt x="3477" y="570"/>
                    <a:pt x="4025" y="1285"/>
                    <a:pt x="4025" y="2106"/>
                  </a:cubicBezTo>
                  <a:lnTo>
                    <a:pt x="4025" y="2642"/>
                  </a:lnTo>
                  <a:lnTo>
                    <a:pt x="382" y="2642"/>
                  </a:lnTo>
                  <a:lnTo>
                    <a:pt x="382" y="2106"/>
                  </a:lnTo>
                  <a:cubicBezTo>
                    <a:pt x="382" y="1285"/>
                    <a:pt x="929" y="558"/>
                    <a:pt x="1715" y="356"/>
                  </a:cubicBezTo>
                  <a:cubicBezTo>
                    <a:pt x="1810" y="320"/>
                    <a:pt x="1870" y="237"/>
                    <a:pt x="1834" y="130"/>
                  </a:cubicBezTo>
                  <a:cubicBezTo>
                    <a:pt x="1815" y="54"/>
                    <a:pt x="1750" y="0"/>
                    <a:pt x="167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5" name="Google Shape;10690;p57"/>
            <p:cNvSpPr/>
            <p:nvPr/>
          </p:nvSpPr>
          <p:spPr>
            <a:xfrm>
              <a:off x="2518911" y="4385065"/>
              <a:ext cx="134683" cy="105090"/>
            </a:xfrm>
            <a:custGeom>
              <a:avLst/>
              <a:gdLst/>
              <a:ahLst/>
              <a:cxnLst/>
              <a:rect l="l" t="t" r="r" b="b"/>
              <a:pathLst>
                <a:path w="4228" h="3299" extrusionOk="0">
                  <a:moveTo>
                    <a:pt x="191" y="0"/>
                  </a:moveTo>
                  <a:cubicBezTo>
                    <a:pt x="132" y="0"/>
                    <a:pt x="84" y="24"/>
                    <a:pt x="49" y="72"/>
                  </a:cubicBezTo>
                  <a:cubicBezTo>
                    <a:pt x="13" y="119"/>
                    <a:pt x="1" y="179"/>
                    <a:pt x="13" y="238"/>
                  </a:cubicBezTo>
                  <a:cubicBezTo>
                    <a:pt x="239" y="953"/>
                    <a:pt x="799" y="1512"/>
                    <a:pt x="1513" y="1691"/>
                  </a:cubicBezTo>
                  <a:cubicBezTo>
                    <a:pt x="1632" y="1727"/>
                    <a:pt x="1751" y="1750"/>
                    <a:pt x="1918" y="1774"/>
                  </a:cubicBezTo>
                  <a:lnTo>
                    <a:pt x="1954" y="3120"/>
                  </a:lnTo>
                  <a:cubicBezTo>
                    <a:pt x="1954" y="3227"/>
                    <a:pt x="2025" y="3298"/>
                    <a:pt x="2132" y="3298"/>
                  </a:cubicBezTo>
                  <a:cubicBezTo>
                    <a:pt x="2227" y="3298"/>
                    <a:pt x="2311" y="3227"/>
                    <a:pt x="2311" y="3120"/>
                  </a:cubicBezTo>
                  <a:lnTo>
                    <a:pt x="2311" y="1774"/>
                  </a:lnTo>
                  <a:cubicBezTo>
                    <a:pt x="2466" y="1750"/>
                    <a:pt x="2585" y="1727"/>
                    <a:pt x="2704" y="1691"/>
                  </a:cubicBezTo>
                  <a:cubicBezTo>
                    <a:pt x="3418" y="1512"/>
                    <a:pt x="4001" y="953"/>
                    <a:pt x="4216" y="238"/>
                  </a:cubicBezTo>
                  <a:cubicBezTo>
                    <a:pt x="4228" y="179"/>
                    <a:pt x="4216" y="119"/>
                    <a:pt x="4180" y="72"/>
                  </a:cubicBezTo>
                  <a:cubicBezTo>
                    <a:pt x="4156" y="24"/>
                    <a:pt x="4097" y="0"/>
                    <a:pt x="4037" y="0"/>
                  </a:cubicBezTo>
                  <a:lnTo>
                    <a:pt x="2454" y="0"/>
                  </a:lnTo>
                  <a:cubicBezTo>
                    <a:pt x="2347" y="0"/>
                    <a:pt x="2275" y="72"/>
                    <a:pt x="2275" y="179"/>
                  </a:cubicBezTo>
                  <a:cubicBezTo>
                    <a:pt x="2275" y="286"/>
                    <a:pt x="2347" y="357"/>
                    <a:pt x="2454" y="357"/>
                  </a:cubicBezTo>
                  <a:lnTo>
                    <a:pt x="3775" y="357"/>
                  </a:lnTo>
                  <a:cubicBezTo>
                    <a:pt x="3561" y="845"/>
                    <a:pt x="3120" y="1215"/>
                    <a:pt x="2608" y="1357"/>
                  </a:cubicBezTo>
                  <a:cubicBezTo>
                    <a:pt x="2501" y="1381"/>
                    <a:pt x="2335" y="1429"/>
                    <a:pt x="2108" y="1429"/>
                  </a:cubicBezTo>
                  <a:cubicBezTo>
                    <a:pt x="1894" y="1429"/>
                    <a:pt x="1739" y="1381"/>
                    <a:pt x="1620" y="1357"/>
                  </a:cubicBezTo>
                  <a:cubicBezTo>
                    <a:pt x="1096" y="1215"/>
                    <a:pt x="668" y="845"/>
                    <a:pt x="442" y="357"/>
                  </a:cubicBezTo>
                  <a:lnTo>
                    <a:pt x="1775" y="357"/>
                  </a:lnTo>
                  <a:cubicBezTo>
                    <a:pt x="1870" y="357"/>
                    <a:pt x="1954" y="286"/>
                    <a:pt x="1954" y="179"/>
                  </a:cubicBezTo>
                  <a:cubicBezTo>
                    <a:pt x="1954" y="72"/>
                    <a:pt x="1870" y="0"/>
                    <a:pt x="177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6" name="Google Shape;10691;p57"/>
            <p:cNvSpPr/>
            <p:nvPr/>
          </p:nvSpPr>
          <p:spPr>
            <a:xfrm>
              <a:off x="2580742" y="4501113"/>
              <a:ext cx="11786" cy="13315"/>
            </a:xfrm>
            <a:custGeom>
              <a:avLst/>
              <a:gdLst/>
              <a:ahLst/>
              <a:cxnLst/>
              <a:rect l="l" t="t" r="r" b="b"/>
              <a:pathLst>
                <a:path w="370" h="418" extrusionOk="0">
                  <a:moveTo>
                    <a:pt x="191" y="0"/>
                  </a:moveTo>
                  <a:cubicBezTo>
                    <a:pt x="84" y="0"/>
                    <a:pt x="1" y="72"/>
                    <a:pt x="1" y="179"/>
                  </a:cubicBezTo>
                  <a:lnTo>
                    <a:pt x="1" y="239"/>
                  </a:lnTo>
                  <a:cubicBezTo>
                    <a:pt x="1" y="346"/>
                    <a:pt x="84" y="417"/>
                    <a:pt x="191" y="417"/>
                  </a:cubicBezTo>
                  <a:cubicBezTo>
                    <a:pt x="286" y="417"/>
                    <a:pt x="370" y="346"/>
                    <a:pt x="370" y="239"/>
                  </a:cubicBezTo>
                  <a:lnTo>
                    <a:pt x="370" y="179"/>
                  </a:lnTo>
                  <a:cubicBezTo>
                    <a:pt x="370" y="96"/>
                    <a:pt x="286" y="0"/>
                    <a:pt x="19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07" name="Google Shape;10692;p57"/>
          <p:cNvGrpSpPr/>
          <p:nvPr/>
        </p:nvGrpSpPr>
        <p:grpSpPr>
          <a:xfrm>
            <a:off x="3407595" y="5776558"/>
            <a:ext cx="446882" cy="457927"/>
            <a:chOff x="2810958" y="4273923"/>
            <a:chExt cx="353145" cy="361873"/>
          </a:xfrm>
          <a:solidFill>
            <a:srgbClr val="0D4D98"/>
          </a:solidFill>
        </p:grpSpPr>
        <p:sp>
          <p:nvSpPr>
            <p:cNvPr id="408" name="Google Shape;10693;p57"/>
            <p:cNvSpPr/>
            <p:nvPr/>
          </p:nvSpPr>
          <p:spPr>
            <a:xfrm>
              <a:off x="2886837" y="4273923"/>
              <a:ext cx="53867" cy="169946"/>
            </a:xfrm>
            <a:custGeom>
              <a:avLst/>
              <a:gdLst/>
              <a:ahLst/>
              <a:cxnLst/>
              <a:rect l="l" t="t" r="r" b="b"/>
              <a:pathLst>
                <a:path w="1691" h="5335" extrusionOk="0">
                  <a:moveTo>
                    <a:pt x="1179" y="346"/>
                  </a:moveTo>
                  <a:cubicBezTo>
                    <a:pt x="1203" y="346"/>
                    <a:pt x="1250" y="382"/>
                    <a:pt x="1250" y="417"/>
                  </a:cubicBezTo>
                  <a:lnTo>
                    <a:pt x="1250" y="644"/>
                  </a:lnTo>
                  <a:lnTo>
                    <a:pt x="464" y="644"/>
                  </a:lnTo>
                  <a:lnTo>
                    <a:pt x="464" y="417"/>
                  </a:lnTo>
                  <a:cubicBezTo>
                    <a:pt x="452" y="382"/>
                    <a:pt x="488" y="346"/>
                    <a:pt x="524" y="346"/>
                  </a:cubicBezTo>
                  <a:close/>
                  <a:moveTo>
                    <a:pt x="1131" y="4275"/>
                  </a:moveTo>
                  <a:lnTo>
                    <a:pt x="845" y="4965"/>
                  </a:lnTo>
                  <a:lnTo>
                    <a:pt x="583" y="4275"/>
                  </a:lnTo>
                  <a:close/>
                  <a:moveTo>
                    <a:pt x="512" y="1"/>
                  </a:moveTo>
                  <a:cubicBezTo>
                    <a:pt x="298" y="1"/>
                    <a:pt x="119" y="179"/>
                    <a:pt x="119" y="405"/>
                  </a:cubicBezTo>
                  <a:lnTo>
                    <a:pt x="119" y="751"/>
                  </a:lnTo>
                  <a:cubicBezTo>
                    <a:pt x="36" y="822"/>
                    <a:pt x="0" y="929"/>
                    <a:pt x="0" y="1036"/>
                  </a:cubicBezTo>
                  <a:lnTo>
                    <a:pt x="0" y="3870"/>
                  </a:lnTo>
                  <a:cubicBezTo>
                    <a:pt x="0" y="4025"/>
                    <a:pt x="71" y="4156"/>
                    <a:pt x="191" y="4215"/>
                  </a:cubicBezTo>
                  <a:lnTo>
                    <a:pt x="560" y="5144"/>
                  </a:lnTo>
                  <a:cubicBezTo>
                    <a:pt x="607" y="5263"/>
                    <a:pt x="726" y="5335"/>
                    <a:pt x="845" y="5335"/>
                  </a:cubicBezTo>
                  <a:cubicBezTo>
                    <a:pt x="976" y="5335"/>
                    <a:pt x="1084" y="5263"/>
                    <a:pt x="1131" y="5144"/>
                  </a:cubicBezTo>
                  <a:lnTo>
                    <a:pt x="1500" y="4215"/>
                  </a:lnTo>
                  <a:cubicBezTo>
                    <a:pt x="1619" y="4144"/>
                    <a:pt x="1691" y="4025"/>
                    <a:pt x="1691" y="3870"/>
                  </a:cubicBezTo>
                  <a:lnTo>
                    <a:pt x="1691" y="3084"/>
                  </a:lnTo>
                  <a:cubicBezTo>
                    <a:pt x="1691" y="3001"/>
                    <a:pt x="1619" y="2918"/>
                    <a:pt x="1524" y="2918"/>
                  </a:cubicBezTo>
                  <a:cubicBezTo>
                    <a:pt x="1441" y="2918"/>
                    <a:pt x="1369" y="3001"/>
                    <a:pt x="1369" y="3084"/>
                  </a:cubicBezTo>
                  <a:lnTo>
                    <a:pt x="1369" y="3870"/>
                  </a:lnTo>
                  <a:cubicBezTo>
                    <a:pt x="1369" y="3906"/>
                    <a:pt x="1334" y="3953"/>
                    <a:pt x="1286" y="3953"/>
                  </a:cubicBezTo>
                  <a:lnTo>
                    <a:pt x="393" y="3953"/>
                  </a:lnTo>
                  <a:cubicBezTo>
                    <a:pt x="369" y="3953"/>
                    <a:pt x="322" y="3918"/>
                    <a:pt x="322" y="3870"/>
                  </a:cubicBezTo>
                  <a:lnTo>
                    <a:pt x="322" y="1036"/>
                  </a:lnTo>
                  <a:cubicBezTo>
                    <a:pt x="322" y="1001"/>
                    <a:pt x="357" y="953"/>
                    <a:pt x="393" y="953"/>
                  </a:cubicBezTo>
                  <a:lnTo>
                    <a:pt x="1286" y="953"/>
                  </a:lnTo>
                  <a:cubicBezTo>
                    <a:pt x="1322" y="953"/>
                    <a:pt x="1369" y="989"/>
                    <a:pt x="1369" y="1036"/>
                  </a:cubicBezTo>
                  <a:lnTo>
                    <a:pt x="1369" y="2358"/>
                  </a:lnTo>
                  <a:cubicBezTo>
                    <a:pt x="1369" y="2441"/>
                    <a:pt x="1441" y="2525"/>
                    <a:pt x="1524" y="2525"/>
                  </a:cubicBezTo>
                  <a:cubicBezTo>
                    <a:pt x="1619" y="2525"/>
                    <a:pt x="1691" y="2441"/>
                    <a:pt x="1691" y="2358"/>
                  </a:cubicBezTo>
                  <a:lnTo>
                    <a:pt x="1691" y="1036"/>
                  </a:lnTo>
                  <a:cubicBezTo>
                    <a:pt x="1691" y="929"/>
                    <a:pt x="1643" y="822"/>
                    <a:pt x="1572" y="751"/>
                  </a:cubicBezTo>
                  <a:lnTo>
                    <a:pt x="1572" y="405"/>
                  </a:lnTo>
                  <a:cubicBezTo>
                    <a:pt x="1572" y="179"/>
                    <a:pt x="1393" y="1"/>
                    <a:pt x="1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9" name="Google Shape;10694;p57"/>
            <p:cNvSpPr/>
            <p:nvPr/>
          </p:nvSpPr>
          <p:spPr>
            <a:xfrm>
              <a:off x="2815131" y="4273923"/>
              <a:ext cx="57307" cy="279942"/>
            </a:xfrm>
            <a:custGeom>
              <a:avLst/>
              <a:gdLst/>
              <a:ahLst/>
              <a:cxnLst/>
              <a:rect l="l" t="t" r="r" b="b"/>
              <a:pathLst>
                <a:path w="1799" h="8788" extrusionOk="0">
                  <a:moveTo>
                    <a:pt x="906" y="382"/>
                  </a:moveTo>
                  <a:lnTo>
                    <a:pt x="1251" y="1239"/>
                  </a:lnTo>
                  <a:lnTo>
                    <a:pt x="572" y="1239"/>
                  </a:lnTo>
                  <a:lnTo>
                    <a:pt x="906" y="382"/>
                  </a:lnTo>
                  <a:close/>
                  <a:moveTo>
                    <a:pt x="751" y="1548"/>
                  </a:moveTo>
                  <a:lnTo>
                    <a:pt x="751" y="7466"/>
                  </a:lnTo>
                  <a:lnTo>
                    <a:pt x="346" y="7466"/>
                  </a:lnTo>
                  <a:lnTo>
                    <a:pt x="346" y="1644"/>
                  </a:lnTo>
                  <a:cubicBezTo>
                    <a:pt x="346" y="1596"/>
                    <a:pt x="394" y="1548"/>
                    <a:pt x="429" y="1548"/>
                  </a:cubicBezTo>
                  <a:close/>
                  <a:moveTo>
                    <a:pt x="1382" y="1572"/>
                  </a:moveTo>
                  <a:cubicBezTo>
                    <a:pt x="1430" y="1572"/>
                    <a:pt x="1477" y="1608"/>
                    <a:pt x="1477" y="1656"/>
                  </a:cubicBezTo>
                  <a:lnTo>
                    <a:pt x="1477" y="7478"/>
                  </a:lnTo>
                  <a:lnTo>
                    <a:pt x="1072" y="7478"/>
                  </a:lnTo>
                  <a:lnTo>
                    <a:pt x="1072" y="1572"/>
                  </a:lnTo>
                  <a:close/>
                  <a:moveTo>
                    <a:pt x="1489" y="7787"/>
                  </a:moveTo>
                  <a:lnTo>
                    <a:pt x="1489" y="8359"/>
                  </a:lnTo>
                  <a:cubicBezTo>
                    <a:pt x="1477" y="8418"/>
                    <a:pt x="1441" y="8442"/>
                    <a:pt x="1382" y="8442"/>
                  </a:cubicBezTo>
                  <a:lnTo>
                    <a:pt x="429" y="8442"/>
                  </a:lnTo>
                  <a:cubicBezTo>
                    <a:pt x="394" y="8442"/>
                    <a:pt x="346" y="8394"/>
                    <a:pt x="346" y="8359"/>
                  </a:cubicBezTo>
                  <a:lnTo>
                    <a:pt x="346" y="7787"/>
                  </a:lnTo>
                  <a:close/>
                  <a:moveTo>
                    <a:pt x="906" y="1"/>
                  </a:moveTo>
                  <a:cubicBezTo>
                    <a:pt x="775" y="1"/>
                    <a:pt x="656" y="84"/>
                    <a:pt x="608" y="215"/>
                  </a:cubicBezTo>
                  <a:lnTo>
                    <a:pt x="179" y="1310"/>
                  </a:lnTo>
                  <a:cubicBezTo>
                    <a:pt x="72" y="1394"/>
                    <a:pt x="13" y="1513"/>
                    <a:pt x="13" y="1656"/>
                  </a:cubicBezTo>
                  <a:lnTo>
                    <a:pt x="13" y="8371"/>
                  </a:lnTo>
                  <a:cubicBezTo>
                    <a:pt x="1" y="8597"/>
                    <a:pt x="191" y="8787"/>
                    <a:pt x="429" y="8787"/>
                  </a:cubicBezTo>
                  <a:lnTo>
                    <a:pt x="1382" y="8787"/>
                  </a:lnTo>
                  <a:cubicBezTo>
                    <a:pt x="1620" y="8787"/>
                    <a:pt x="1799" y="8597"/>
                    <a:pt x="1799" y="8371"/>
                  </a:cubicBezTo>
                  <a:lnTo>
                    <a:pt x="1799" y="1656"/>
                  </a:lnTo>
                  <a:cubicBezTo>
                    <a:pt x="1799" y="1525"/>
                    <a:pt x="1727" y="1394"/>
                    <a:pt x="1632" y="1310"/>
                  </a:cubicBezTo>
                  <a:lnTo>
                    <a:pt x="1203" y="215"/>
                  </a:lnTo>
                  <a:cubicBezTo>
                    <a:pt x="1168" y="96"/>
                    <a:pt x="1037" y="1"/>
                    <a:pt x="90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0" name="Google Shape;10695;p57"/>
            <p:cNvSpPr/>
            <p:nvPr/>
          </p:nvSpPr>
          <p:spPr>
            <a:xfrm>
              <a:off x="2883396" y="4463173"/>
              <a:ext cx="60333" cy="90691"/>
            </a:xfrm>
            <a:custGeom>
              <a:avLst/>
              <a:gdLst/>
              <a:ahLst/>
              <a:cxnLst/>
              <a:rect l="l" t="t" r="r" b="b"/>
              <a:pathLst>
                <a:path w="1894" h="2847" extrusionOk="0">
                  <a:moveTo>
                    <a:pt x="1322" y="310"/>
                  </a:moveTo>
                  <a:cubicBezTo>
                    <a:pt x="1370" y="310"/>
                    <a:pt x="1418" y="358"/>
                    <a:pt x="1418" y="406"/>
                  </a:cubicBezTo>
                  <a:lnTo>
                    <a:pt x="1418" y="584"/>
                  </a:lnTo>
                  <a:lnTo>
                    <a:pt x="513" y="584"/>
                  </a:lnTo>
                  <a:lnTo>
                    <a:pt x="513" y="406"/>
                  </a:lnTo>
                  <a:cubicBezTo>
                    <a:pt x="513" y="358"/>
                    <a:pt x="537" y="310"/>
                    <a:pt x="596" y="310"/>
                  </a:cubicBezTo>
                  <a:close/>
                  <a:moveTo>
                    <a:pt x="1477" y="929"/>
                  </a:moveTo>
                  <a:cubicBezTo>
                    <a:pt x="1513" y="929"/>
                    <a:pt x="1561" y="965"/>
                    <a:pt x="1561" y="1013"/>
                  </a:cubicBezTo>
                  <a:lnTo>
                    <a:pt x="1561" y="2418"/>
                  </a:lnTo>
                  <a:cubicBezTo>
                    <a:pt x="1561" y="2453"/>
                    <a:pt x="1525" y="2501"/>
                    <a:pt x="1477" y="2501"/>
                  </a:cubicBezTo>
                  <a:lnTo>
                    <a:pt x="430" y="2501"/>
                  </a:lnTo>
                  <a:cubicBezTo>
                    <a:pt x="394" y="2501"/>
                    <a:pt x="346" y="2453"/>
                    <a:pt x="346" y="2418"/>
                  </a:cubicBezTo>
                  <a:lnTo>
                    <a:pt x="346" y="1013"/>
                  </a:lnTo>
                  <a:cubicBezTo>
                    <a:pt x="346" y="965"/>
                    <a:pt x="382" y="929"/>
                    <a:pt x="430" y="929"/>
                  </a:cubicBezTo>
                  <a:close/>
                  <a:moveTo>
                    <a:pt x="596" y="1"/>
                  </a:moveTo>
                  <a:cubicBezTo>
                    <a:pt x="358" y="1"/>
                    <a:pt x="179" y="191"/>
                    <a:pt x="179" y="418"/>
                  </a:cubicBezTo>
                  <a:lnTo>
                    <a:pt x="179" y="691"/>
                  </a:lnTo>
                  <a:cubicBezTo>
                    <a:pt x="72" y="763"/>
                    <a:pt x="13" y="882"/>
                    <a:pt x="13" y="1013"/>
                  </a:cubicBezTo>
                  <a:lnTo>
                    <a:pt x="13" y="2430"/>
                  </a:lnTo>
                  <a:cubicBezTo>
                    <a:pt x="1" y="2656"/>
                    <a:pt x="191" y="2846"/>
                    <a:pt x="430" y="2846"/>
                  </a:cubicBezTo>
                  <a:lnTo>
                    <a:pt x="1477" y="2846"/>
                  </a:lnTo>
                  <a:cubicBezTo>
                    <a:pt x="1715" y="2846"/>
                    <a:pt x="1894" y="2656"/>
                    <a:pt x="1894" y="2430"/>
                  </a:cubicBezTo>
                  <a:lnTo>
                    <a:pt x="1894" y="1013"/>
                  </a:lnTo>
                  <a:cubicBezTo>
                    <a:pt x="1894" y="882"/>
                    <a:pt x="1834" y="763"/>
                    <a:pt x="1727" y="691"/>
                  </a:cubicBezTo>
                  <a:lnTo>
                    <a:pt x="1727" y="418"/>
                  </a:lnTo>
                  <a:cubicBezTo>
                    <a:pt x="1727" y="179"/>
                    <a:pt x="1537" y="1"/>
                    <a:pt x="131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1" name="Google Shape;10696;p57"/>
            <p:cNvSpPr/>
            <p:nvPr/>
          </p:nvSpPr>
          <p:spPr>
            <a:xfrm>
              <a:off x="2955835" y="4273923"/>
              <a:ext cx="202948" cy="281439"/>
            </a:xfrm>
            <a:custGeom>
              <a:avLst/>
              <a:gdLst/>
              <a:ahLst/>
              <a:cxnLst/>
              <a:rect l="l" t="t" r="r" b="b"/>
              <a:pathLst>
                <a:path w="6371" h="8835" extrusionOk="0">
                  <a:moveTo>
                    <a:pt x="5692" y="524"/>
                  </a:moveTo>
                  <a:cubicBezTo>
                    <a:pt x="5883" y="524"/>
                    <a:pt x="6037" y="679"/>
                    <a:pt x="6037" y="870"/>
                  </a:cubicBezTo>
                  <a:lnTo>
                    <a:pt x="6037" y="7966"/>
                  </a:lnTo>
                  <a:cubicBezTo>
                    <a:pt x="6037" y="8156"/>
                    <a:pt x="5883" y="8311"/>
                    <a:pt x="5692" y="8311"/>
                  </a:cubicBezTo>
                  <a:lnTo>
                    <a:pt x="1811" y="8311"/>
                  </a:lnTo>
                  <a:lnTo>
                    <a:pt x="1811" y="524"/>
                  </a:lnTo>
                  <a:close/>
                  <a:moveTo>
                    <a:pt x="1465" y="346"/>
                  </a:moveTo>
                  <a:lnTo>
                    <a:pt x="1465" y="8490"/>
                  </a:lnTo>
                  <a:lnTo>
                    <a:pt x="1227" y="8490"/>
                  </a:lnTo>
                  <a:lnTo>
                    <a:pt x="1227" y="346"/>
                  </a:lnTo>
                  <a:close/>
                  <a:moveTo>
                    <a:pt x="1215" y="1"/>
                  </a:moveTo>
                  <a:cubicBezTo>
                    <a:pt x="1096" y="1"/>
                    <a:pt x="965" y="72"/>
                    <a:pt x="930" y="179"/>
                  </a:cubicBezTo>
                  <a:lnTo>
                    <a:pt x="418" y="179"/>
                  </a:lnTo>
                  <a:cubicBezTo>
                    <a:pt x="180" y="179"/>
                    <a:pt x="1" y="370"/>
                    <a:pt x="1" y="596"/>
                  </a:cubicBezTo>
                  <a:lnTo>
                    <a:pt x="1" y="2358"/>
                  </a:lnTo>
                  <a:cubicBezTo>
                    <a:pt x="1" y="2441"/>
                    <a:pt x="84" y="2513"/>
                    <a:pt x="168" y="2513"/>
                  </a:cubicBezTo>
                  <a:cubicBezTo>
                    <a:pt x="263" y="2513"/>
                    <a:pt x="334" y="2441"/>
                    <a:pt x="334" y="2358"/>
                  </a:cubicBezTo>
                  <a:lnTo>
                    <a:pt x="334" y="596"/>
                  </a:lnTo>
                  <a:cubicBezTo>
                    <a:pt x="334" y="548"/>
                    <a:pt x="382" y="513"/>
                    <a:pt x="418" y="513"/>
                  </a:cubicBezTo>
                  <a:lnTo>
                    <a:pt x="882" y="513"/>
                  </a:lnTo>
                  <a:lnTo>
                    <a:pt x="882" y="8287"/>
                  </a:lnTo>
                  <a:lnTo>
                    <a:pt x="418" y="8287"/>
                  </a:lnTo>
                  <a:cubicBezTo>
                    <a:pt x="382" y="8287"/>
                    <a:pt x="334" y="8252"/>
                    <a:pt x="334" y="8204"/>
                  </a:cubicBezTo>
                  <a:lnTo>
                    <a:pt x="334" y="3072"/>
                  </a:lnTo>
                  <a:cubicBezTo>
                    <a:pt x="334" y="2977"/>
                    <a:pt x="263" y="2906"/>
                    <a:pt x="168" y="2906"/>
                  </a:cubicBezTo>
                  <a:cubicBezTo>
                    <a:pt x="84" y="2906"/>
                    <a:pt x="1" y="2977"/>
                    <a:pt x="1" y="3072"/>
                  </a:cubicBezTo>
                  <a:lnTo>
                    <a:pt x="1" y="8204"/>
                  </a:lnTo>
                  <a:cubicBezTo>
                    <a:pt x="1" y="8454"/>
                    <a:pt x="203" y="8656"/>
                    <a:pt x="418" y="8656"/>
                  </a:cubicBezTo>
                  <a:lnTo>
                    <a:pt x="930" y="8656"/>
                  </a:lnTo>
                  <a:cubicBezTo>
                    <a:pt x="989" y="8752"/>
                    <a:pt x="1096" y="8835"/>
                    <a:pt x="1215" y="8835"/>
                  </a:cubicBezTo>
                  <a:lnTo>
                    <a:pt x="1477" y="8835"/>
                  </a:lnTo>
                  <a:cubicBezTo>
                    <a:pt x="1596" y="8835"/>
                    <a:pt x="1715" y="8752"/>
                    <a:pt x="1763" y="8656"/>
                  </a:cubicBezTo>
                  <a:lnTo>
                    <a:pt x="5692" y="8656"/>
                  </a:lnTo>
                  <a:cubicBezTo>
                    <a:pt x="6061" y="8656"/>
                    <a:pt x="6371" y="8359"/>
                    <a:pt x="6371" y="7966"/>
                  </a:cubicBezTo>
                  <a:lnTo>
                    <a:pt x="6371" y="870"/>
                  </a:lnTo>
                  <a:cubicBezTo>
                    <a:pt x="6371" y="489"/>
                    <a:pt x="6073" y="179"/>
                    <a:pt x="5692" y="179"/>
                  </a:cubicBezTo>
                  <a:lnTo>
                    <a:pt x="1763" y="179"/>
                  </a:lnTo>
                  <a:cubicBezTo>
                    <a:pt x="1704" y="72"/>
                    <a:pt x="1596" y="1"/>
                    <a:pt x="147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2" name="Google Shape;10697;p57"/>
            <p:cNvSpPr/>
            <p:nvPr/>
          </p:nvSpPr>
          <p:spPr>
            <a:xfrm>
              <a:off x="3098067" y="4511720"/>
              <a:ext cx="29243" cy="10289"/>
            </a:xfrm>
            <a:custGeom>
              <a:avLst/>
              <a:gdLst/>
              <a:ahLst/>
              <a:cxnLst/>
              <a:rect l="l" t="t" r="r" b="b"/>
              <a:pathLst>
                <a:path w="918" h="323" extrusionOk="0">
                  <a:moveTo>
                    <a:pt x="168" y="1"/>
                  </a:moveTo>
                  <a:cubicBezTo>
                    <a:pt x="72" y="1"/>
                    <a:pt x="1" y="72"/>
                    <a:pt x="1" y="156"/>
                  </a:cubicBezTo>
                  <a:cubicBezTo>
                    <a:pt x="1" y="251"/>
                    <a:pt x="72" y="322"/>
                    <a:pt x="168" y="322"/>
                  </a:cubicBezTo>
                  <a:lnTo>
                    <a:pt x="751" y="322"/>
                  </a:lnTo>
                  <a:cubicBezTo>
                    <a:pt x="834" y="322"/>
                    <a:pt x="918" y="251"/>
                    <a:pt x="918" y="156"/>
                  </a:cubicBezTo>
                  <a:cubicBezTo>
                    <a:pt x="918" y="72"/>
                    <a:pt x="834" y="1"/>
                    <a:pt x="75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3" name="Google Shape;10698;p57"/>
            <p:cNvSpPr/>
            <p:nvPr/>
          </p:nvSpPr>
          <p:spPr>
            <a:xfrm>
              <a:off x="3115906" y="4497704"/>
              <a:ext cx="10257" cy="10640"/>
            </a:xfrm>
            <a:custGeom>
              <a:avLst/>
              <a:gdLst/>
              <a:ahLst/>
              <a:cxnLst/>
              <a:rect l="l" t="t" r="r" b="b"/>
              <a:pathLst>
                <a:path w="322" h="334" extrusionOk="0">
                  <a:moveTo>
                    <a:pt x="155" y="0"/>
                  </a:moveTo>
                  <a:cubicBezTo>
                    <a:pt x="72" y="0"/>
                    <a:pt x="0" y="84"/>
                    <a:pt x="0" y="167"/>
                  </a:cubicBezTo>
                  <a:cubicBezTo>
                    <a:pt x="0" y="262"/>
                    <a:pt x="72" y="334"/>
                    <a:pt x="155" y="334"/>
                  </a:cubicBezTo>
                  <a:cubicBezTo>
                    <a:pt x="250" y="334"/>
                    <a:pt x="322" y="262"/>
                    <a:pt x="322" y="167"/>
                  </a:cubicBezTo>
                  <a:cubicBezTo>
                    <a:pt x="322" y="84"/>
                    <a:pt x="250" y="0"/>
                    <a:pt x="15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4" name="Google Shape;10699;p57"/>
            <p:cNvSpPr/>
            <p:nvPr/>
          </p:nvSpPr>
          <p:spPr>
            <a:xfrm>
              <a:off x="2810958" y="4563676"/>
              <a:ext cx="353145" cy="72120"/>
            </a:xfrm>
            <a:custGeom>
              <a:avLst/>
              <a:gdLst/>
              <a:ahLst/>
              <a:cxnLst/>
              <a:rect l="l" t="t" r="r" b="b"/>
              <a:pathLst>
                <a:path w="11086" h="2264" extrusionOk="0">
                  <a:moveTo>
                    <a:pt x="418" y="1"/>
                  </a:moveTo>
                  <a:cubicBezTo>
                    <a:pt x="179" y="1"/>
                    <a:pt x="1" y="191"/>
                    <a:pt x="1" y="418"/>
                  </a:cubicBezTo>
                  <a:lnTo>
                    <a:pt x="1" y="1846"/>
                  </a:lnTo>
                  <a:cubicBezTo>
                    <a:pt x="1" y="2085"/>
                    <a:pt x="191" y="2263"/>
                    <a:pt x="418" y="2263"/>
                  </a:cubicBezTo>
                  <a:lnTo>
                    <a:pt x="8442" y="2263"/>
                  </a:lnTo>
                  <a:cubicBezTo>
                    <a:pt x="8526" y="2263"/>
                    <a:pt x="8597" y="2192"/>
                    <a:pt x="8597" y="2096"/>
                  </a:cubicBezTo>
                  <a:cubicBezTo>
                    <a:pt x="8597" y="2013"/>
                    <a:pt x="8526" y="1930"/>
                    <a:pt x="8442" y="1930"/>
                  </a:cubicBezTo>
                  <a:lnTo>
                    <a:pt x="418" y="1930"/>
                  </a:lnTo>
                  <a:cubicBezTo>
                    <a:pt x="370" y="1930"/>
                    <a:pt x="322" y="1894"/>
                    <a:pt x="322" y="1846"/>
                  </a:cubicBezTo>
                  <a:lnTo>
                    <a:pt x="322" y="418"/>
                  </a:lnTo>
                  <a:cubicBezTo>
                    <a:pt x="322" y="370"/>
                    <a:pt x="370" y="322"/>
                    <a:pt x="418" y="322"/>
                  </a:cubicBezTo>
                  <a:lnTo>
                    <a:pt x="1037" y="322"/>
                  </a:lnTo>
                  <a:lnTo>
                    <a:pt x="1037" y="584"/>
                  </a:lnTo>
                  <a:cubicBezTo>
                    <a:pt x="1037" y="668"/>
                    <a:pt x="1120" y="739"/>
                    <a:pt x="1203" y="739"/>
                  </a:cubicBezTo>
                  <a:cubicBezTo>
                    <a:pt x="1299" y="739"/>
                    <a:pt x="1370" y="668"/>
                    <a:pt x="1370" y="584"/>
                  </a:cubicBezTo>
                  <a:lnTo>
                    <a:pt x="1370" y="322"/>
                  </a:lnTo>
                  <a:lnTo>
                    <a:pt x="1834" y="322"/>
                  </a:lnTo>
                  <a:lnTo>
                    <a:pt x="1834" y="584"/>
                  </a:lnTo>
                  <a:cubicBezTo>
                    <a:pt x="1834" y="668"/>
                    <a:pt x="1906" y="739"/>
                    <a:pt x="1989" y="739"/>
                  </a:cubicBezTo>
                  <a:cubicBezTo>
                    <a:pt x="2084" y="739"/>
                    <a:pt x="2156" y="668"/>
                    <a:pt x="2156" y="584"/>
                  </a:cubicBezTo>
                  <a:lnTo>
                    <a:pt x="2156" y="322"/>
                  </a:lnTo>
                  <a:lnTo>
                    <a:pt x="2620" y="322"/>
                  </a:lnTo>
                  <a:lnTo>
                    <a:pt x="2620" y="584"/>
                  </a:lnTo>
                  <a:cubicBezTo>
                    <a:pt x="2620" y="668"/>
                    <a:pt x="2692" y="739"/>
                    <a:pt x="2787" y="739"/>
                  </a:cubicBezTo>
                  <a:cubicBezTo>
                    <a:pt x="2870" y="739"/>
                    <a:pt x="2942" y="668"/>
                    <a:pt x="2942" y="584"/>
                  </a:cubicBezTo>
                  <a:lnTo>
                    <a:pt x="2942" y="322"/>
                  </a:lnTo>
                  <a:lnTo>
                    <a:pt x="3406" y="322"/>
                  </a:lnTo>
                  <a:lnTo>
                    <a:pt x="3406" y="584"/>
                  </a:lnTo>
                  <a:cubicBezTo>
                    <a:pt x="3406" y="668"/>
                    <a:pt x="3477" y="739"/>
                    <a:pt x="3573" y="739"/>
                  </a:cubicBezTo>
                  <a:cubicBezTo>
                    <a:pt x="3656" y="739"/>
                    <a:pt x="3739" y="668"/>
                    <a:pt x="3739" y="584"/>
                  </a:cubicBezTo>
                  <a:lnTo>
                    <a:pt x="3739" y="322"/>
                  </a:lnTo>
                  <a:lnTo>
                    <a:pt x="4192" y="322"/>
                  </a:lnTo>
                  <a:lnTo>
                    <a:pt x="4192" y="584"/>
                  </a:lnTo>
                  <a:cubicBezTo>
                    <a:pt x="4192" y="668"/>
                    <a:pt x="4275" y="739"/>
                    <a:pt x="4358" y="739"/>
                  </a:cubicBezTo>
                  <a:cubicBezTo>
                    <a:pt x="4454" y="739"/>
                    <a:pt x="4525" y="668"/>
                    <a:pt x="4525" y="584"/>
                  </a:cubicBezTo>
                  <a:lnTo>
                    <a:pt x="4525" y="322"/>
                  </a:lnTo>
                  <a:lnTo>
                    <a:pt x="4990" y="322"/>
                  </a:lnTo>
                  <a:lnTo>
                    <a:pt x="4990" y="584"/>
                  </a:lnTo>
                  <a:cubicBezTo>
                    <a:pt x="4990" y="668"/>
                    <a:pt x="5061" y="739"/>
                    <a:pt x="5144" y="739"/>
                  </a:cubicBezTo>
                  <a:cubicBezTo>
                    <a:pt x="5240" y="739"/>
                    <a:pt x="5311" y="668"/>
                    <a:pt x="5311" y="584"/>
                  </a:cubicBezTo>
                  <a:lnTo>
                    <a:pt x="5311" y="322"/>
                  </a:lnTo>
                  <a:lnTo>
                    <a:pt x="5775" y="322"/>
                  </a:lnTo>
                  <a:lnTo>
                    <a:pt x="5775" y="584"/>
                  </a:lnTo>
                  <a:cubicBezTo>
                    <a:pt x="5775" y="668"/>
                    <a:pt x="5847" y="739"/>
                    <a:pt x="5942" y="739"/>
                  </a:cubicBezTo>
                  <a:cubicBezTo>
                    <a:pt x="6025" y="739"/>
                    <a:pt x="6097" y="668"/>
                    <a:pt x="6097" y="584"/>
                  </a:cubicBezTo>
                  <a:lnTo>
                    <a:pt x="6097" y="322"/>
                  </a:lnTo>
                  <a:lnTo>
                    <a:pt x="6561" y="322"/>
                  </a:lnTo>
                  <a:lnTo>
                    <a:pt x="6561" y="584"/>
                  </a:lnTo>
                  <a:cubicBezTo>
                    <a:pt x="6561" y="668"/>
                    <a:pt x="6633" y="739"/>
                    <a:pt x="6728" y="739"/>
                  </a:cubicBezTo>
                  <a:cubicBezTo>
                    <a:pt x="6811" y="739"/>
                    <a:pt x="6895" y="668"/>
                    <a:pt x="6895" y="584"/>
                  </a:cubicBezTo>
                  <a:lnTo>
                    <a:pt x="6895" y="322"/>
                  </a:lnTo>
                  <a:lnTo>
                    <a:pt x="7347" y="322"/>
                  </a:lnTo>
                  <a:lnTo>
                    <a:pt x="7347" y="584"/>
                  </a:lnTo>
                  <a:cubicBezTo>
                    <a:pt x="7347" y="668"/>
                    <a:pt x="7430" y="739"/>
                    <a:pt x="7514" y="739"/>
                  </a:cubicBezTo>
                  <a:cubicBezTo>
                    <a:pt x="7609" y="739"/>
                    <a:pt x="7680" y="668"/>
                    <a:pt x="7680" y="584"/>
                  </a:cubicBezTo>
                  <a:lnTo>
                    <a:pt x="7680" y="322"/>
                  </a:lnTo>
                  <a:lnTo>
                    <a:pt x="8145" y="322"/>
                  </a:lnTo>
                  <a:lnTo>
                    <a:pt x="8145" y="584"/>
                  </a:lnTo>
                  <a:cubicBezTo>
                    <a:pt x="8145" y="668"/>
                    <a:pt x="8216" y="739"/>
                    <a:pt x="8299" y="739"/>
                  </a:cubicBezTo>
                  <a:cubicBezTo>
                    <a:pt x="8395" y="739"/>
                    <a:pt x="8466" y="668"/>
                    <a:pt x="8466" y="584"/>
                  </a:cubicBezTo>
                  <a:lnTo>
                    <a:pt x="8466" y="322"/>
                  </a:lnTo>
                  <a:lnTo>
                    <a:pt x="8930" y="322"/>
                  </a:lnTo>
                  <a:lnTo>
                    <a:pt x="8930" y="584"/>
                  </a:lnTo>
                  <a:cubicBezTo>
                    <a:pt x="8930" y="668"/>
                    <a:pt x="9002" y="739"/>
                    <a:pt x="9097" y="739"/>
                  </a:cubicBezTo>
                  <a:cubicBezTo>
                    <a:pt x="9181" y="739"/>
                    <a:pt x="9252" y="668"/>
                    <a:pt x="9252" y="584"/>
                  </a:cubicBezTo>
                  <a:lnTo>
                    <a:pt x="9252" y="322"/>
                  </a:lnTo>
                  <a:lnTo>
                    <a:pt x="9716" y="322"/>
                  </a:lnTo>
                  <a:lnTo>
                    <a:pt x="9716" y="584"/>
                  </a:lnTo>
                  <a:cubicBezTo>
                    <a:pt x="9716" y="668"/>
                    <a:pt x="9788" y="739"/>
                    <a:pt x="9883" y="739"/>
                  </a:cubicBezTo>
                  <a:cubicBezTo>
                    <a:pt x="9966" y="739"/>
                    <a:pt x="10050" y="668"/>
                    <a:pt x="10050" y="584"/>
                  </a:cubicBezTo>
                  <a:lnTo>
                    <a:pt x="10050" y="322"/>
                  </a:lnTo>
                  <a:lnTo>
                    <a:pt x="10669" y="322"/>
                  </a:lnTo>
                  <a:cubicBezTo>
                    <a:pt x="10716" y="322"/>
                    <a:pt x="10764" y="370"/>
                    <a:pt x="10764" y="418"/>
                  </a:cubicBezTo>
                  <a:lnTo>
                    <a:pt x="10764" y="1846"/>
                  </a:lnTo>
                  <a:cubicBezTo>
                    <a:pt x="10764" y="1894"/>
                    <a:pt x="10716" y="1930"/>
                    <a:pt x="10669" y="1930"/>
                  </a:cubicBezTo>
                  <a:lnTo>
                    <a:pt x="9192" y="1930"/>
                  </a:lnTo>
                  <a:cubicBezTo>
                    <a:pt x="9109" y="1930"/>
                    <a:pt x="9038" y="2013"/>
                    <a:pt x="9038" y="2096"/>
                  </a:cubicBezTo>
                  <a:cubicBezTo>
                    <a:pt x="9038" y="2192"/>
                    <a:pt x="9109" y="2263"/>
                    <a:pt x="9192" y="2263"/>
                  </a:cubicBezTo>
                  <a:lnTo>
                    <a:pt x="10669" y="2263"/>
                  </a:lnTo>
                  <a:cubicBezTo>
                    <a:pt x="10907" y="2263"/>
                    <a:pt x="11086" y="2073"/>
                    <a:pt x="11086" y="1846"/>
                  </a:cubicBezTo>
                  <a:lnTo>
                    <a:pt x="11086" y="418"/>
                  </a:lnTo>
                  <a:cubicBezTo>
                    <a:pt x="11062" y="191"/>
                    <a:pt x="10883" y="1"/>
                    <a:pt x="1064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21" name="Google Shape;10706;p57"/>
          <p:cNvGrpSpPr/>
          <p:nvPr/>
        </p:nvGrpSpPr>
        <p:grpSpPr>
          <a:xfrm>
            <a:off x="3386860" y="5182964"/>
            <a:ext cx="472800" cy="439544"/>
            <a:chOff x="2609571" y="3824958"/>
            <a:chExt cx="373627" cy="347347"/>
          </a:xfrm>
          <a:solidFill>
            <a:srgbClr val="0D4D98"/>
          </a:solidFill>
        </p:grpSpPr>
        <p:sp>
          <p:nvSpPr>
            <p:cNvPr id="422" name="Google Shape;10707;p57"/>
            <p:cNvSpPr/>
            <p:nvPr/>
          </p:nvSpPr>
          <p:spPr>
            <a:xfrm>
              <a:off x="2609571" y="3824958"/>
              <a:ext cx="373627" cy="347347"/>
            </a:xfrm>
            <a:custGeom>
              <a:avLst/>
              <a:gdLst/>
              <a:ahLst/>
              <a:cxnLst/>
              <a:rect l="l" t="t" r="r" b="b"/>
              <a:pathLst>
                <a:path w="11729" h="10904" extrusionOk="0">
                  <a:moveTo>
                    <a:pt x="10859" y="4201"/>
                  </a:moveTo>
                  <a:cubicBezTo>
                    <a:pt x="11157" y="4201"/>
                    <a:pt x="11395" y="4439"/>
                    <a:pt x="11395" y="4736"/>
                  </a:cubicBezTo>
                  <a:cubicBezTo>
                    <a:pt x="11395" y="5034"/>
                    <a:pt x="11157" y="5272"/>
                    <a:pt x="10859" y="5272"/>
                  </a:cubicBezTo>
                  <a:cubicBezTo>
                    <a:pt x="10561" y="5272"/>
                    <a:pt x="10323" y="5034"/>
                    <a:pt x="10323" y="4736"/>
                  </a:cubicBezTo>
                  <a:cubicBezTo>
                    <a:pt x="10323" y="4439"/>
                    <a:pt x="10561" y="4201"/>
                    <a:pt x="10859" y="4201"/>
                  </a:cubicBezTo>
                  <a:close/>
                  <a:moveTo>
                    <a:pt x="9549" y="8903"/>
                  </a:moveTo>
                  <a:cubicBezTo>
                    <a:pt x="9645" y="8903"/>
                    <a:pt x="9716" y="8975"/>
                    <a:pt x="9716" y="9070"/>
                  </a:cubicBezTo>
                  <a:lnTo>
                    <a:pt x="9716" y="10094"/>
                  </a:lnTo>
                  <a:cubicBezTo>
                    <a:pt x="9716" y="10189"/>
                    <a:pt x="9645" y="10261"/>
                    <a:pt x="9549" y="10261"/>
                  </a:cubicBezTo>
                  <a:lnTo>
                    <a:pt x="9180" y="10261"/>
                  </a:lnTo>
                  <a:cubicBezTo>
                    <a:pt x="9204" y="10130"/>
                    <a:pt x="9180" y="9963"/>
                    <a:pt x="9192" y="8903"/>
                  </a:cubicBezTo>
                  <a:close/>
                  <a:moveTo>
                    <a:pt x="5053" y="0"/>
                  </a:moveTo>
                  <a:cubicBezTo>
                    <a:pt x="4265" y="0"/>
                    <a:pt x="3460" y="208"/>
                    <a:pt x="2715" y="664"/>
                  </a:cubicBezTo>
                  <a:cubicBezTo>
                    <a:pt x="2644" y="700"/>
                    <a:pt x="2620" y="807"/>
                    <a:pt x="2656" y="879"/>
                  </a:cubicBezTo>
                  <a:cubicBezTo>
                    <a:pt x="2687" y="933"/>
                    <a:pt x="2744" y="962"/>
                    <a:pt x="2800" y="962"/>
                  </a:cubicBezTo>
                  <a:cubicBezTo>
                    <a:pt x="2829" y="962"/>
                    <a:pt x="2857" y="955"/>
                    <a:pt x="2882" y="938"/>
                  </a:cubicBezTo>
                  <a:cubicBezTo>
                    <a:pt x="3575" y="516"/>
                    <a:pt x="4322" y="323"/>
                    <a:pt x="5053" y="323"/>
                  </a:cubicBezTo>
                  <a:cubicBezTo>
                    <a:pt x="7249" y="323"/>
                    <a:pt x="9299" y="2063"/>
                    <a:pt x="9299" y="4546"/>
                  </a:cubicBezTo>
                  <a:cubicBezTo>
                    <a:pt x="9299" y="6883"/>
                    <a:pt x="7400" y="8772"/>
                    <a:pt x="5076" y="8772"/>
                  </a:cubicBezTo>
                  <a:cubicBezTo>
                    <a:pt x="4972" y="8772"/>
                    <a:pt x="4868" y="8768"/>
                    <a:pt x="4763" y="8761"/>
                  </a:cubicBezTo>
                  <a:cubicBezTo>
                    <a:pt x="2584" y="8594"/>
                    <a:pt x="858" y="6772"/>
                    <a:pt x="858" y="4546"/>
                  </a:cubicBezTo>
                  <a:cubicBezTo>
                    <a:pt x="858" y="3284"/>
                    <a:pt x="1429" y="2093"/>
                    <a:pt x="2394" y="1283"/>
                  </a:cubicBezTo>
                  <a:cubicBezTo>
                    <a:pt x="2465" y="1224"/>
                    <a:pt x="2465" y="1117"/>
                    <a:pt x="2418" y="1057"/>
                  </a:cubicBezTo>
                  <a:cubicBezTo>
                    <a:pt x="2386" y="1020"/>
                    <a:pt x="2346" y="1002"/>
                    <a:pt x="2305" y="1002"/>
                  </a:cubicBezTo>
                  <a:cubicBezTo>
                    <a:pt x="2268" y="1002"/>
                    <a:pt x="2232" y="1017"/>
                    <a:pt x="2203" y="1045"/>
                  </a:cubicBezTo>
                  <a:cubicBezTo>
                    <a:pt x="298" y="2629"/>
                    <a:pt x="1" y="5403"/>
                    <a:pt x="1501" y="7344"/>
                  </a:cubicBezTo>
                  <a:lnTo>
                    <a:pt x="751" y="8189"/>
                  </a:lnTo>
                  <a:cubicBezTo>
                    <a:pt x="620" y="8344"/>
                    <a:pt x="548" y="8546"/>
                    <a:pt x="548" y="8737"/>
                  </a:cubicBezTo>
                  <a:lnTo>
                    <a:pt x="548" y="10166"/>
                  </a:lnTo>
                  <a:cubicBezTo>
                    <a:pt x="548" y="10570"/>
                    <a:pt x="870" y="10904"/>
                    <a:pt x="1275" y="10904"/>
                  </a:cubicBezTo>
                  <a:lnTo>
                    <a:pt x="6847" y="10904"/>
                  </a:lnTo>
                  <a:cubicBezTo>
                    <a:pt x="6930" y="10904"/>
                    <a:pt x="7001" y="10820"/>
                    <a:pt x="7001" y="10737"/>
                  </a:cubicBezTo>
                  <a:cubicBezTo>
                    <a:pt x="7001" y="10642"/>
                    <a:pt x="6930" y="10570"/>
                    <a:pt x="6847" y="10570"/>
                  </a:cubicBezTo>
                  <a:lnTo>
                    <a:pt x="1275" y="10570"/>
                  </a:lnTo>
                  <a:cubicBezTo>
                    <a:pt x="1048" y="10570"/>
                    <a:pt x="870" y="10392"/>
                    <a:pt x="870" y="10166"/>
                  </a:cubicBezTo>
                  <a:lnTo>
                    <a:pt x="870" y="8737"/>
                  </a:lnTo>
                  <a:cubicBezTo>
                    <a:pt x="870" y="8618"/>
                    <a:pt x="917" y="8499"/>
                    <a:pt x="1013" y="8403"/>
                  </a:cubicBezTo>
                  <a:lnTo>
                    <a:pt x="1727" y="7594"/>
                  </a:lnTo>
                  <a:cubicBezTo>
                    <a:pt x="2622" y="8589"/>
                    <a:pt x="3864" y="9098"/>
                    <a:pt x="5110" y="9098"/>
                  </a:cubicBezTo>
                  <a:cubicBezTo>
                    <a:pt x="6233" y="9098"/>
                    <a:pt x="7359" y="8685"/>
                    <a:pt x="8240" y="7844"/>
                  </a:cubicBezTo>
                  <a:lnTo>
                    <a:pt x="8728" y="8415"/>
                  </a:lnTo>
                  <a:cubicBezTo>
                    <a:pt x="8823" y="8499"/>
                    <a:pt x="8859" y="8618"/>
                    <a:pt x="8859" y="8761"/>
                  </a:cubicBezTo>
                  <a:cubicBezTo>
                    <a:pt x="8847" y="10166"/>
                    <a:pt x="8906" y="10213"/>
                    <a:pt x="8811" y="10380"/>
                  </a:cubicBezTo>
                  <a:cubicBezTo>
                    <a:pt x="8728" y="10499"/>
                    <a:pt x="8609" y="10570"/>
                    <a:pt x="8466" y="10570"/>
                  </a:cubicBezTo>
                  <a:lnTo>
                    <a:pt x="7454" y="10570"/>
                  </a:lnTo>
                  <a:cubicBezTo>
                    <a:pt x="7359" y="10570"/>
                    <a:pt x="7287" y="10642"/>
                    <a:pt x="7287" y="10737"/>
                  </a:cubicBezTo>
                  <a:cubicBezTo>
                    <a:pt x="7287" y="10820"/>
                    <a:pt x="7359" y="10904"/>
                    <a:pt x="7454" y="10904"/>
                  </a:cubicBezTo>
                  <a:lnTo>
                    <a:pt x="8466" y="10904"/>
                  </a:lnTo>
                  <a:cubicBezTo>
                    <a:pt x="8704" y="10904"/>
                    <a:pt x="8906" y="10797"/>
                    <a:pt x="9049" y="10618"/>
                  </a:cubicBezTo>
                  <a:lnTo>
                    <a:pt x="9549" y="10618"/>
                  </a:lnTo>
                  <a:cubicBezTo>
                    <a:pt x="9811" y="10618"/>
                    <a:pt x="10038" y="10392"/>
                    <a:pt x="10038" y="10130"/>
                  </a:cubicBezTo>
                  <a:lnTo>
                    <a:pt x="10038" y="9737"/>
                  </a:lnTo>
                  <a:lnTo>
                    <a:pt x="10252" y="9737"/>
                  </a:lnTo>
                  <a:cubicBezTo>
                    <a:pt x="10680" y="9737"/>
                    <a:pt x="11038" y="9380"/>
                    <a:pt x="11038" y="8951"/>
                  </a:cubicBezTo>
                  <a:lnTo>
                    <a:pt x="11038" y="5570"/>
                  </a:lnTo>
                  <a:cubicBezTo>
                    <a:pt x="11431" y="5510"/>
                    <a:pt x="11728" y="5153"/>
                    <a:pt x="11728" y="4736"/>
                  </a:cubicBezTo>
                  <a:cubicBezTo>
                    <a:pt x="11728" y="4260"/>
                    <a:pt x="11335" y="3879"/>
                    <a:pt x="10859" y="3879"/>
                  </a:cubicBezTo>
                  <a:cubicBezTo>
                    <a:pt x="10383" y="3879"/>
                    <a:pt x="10002" y="4260"/>
                    <a:pt x="10002" y="4736"/>
                  </a:cubicBezTo>
                  <a:cubicBezTo>
                    <a:pt x="10002" y="5153"/>
                    <a:pt x="10299" y="5510"/>
                    <a:pt x="10692" y="5582"/>
                  </a:cubicBezTo>
                  <a:lnTo>
                    <a:pt x="10692" y="8963"/>
                  </a:lnTo>
                  <a:cubicBezTo>
                    <a:pt x="10692" y="9213"/>
                    <a:pt x="10490" y="9427"/>
                    <a:pt x="10240" y="9427"/>
                  </a:cubicBezTo>
                  <a:lnTo>
                    <a:pt x="10026" y="9427"/>
                  </a:lnTo>
                  <a:lnTo>
                    <a:pt x="10026" y="9082"/>
                  </a:lnTo>
                  <a:cubicBezTo>
                    <a:pt x="10026" y="8820"/>
                    <a:pt x="9799" y="8594"/>
                    <a:pt x="9537" y="8594"/>
                  </a:cubicBezTo>
                  <a:lnTo>
                    <a:pt x="9168" y="8594"/>
                  </a:lnTo>
                  <a:cubicBezTo>
                    <a:pt x="9133" y="8439"/>
                    <a:pt x="9073" y="8296"/>
                    <a:pt x="8966" y="8177"/>
                  </a:cubicBezTo>
                  <a:lnTo>
                    <a:pt x="8454" y="7594"/>
                  </a:lnTo>
                  <a:cubicBezTo>
                    <a:pt x="9180" y="6796"/>
                    <a:pt x="9621" y="5725"/>
                    <a:pt x="9621" y="4546"/>
                  </a:cubicBezTo>
                  <a:cubicBezTo>
                    <a:pt x="9621" y="1868"/>
                    <a:pt x="7413" y="0"/>
                    <a:pt x="505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3" name="Google Shape;10708;p57"/>
            <p:cNvSpPr/>
            <p:nvPr/>
          </p:nvSpPr>
          <p:spPr>
            <a:xfrm>
              <a:off x="2735494" y="3933329"/>
              <a:ext cx="72088" cy="72088"/>
            </a:xfrm>
            <a:custGeom>
              <a:avLst/>
              <a:gdLst/>
              <a:ahLst/>
              <a:cxnLst/>
              <a:rect l="l" t="t" r="r" b="b"/>
              <a:pathLst>
                <a:path w="2263" h="2263" extrusionOk="0">
                  <a:moveTo>
                    <a:pt x="1143" y="322"/>
                  </a:moveTo>
                  <a:cubicBezTo>
                    <a:pt x="1596" y="322"/>
                    <a:pt x="1953" y="679"/>
                    <a:pt x="1953" y="1132"/>
                  </a:cubicBezTo>
                  <a:cubicBezTo>
                    <a:pt x="1953" y="1572"/>
                    <a:pt x="1596" y="1930"/>
                    <a:pt x="1143" y="1930"/>
                  </a:cubicBezTo>
                  <a:cubicBezTo>
                    <a:pt x="703" y="1918"/>
                    <a:pt x="346" y="1561"/>
                    <a:pt x="346" y="1132"/>
                  </a:cubicBezTo>
                  <a:cubicBezTo>
                    <a:pt x="346" y="679"/>
                    <a:pt x="703" y="322"/>
                    <a:pt x="1143" y="322"/>
                  </a:cubicBezTo>
                  <a:close/>
                  <a:moveTo>
                    <a:pt x="1132" y="1"/>
                  </a:moveTo>
                  <a:cubicBezTo>
                    <a:pt x="501" y="1"/>
                    <a:pt x="0" y="501"/>
                    <a:pt x="0" y="1132"/>
                  </a:cubicBezTo>
                  <a:cubicBezTo>
                    <a:pt x="0" y="1751"/>
                    <a:pt x="501" y="2263"/>
                    <a:pt x="1132" y="2263"/>
                  </a:cubicBezTo>
                  <a:cubicBezTo>
                    <a:pt x="1763" y="2239"/>
                    <a:pt x="2263" y="1739"/>
                    <a:pt x="2263" y="1132"/>
                  </a:cubicBezTo>
                  <a:cubicBezTo>
                    <a:pt x="2263" y="501"/>
                    <a:pt x="1763" y="1"/>
                    <a:pt x="113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24" name="Google Shape;10709;p57"/>
          <p:cNvSpPr/>
          <p:nvPr/>
        </p:nvSpPr>
        <p:spPr>
          <a:xfrm>
            <a:off x="1380065" y="5178217"/>
            <a:ext cx="459820" cy="444743"/>
          </a:xfrm>
          <a:custGeom>
            <a:avLst/>
            <a:gdLst/>
            <a:ahLst/>
            <a:cxnLst/>
            <a:rect l="l" t="t" r="r" b="b"/>
            <a:pathLst>
              <a:path w="11407" h="11033" extrusionOk="0">
                <a:moveTo>
                  <a:pt x="1698" y="1130"/>
                </a:moveTo>
                <a:cubicBezTo>
                  <a:pt x="1739" y="1130"/>
                  <a:pt x="1780" y="1133"/>
                  <a:pt x="1822" y="1137"/>
                </a:cubicBezTo>
                <a:lnTo>
                  <a:pt x="1143" y="3626"/>
                </a:lnTo>
                <a:cubicBezTo>
                  <a:pt x="643" y="3423"/>
                  <a:pt x="357" y="2852"/>
                  <a:pt x="512" y="2316"/>
                </a:cubicBezTo>
                <a:lnTo>
                  <a:pt x="607" y="1959"/>
                </a:lnTo>
                <a:cubicBezTo>
                  <a:pt x="750" y="1453"/>
                  <a:pt x="1207" y="1130"/>
                  <a:pt x="1698" y="1130"/>
                </a:cubicBezTo>
                <a:close/>
                <a:moveTo>
                  <a:pt x="2641" y="304"/>
                </a:moveTo>
                <a:cubicBezTo>
                  <a:pt x="2755" y="304"/>
                  <a:pt x="2867" y="357"/>
                  <a:pt x="2929" y="471"/>
                </a:cubicBezTo>
                <a:cubicBezTo>
                  <a:pt x="2977" y="542"/>
                  <a:pt x="2989" y="649"/>
                  <a:pt x="2965" y="732"/>
                </a:cubicBezTo>
                <a:lnTo>
                  <a:pt x="1941" y="4566"/>
                </a:lnTo>
                <a:cubicBezTo>
                  <a:pt x="1905" y="4650"/>
                  <a:pt x="1846" y="4733"/>
                  <a:pt x="1774" y="4769"/>
                </a:cubicBezTo>
                <a:cubicBezTo>
                  <a:pt x="1719" y="4806"/>
                  <a:pt x="1659" y="4822"/>
                  <a:pt x="1601" y="4822"/>
                </a:cubicBezTo>
                <a:cubicBezTo>
                  <a:pt x="1396" y="4822"/>
                  <a:pt x="1207" y="4619"/>
                  <a:pt x="1262" y="4388"/>
                </a:cubicBezTo>
                <a:cubicBezTo>
                  <a:pt x="1310" y="4209"/>
                  <a:pt x="2215" y="828"/>
                  <a:pt x="2298" y="566"/>
                </a:cubicBezTo>
                <a:cubicBezTo>
                  <a:pt x="2339" y="397"/>
                  <a:pt x="2491" y="304"/>
                  <a:pt x="2641" y="304"/>
                </a:cubicBezTo>
                <a:close/>
                <a:moveTo>
                  <a:pt x="8751" y="3792"/>
                </a:moveTo>
                <a:lnTo>
                  <a:pt x="10168" y="4173"/>
                </a:lnTo>
                <a:lnTo>
                  <a:pt x="9894" y="5185"/>
                </a:lnTo>
                <a:lnTo>
                  <a:pt x="8489" y="4804"/>
                </a:lnTo>
                <a:cubicBezTo>
                  <a:pt x="8525" y="4614"/>
                  <a:pt x="8704" y="3983"/>
                  <a:pt x="8751" y="3792"/>
                </a:cubicBezTo>
                <a:close/>
                <a:moveTo>
                  <a:pt x="10789" y="3812"/>
                </a:moveTo>
                <a:cubicBezTo>
                  <a:pt x="10804" y="3812"/>
                  <a:pt x="10819" y="3813"/>
                  <a:pt x="10835" y="3816"/>
                </a:cubicBezTo>
                <a:cubicBezTo>
                  <a:pt x="10954" y="3852"/>
                  <a:pt x="11025" y="3971"/>
                  <a:pt x="11001" y="4090"/>
                </a:cubicBezTo>
                <a:lnTo>
                  <a:pt x="10573" y="5662"/>
                </a:lnTo>
                <a:cubicBezTo>
                  <a:pt x="10542" y="5765"/>
                  <a:pt x="10447" y="5833"/>
                  <a:pt x="10345" y="5833"/>
                </a:cubicBezTo>
                <a:cubicBezTo>
                  <a:pt x="10330" y="5833"/>
                  <a:pt x="10314" y="5831"/>
                  <a:pt x="10299" y="5828"/>
                </a:cubicBezTo>
                <a:cubicBezTo>
                  <a:pt x="10180" y="5805"/>
                  <a:pt x="10120" y="5626"/>
                  <a:pt x="10132" y="5566"/>
                </a:cubicBezTo>
                <a:cubicBezTo>
                  <a:pt x="10179" y="5391"/>
                  <a:pt x="10560" y="3982"/>
                  <a:pt x="10573" y="3982"/>
                </a:cubicBezTo>
                <a:cubicBezTo>
                  <a:pt x="10573" y="3982"/>
                  <a:pt x="10573" y="3982"/>
                  <a:pt x="10573" y="3983"/>
                </a:cubicBezTo>
                <a:cubicBezTo>
                  <a:pt x="10594" y="3879"/>
                  <a:pt x="10687" y="3812"/>
                  <a:pt x="10789" y="3812"/>
                </a:cubicBezTo>
                <a:close/>
                <a:moveTo>
                  <a:pt x="4679" y="4983"/>
                </a:moveTo>
                <a:lnTo>
                  <a:pt x="6799" y="5447"/>
                </a:lnTo>
                <a:lnTo>
                  <a:pt x="6799" y="5924"/>
                </a:lnTo>
                <a:cubicBezTo>
                  <a:pt x="6799" y="6245"/>
                  <a:pt x="6537" y="6531"/>
                  <a:pt x="6191" y="6531"/>
                </a:cubicBezTo>
                <a:lnTo>
                  <a:pt x="5286" y="6531"/>
                </a:lnTo>
                <a:cubicBezTo>
                  <a:pt x="4953" y="6531"/>
                  <a:pt x="4667" y="6257"/>
                  <a:pt x="4667" y="5924"/>
                </a:cubicBezTo>
                <a:lnTo>
                  <a:pt x="4667" y="4983"/>
                </a:lnTo>
                <a:close/>
                <a:moveTo>
                  <a:pt x="2644" y="0"/>
                </a:moveTo>
                <a:cubicBezTo>
                  <a:pt x="2359" y="0"/>
                  <a:pt x="2075" y="175"/>
                  <a:pt x="1988" y="494"/>
                </a:cubicBezTo>
                <a:lnTo>
                  <a:pt x="1905" y="840"/>
                </a:lnTo>
                <a:cubicBezTo>
                  <a:pt x="1835" y="829"/>
                  <a:pt x="1764" y="824"/>
                  <a:pt x="1694" y="824"/>
                </a:cubicBezTo>
                <a:cubicBezTo>
                  <a:pt x="1065" y="824"/>
                  <a:pt x="469" y="1246"/>
                  <a:pt x="298" y="1899"/>
                </a:cubicBezTo>
                <a:lnTo>
                  <a:pt x="191" y="2256"/>
                </a:lnTo>
                <a:cubicBezTo>
                  <a:pt x="0" y="2947"/>
                  <a:pt x="369" y="3685"/>
                  <a:pt x="1048" y="3959"/>
                </a:cubicBezTo>
                <a:lnTo>
                  <a:pt x="953" y="4292"/>
                </a:lnTo>
                <a:cubicBezTo>
                  <a:pt x="822" y="4751"/>
                  <a:pt x="1191" y="5150"/>
                  <a:pt x="1609" y="5150"/>
                </a:cubicBezTo>
                <a:cubicBezTo>
                  <a:pt x="1723" y="5150"/>
                  <a:pt x="1840" y="5121"/>
                  <a:pt x="1953" y="5054"/>
                </a:cubicBezTo>
                <a:cubicBezTo>
                  <a:pt x="2274" y="4876"/>
                  <a:pt x="2274" y="4554"/>
                  <a:pt x="2322" y="4459"/>
                </a:cubicBezTo>
                <a:lnTo>
                  <a:pt x="4358" y="4912"/>
                </a:lnTo>
                <a:lnTo>
                  <a:pt x="4358" y="5924"/>
                </a:lnTo>
                <a:cubicBezTo>
                  <a:pt x="4358" y="6436"/>
                  <a:pt x="4775" y="6852"/>
                  <a:pt x="5298" y="6852"/>
                </a:cubicBezTo>
                <a:lnTo>
                  <a:pt x="5584" y="6852"/>
                </a:lnTo>
                <a:lnTo>
                  <a:pt x="5584" y="7638"/>
                </a:lnTo>
                <a:lnTo>
                  <a:pt x="4001" y="7638"/>
                </a:lnTo>
                <a:cubicBezTo>
                  <a:pt x="3703" y="7638"/>
                  <a:pt x="3453" y="7900"/>
                  <a:pt x="3453" y="8198"/>
                </a:cubicBezTo>
                <a:cubicBezTo>
                  <a:pt x="3453" y="8495"/>
                  <a:pt x="3703" y="8745"/>
                  <a:pt x="4001" y="8745"/>
                </a:cubicBezTo>
                <a:lnTo>
                  <a:pt x="4298" y="8745"/>
                </a:lnTo>
                <a:lnTo>
                  <a:pt x="2679" y="10758"/>
                </a:lnTo>
                <a:cubicBezTo>
                  <a:pt x="2584" y="10865"/>
                  <a:pt x="2667" y="11019"/>
                  <a:pt x="2810" y="11019"/>
                </a:cubicBezTo>
                <a:cubicBezTo>
                  <a:pt x="2858" y="11019"/>
                  <a:pt x="2905" y="11008"/>
                  <a:pt x="2941" y="10960"/>
                </a:cubicBezTo>
                <a:lnTo>
                  <a:pt x="4727" y="8745"/>
                </a:lnTo>
                <a:lnTo>
                  <a:pt x="5596" y="8745"/>
                </a:lnTo>
                <a:lnTo>
                  <a:pt x="5596" y="10865"/>
                </a:lnTo>
                <a:cubicBezTo>
                  <a:pt x="5596" y="10948"/>
                  <a:pt x="5667" y="11019"/>
                  <a:pt x="5763" y="11019"/>
                </a:cubicBezTo>
                <a:cubicBezTo>
                  <a:pt x="5846" y="11019"/>
                  <a:pt x="5918" y="10948"/>
                  <a:pt x="5918" y="10865"/>
                </a:cubicBezTo>
                <a:lnTo>
                  <a:pt x="5918" y="8745"/>
                </a:lnTo>
                <a:lnTo>
                  <a:pt x="6787" y="8745"/>
                </a:lnTo>
                <a:lnTo>
                  <a:pt x="8573" y="10960"/>
                </a:lnTo>
                <a:cubicBezTo>
                  <a:pt x="8607" y="11009"/>
                  <a:pt x="8658" y="11033"/>
                  <a:pt x="8706" y="11033"/>
                </a:cubicBezTo>
                <a:cubicBezTo>
                  <a:pt x="8741" y="11033"/>
                  <a:pt x="8774" y="11020"/>
                  <a:pt x="8799" y="10996"/>
                </a:cubicBezTo>
                <a:cubicBezTo>
                  <a:pt x="8870" y="10936"/>
                  <a:pt x="8870" y="10829"/>
                  <a:pt x="8823" y="10769"/>
                </a:cubicBezTo>
                <a:lnTo>
                  <a:pt x="7203" y="8757"/>
                </a:lnTo>
                <a:lnTo>
                  <a:pt x="7501" y="8757"/>
                </a:lnTo>
                <a:cubicBezTo>
                  <a:pt x="7799" y="8757"/>
                  <a:pt x="8049" y="8507"/>
                  <a:pt x="8049" y="8210"/>
                </a:cubicBezTo>
                <a:cubicBezTo>
                  <a:pt x="8049" y="7912"/>
                  <a:pt x="7799" y="7662"/>
                  <a:pt x="7501" y="7662"/>
                </a:cubicBezTo>
                <a:lnTo>
                  <a:pt x="7108" y="7662"/>
                </a:lnTo>
                <a:cubicBezTo>
                  <a:pt x="7025" y="7662"/>
                  <a:pt x="6953" y="7733"/>
                  <a:pt x="6953" y="7817"/>
                </a:cubicBezTo>
                <a:cubicBezTo>
                  <a:pt x="6953" y="7912"/>
                  <a:pt x="7025" y="7983"/>
                  <a:pt x="7108" y="7983"/>
                </a:cubicBezTo>
                <a:lnTo>
                  <a:pt x="7501" y="7983"/>
                </a:lnTo>
                <a:cubicBezTo>
                  <a:pt x="7620" y="7983"/>
                  <a:pt x="7727" y="8091"/>
                  <a:pt x="7727" y="8210"/>
                </a:cubicBezTo>
                <a:cubicBezTo>
                  <a:pt x="7727" y="8329"/>
                  <a:pt x="7620" y="8436"/>
                  <a:pt x="7501" y="8436"/>
                </a:cubicBezTo>
                <a:lnTo>
                  <a:pt x="4024" y="8436"/>
                </a:lnTo>
                <a:cubicBezTo>
                  <a:pt x="3905" y="8436"/>
                  <a:pt x="3798" y="8329"/>
                  <a:pt x="3798" y="8210"/>
                </a:cubicBezTo>
                <a:cubicBezTo>
                  <a:pt x="3798" y="8091"/>
                  <a:pt x="3905" y="7983"/>
                  <a:pt x="4024" y="7983"/>
                </a:cubicBezTo>
                <a:lnTo>
                  <a:pt x="6489" y="7983"/>
                </a:lnTo>
                <a:cubicBezTo>
                  <a:pt x="6584" y="7983"/>
                  <a:pt x="6656" y="7912"/>
                  <a:pt x="6656" y="7817"/>
                </a:cubicBezTo>
                <a:cubicBezTo>
                  <a:pt x="6656" y="7733"/>
                  <a:pt x="6584" y="7662"/>
                  <a:pt x="6489" y="7662"/>
                </a:cubicBezTo>
                <a:lnTo>
                  <a:pt x="5929" y="7662"/>
                </a:lnTo>
                <a:lnTo>
                  <a:pt x="5929" y="6876"/>
                </a:lnTo>
                <a:lnTo>
                  <a:pt x="6203" y="6876"/>
                </a:lnTo>
                <a:cubicBezTo>
                  <a:pt x="6727" y="6876"/>
                  <a:pt x="7144" y="6459"/>
                  <a:pt x="7144" y="5935"/>
                </a:cubicBezTo>
                <a:lnTo>
                  <a:pt x="7144" y="5531"/>
                </a:lnTo>
                <a:lnTo>
                  <a:pt x="7668" y="5650"/>
                </a:lnTo>
                <a:cubicBezTo>
                  <a:pt x="7713" y="5660"/>
                  <a:pt x="7758" y="5665"/>
                  <a:pt x="7803" y="5665"/>
                </a:cubicBezTo>
                <a:cubicBezTo>
                  <a:pt x="8075" y="5665"/>
                  <a:pt x="8322" y="5484"/>
                  <a:pt x="8394" y="5197"/>
                </a:cubicBezTo>
                <a:lnTo>
                  <a:pt x="8406" y="5126"/>
                </a:lnTo>
                <a:lnTo>
                  <a:pt x="9823" y="5519"/>
                </a:lnTo>
                <a:cubicBezTo>
                  <a:pt x="9763" y="5793"/>
                  <a:pt x="9930" y="6078"/>
                  <a:pt x="10228" y="6150"/>
                </a:cubicBezTo>
                <a:cubicBezTo>
                  <a:pt x="10279" y="6164"/>
                  <a:pt x="10331" y="6171"/>
                  <a:pt x="10382" y="6171"/>
                </a:cubicBezTo>
                <a:cubicBezTo>
                  <a:pt x="10622" y="6171"/>
                  <a:pt x="10835" y="6015"/>
                  <a:pt x="10894" y="5769"/>
                </a:cubicBezTo>
                <a:lnTo>
                  <a:pt x="11323" y="4185"/>
                </a:lnTo>
                <a:cubicBezTo>
                  <a:pt x="11406" y="3888"/>
                  <a:pt x="11240" y="3590"/>
                  <a:pt x="10942" y="3519"/>
                </a:cubicBezTo>
                <a:cubicBezTo>
                  <a:pt x="10897" y="3507"/>
                  <a:pt x="10852" y="3502"/>
                  <a:pt x="10807" y="3502"/>
                </a:cubicBezTo>
                <a:cubicBezTo>
                  <a:pt x="10568" y="3502"/>
                  <a:pt x="10345" y="3655"/>
                  <a:pt x="10275" y="3876"/>
                </a:cubicBezTo>
                <a:lnTo>
                  <a:pt x="8858" y="3495"/>
                </a:lnTo>
                <a:lnTo>
                  <a:pt x="8870" y="3411"/>
                </a:lnTo>
                <a:cubicBezTo>
                  <a:pt x="8966" y="3090"/>
                  <a:pt x="8775" y="2757"/>
                  <a:pt x="8454" y="2673"/>
                </a:cubicBezTo>
                <a:lnTo>
                  <a:pt x="5679" y="1792"/>
                </a:lnTo>
                <a:cubicBezTo>
                  <a:pt x="5663" y="1787"/>
                  <a:pt x="5646" y="1785"/>
                  <a:pt x="5629" y="1785"/>
                </a:cubicBezTo>
                <a:cubicBezTo>
                  <a:pt x="5561" y="1785"/>
                  <a:pt x="5496" y="1823"/>
                  <a:pt x="5477" y="1899"/>
                </a:cubicBezTo>
                <a:cubicBezTo>
                  <a:pt x="5453" y="1983"/>
                  <a:pt x="5489" y="2078"/>
                  <a:pt x="5584" y="2102"/>
                </a:cubicBezTo>
                <a:lnTo>
                  <a:pt x="8346" y="2983"/>
                </a:lnTo>
                <a:cubicBezTo>
                  <a:pt x="8501" y="3030"/>
                  <a:pt x="8585" y="3197"/>
                  <a:pt x="8549" y="3340"/>
                </a:cubicBezTo>
                <a:cubicBezTo>
                  <a:pt x="8049" y="5162"/>
                  <a:pt x="8144" y="4816"/>
                  <a:pt x="8073" y="5126"/>
                </a:cubicBezTo>
                <a:cubicBezTo>
                  <a:pt x="8030" y="5263"/>
                  <a:pt x="7904" y="5344"/>
                  <a:pt x="7776" y="5344"/>
                </a:cubicBezTo>
                <a:cubicBezTo>
                  <a:pt x="7760" y="5344"/>
                  <a:pt x="7743" y="5343"/>
                  <a:pt x="7727" y="5340"/>
                </a:cubicBezTo>
                <a:lnTo>
                  <a:pt x="2393" y="4161"/>
                </a:lnTo>
                <a:lnTo>
                  <a:pt x="3155" y="1352"/>
                </a:lnTo>
                <a:lnTo>
                  <a:pt x="4977" y="1923"/>
                </a:lnTo>
                <a:cubicBezTo>
                  <a:pt x="4996" y="1931"/>
                  <a:pt x="5016" y="1935"/>
                  <a:pt x="5035" y="1935"/>
                </a:cubicBezTo>
                <a:cubicBezTo>
                  <a:pt x="5100" y="1935"/>
                  <a:pt x="5161" y="1892"/>
                  <a:pt x="5179" y="1828"/>
                </a:cubicBezTo>
                <a:cubicBezTo>
                  <a:pt x="5203" y="1733"/>
                  <a:pt x="5167" y="1649"/>
                  <a:pt x="5072" y="1614"/>
                </a:cubicBezTo>
                <a:lnTo>
                  <a:pt x="3239" y="1030"/>
                </a:lnTo>
                <a:cubicBezTo>
                  <a:pt x="3262" y="935"/>
                  <a:pt x="3405" y="661"/>
                  <a:pt x="3227" y="340"/>
                </a:cubicBezTo>
                <a:cubicBezTo>
                  <a:pt x="3095" y="109"/>
                  <a:pt x="2869" y="0"/>
                  <a:pt x="2644" y="0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25" name="Google Shape;10710;p57"/>
          <p:cNvGrpSpPr/>
          <p:nvPr/>
        </p:nvGrpSpPr>
        <p:grpSpPr>
          <a:xfrm>
            <a:off x="728215" y="5147173"/>
            <a:ext cx="280802" cy="481870"/>
            <a:chOff x="916127" y="3807056"/>
            <a:chExt cx="221902" cy="380795"/>
          </a:xfrm>
          <a:solidFill>
            <a:srgbClr val="0D4D98"/>
          </a:solidFill>
        </p:grpSpPr>
        <p:sp>
          <p:nvSpPr>
            <p:cNvPr id="426" name="Google Shape;10711;p57"/>
            <p:cNvSpPr/>
            <p:nvPr/>
          </p:nvSpPr>
          <p:spPr>
            <a:xfrm>
              <a:off x="916127" y="3807056"/>
              <a:ext cx="221902" cy="380795"/>
            </a:xfrm>
            <a:custGeom>
              <a:avLst/>
              <a:gdLst/>
              <a:ahLst/>
              <a:cxnLst/>
              <a:rect l="l" t="t" r="r" b="b"/>
              <a:pathLst>
                <a:path w="6966" h="11954" extrusionOk="0">
                  <a:moveTo>
                    <a:pt x="4120" y="6429"/>
                  </a:moveTo>
                  <a:lnTo>
                    <a:pt x="4120" y="7799"/>
                  </a:lnTo>
                  <a:lnTo>
                    <a:pt x="2810" y="7799"/>
                  </a:lnTo>
                  <a:lnTo>
                    <a:pt x="2810" y="6429"/>
                  </a:lnTo>
                  <a:cubicBezTo>
                    <a:pt x="3024" y="6489"/>
                    <a:pt x="3245" y="6519"/>
                    <a:pt x="3465" y="6519"/>
                  </a:cubicBezTo>
                  <a:cubicBezTo>
                    <a:pt x="3685" y="6519"/>
                    <a:pt x="3905" y="6489"/>
                    <a:pt x="4120" y="6429"/>
                  </a:cubicBezTo>
                  <a:close/>
                  <a:moveTo>
                    <a:pt x="4882" y="8144"/>
                  </a:moveTo>
                  <a:lnTo>
                    <a:pt x="4882" y="8680"/>
                  </a:lnTo>
                  <a:lnTo>
                    <a:pt x="2060" y="8680"/>
                  </a:lnTo>
                  <a:lnTo>
                    <a:pt x="2060" y="8144"/>
                  </a:lnTo>
                  <a:close/>
                  <a:moveTo>
                    <a:pt x="5596" y="9037"/>
                  </a:moveTo>
                  <a:lnTo>
                    <a:pt x="5596" y="9335"/>
                  </a:lnTo>
                  <a:lnTo>
                    <a:pt x="1346" y="9335"/>
                  </a:lnTo>
                  <a:lnTo>
                    <a:pt x="1346" y="9037"/>
                  </a:lnTo>
                  <a:lnTo>
                    <a:pt x="2060" y="9037"/>
                  </a:lnTo>
                  <a:lnTo>
                    <a:pt x="2060" y="9049"/>
                  </a:lnTo>
                  <a:lnTo>
                    <a:pt x="4882" y="9049"/>
                  </a:lnTo>
                  <a:lnTo>
                    <a:pt x="4882" y="9037"/>
                  </a:lnTo>
                  <a:close/>
                  <a:moveTo>
                    <a:pt x="6227" y="9692"/>
                  </a:moveTo>
                  <a:cubicBezTo>
                    <a:pt x="6441" y="9692"/>
                    <a:pt x="6608" y="9858"/>
                    <a:pt x="6608" y="10061"/>
                  </a:cubicBezTo>
                  <a:lnTo>
                    <a:pt x="6608" y="11251"/>
                  </a:lnTo>
                  <a:cubicBezTo>
                    <a:pt x="6608" y="11466"/>
                    <a:pt x="6441" y="11620"/>
                    <a:pt x="6227" y="11620"/>
                  </a:cubicBezTo>
                  <a:lnTo>
                    <a:pt x="715" y="11620"/>
                  </a:lnTo>
                  <a:cubicBezTo>
                    <a:pt x="500" y="11620"/>
                    <a:pt x="334" y="11466"/>
                    <a:pt x="334" y="11251"/>
                  </a:cubicBezTo>
                  <a:lnTo>
                    <a:pt x="334" y="10061"/>
                  </a:lnTo>
                  <a:cubicBezTo>
                    <a:pt x="334" y="9858"/>
                    <a:pt x="500" y="9692"/>
                    <a:pt x="715" y="9692"/>
                  </a:cubicBezTo>
                  <a:close/>
                  <a:moveTo>
                    <a:pt x="655" y="0"/>
                  </a:moveTo>
                  <a:cubicBezTo>
                    <a:pt x="298" y="0"/>
                    <a:pt x="0" y="298"/>
                    <a:pt x="0" y="655"/>
                  </a:cubicBezTo>
                  <a:lnTo>
                    <a:pt x="0" y="964"/>
                  </a:lnTo>
                  <a:cubicBezTo>
                    <a:pt x="0" y="1322"/>
                    <a:pt x="298" y="1619"/>
                    <a:pt x="655" y="1619"/>
                  </a:cubicBezTo>
                  <a:lnTo>
                    <a:pt x="1012" y="1619"/>
                  </a:lnTo>
                  <a:lnTo>
                    <a:pt x="1012" y="4048"/>
                  </a:lnTo>
                  <a:cubicBezTo>
                    <a:pt x="1012" y="5060"/>
                    <a:pt x="1619" y="5929"/>
                    <a:pt x="2477" y="6310"/>
                  </a:cubicBezTo>
                  <a:lnTo>
                    <a:pt x="2477" y="7799"/>
                  </a:lnTo>
                  <a:lnTo>
                    <a:pt x="1905" y="7799"/>
                  </a:lnTo>
                  <a:cubicBezTo>
                    <a:pt x="1798" y="7799"/>
                    <a:pt x="1727" y="7870"/>
                    <a:pt x="1727" y="7977"/>
                  </a:cubicBezTo>
                  <a:lnTo>
                    <a:pt x="1727" y="8680"/>
                  </a:lnTo>
                  <a:lnTo>
                    <a:pt x="1191" y="8680"/>
                  </a:lnTo>
                  <a:cubicBezTo>
                    <a:pt x="1084" y="8680"/>
                    <a:pt x="1012" y="8751"/>
                    <a:pt x="1012" y="8858"/>
                  </a:cubicBezTo>
                  <a:lnTo>
                    <a:pt x="1012" y="9335"/>
                  </a:lnTo>
                  <a:lnTo>
                    <a:pt x="726" y="9335"/>
                  </a:lnTo>
                  <a:cubicBezTo>
                    <a:pt x="322" y="9335"/>
                    <a:pt x="12" y="9656"/>
                    <a:pt x="12" y="10049"/>
                  </a:cubicBezTo>
                  <a:lnTo>
                    <a:pt x="12" y="11240"/>
                  </a:lnTo>
                  <a:cubicBezTo>
                    <a:pt x="12" y="11644"/>
                    <a:pt x="334" y="11954"/>
                    <a:pt x="726" y="11954"/>
                  </a:cubicBezTo>
                  <a:lnTo>
                    <a:pt x="6251" y="11954"/>
                  </a:lnTo>
                  <a:cubicBezTo>
                    <a:pt x="6644" y="11954"/>
                    <a:pt x="6965" y="11620"/>
                    <a:pt x="6965" y="11240"/>
                  </a:cubicBezTo>
                  <a:lnTo>
                    <a:pt x="6965" y="10049"/>
                  </a:lnTo>
                  <a:cubicBezTo>
                    <a:pt x="6965" y="9644"/>
                    <a:pt x="6632" y="9335"/>
                    <a:pt x="6251" y="9335"/>
                  </a:cubicBezTo>
                  <a:lnTo>
                    <a:pt x="5953" y="9335"/>
                  </a:lnTo>
                  <a:lnTo>
                    <a:pt x="5953" y="8858"/>
                  </a:lnTo>
                  <a:cubicBezTo>
                    <a:pt x="5953" y="8751"/>
                    <a:pt x="5870" y="8680"/>
                    <a:pt x="5775" y="8680"/>
                  </a:cubicBezTo>
                  <a:lnTo>
                    <a:pt x="5239" y="8680"/>
                  </a:lnTo>
                  <a:lnTo>
                    <a:pt x="5239" y="7977"/>
                  </a:lnTo>
                  <a:cubicBezTo>
                    <a:pt x="5239" y="7870"/>
                    <a:pt x="5156" y="7799"/>
                    <a:pt x="5060" y="7799"/>
                  </a:cubicBezTo>
                  <a:lnTo>
                    <a:pt x="4477" y="7799"/>
                  </a:lnTo>
                  <a:lnTo>
                    <a:pt x="4477" y="6310"/>
                  </a:lnTo>
                  <a:cubicBezTo>
                    <a:pt x="4786" y="6179"/>
                    <a:pt x="5072" y="5965"/>
                    <a:pt x="5310" y="5703"/>
                  </a:cubicBezTo>
                  <a:cubicBezTo>
                    <a:pt x="5370" y="5632"/>
                    <a:pt x="5370" y="5525"/>
                    <a:pt x="5298" y="5453"/>
                  </a:cubicBezTo>
                  <a:cubicBezTo>
                    <a:pt x="5259" y="5425"/>
                    <a:pt x="5216" y="5410"/>
                    <a:pt x="5174" y="5410"/>
                  </a:cubicBezTo>
                  <a:cubicBezTo>
                    <a:pt x="5127" y="5410"/>
                    <a:pt x="5080" y="5428"/>
                    <a:pt x="5037" y="5465"/>
                  </a:cubicBezTo>
                  <a:cubicBezTo>
                    <a:pt x="4882" y="5644"/>
                    <a:pt x="4679" y="5786"/>
                    <a:pt x="4477" y="5906"/>
                  </a:cubicBezTo>
                  <a:cubicBezTo>
                    <a:pt x="4158" y="6080"/>
                    <a:pt x="3812" y="6165"/>
                    <a:pt x="3467" y="6165"/>
                  </a:cubicBezTo>
                  <a:cubicBezTo>
                    <a:pt x="3245" y="6165"/>
                    <a:pt x="3024" y="6130"/>
                    <a:pt x="2810" y="6060"/>
                  </a:cubicBezTo>
                  <a:cubicBezTo>
                    <a:pt x="1965" y="5786"/>
                    <a:pt x="1334" y="4989"/>
                    <a:pt x="1334" y="4036"/>
                  </a:cubicBezTo>
                  <a:lnTo>
                    <a:pt x="1334" y="1607"/>
                  </a:lnTo>
                  <a:lnTo>
                    <a:pt x="5572" y="1607"/>
                  </a:lnTo>
                  <a:lnTo>
                    <a:pt x="5572" y="4048"/>
                  </a:lnTo>
                  <a:cubicBezTo>
                    <a:pt x="5596" y="4358"/>
                    <a:pt x="5537" y="4655"/>
                    <a:pt x="5394" y="4929"/>
                  </a:cubicBezTo>
                  <a:cubicBezTo>
                    <a:pt x="5358" y="5013"/>
                    <a:pt x="5394" y="5120"/>
                    <a:pt x="5489" y="5167"/>
                  </a:cubicBezTo>
                  <a:cubicBezTo>
                    <a:pt x="5513" y="5179"/>
                    <a:pt x="5537" y="5179"/>
                    <a:pt x="5560" y="5179"/>
                  </a:cubicBezTo>
                  <a:cubicBezTo>
                    <a:pt x="5620" y="5179"/>
                    <a:pt x="5691" y="5132"/>
                    <a:pt x="5727" y="5072"/>
                  </a:cubicBezTo>
                  <a:cubicBezTo>
                    <a:pt x="5870" y="4751"/>
                    <a:pt x="5953" y="4405"/>
                    <a:pt x="5953" y="4048"/>
                  </a:cubicBezTo>
                  <a:lnTo>
                    <a:pt x="5953" y="1619"/>
                  </a:lnTo>
                  <a:lnTo>
                    <a:pt x="6310" y="1619"/>
                  </a:lnTo>
                  <a:cubicBezTo>
                    <a:pt x="6668" y="1619"/>
                    <a:pt x="6965" y="1322"/>
                    <a:pt x="6965" y="964"/>
                  </a:cubicBezTo>
                  <a:lnTo>
                    <a:pt x="6965" y="655"/>
                  </a:lnTo>
                  <a:cubicBezTo>
                    <a:pt x="6965" y="298"/>
                    <a:pt x="6668" y="0"/>
                    <a:pt x="6310" y="0"/>
                  </a:cubicBezTo>
                  <a:lnTo>
                    <a:pt x="2215" y="0"/>
                  </a:lnTo>
                  <a:cubicBezTo>
                    <a:pt x="2108" y="0"/>
                    <a:pt x="2036" y="71"/>
                    <a:pt x="2036" y="179"/>
                  </a:cubicBezTo>
                  <a:cubicBezTo>
                    <a:pt x="2036" y="286"/>
                    <a:pt x="2108" y="357"/>
                    <a:pt x="2215" y="357"/>
                  </a:cubicBezTo>
                  <a:lnTo>
                    <a:pt x="6310" y="357"/>
                  </a:lnTo>
                  <a:cubicBezTo>
                    <a:pt x="6465" y="357"/>
                    <a:pt x="6608" y="488"/>
                    <a:pt x="6608" y="655"/>
                  </a:cubicBezTo>
                  <a:lnTo>
                    <a:pt x="6608" y="964"/>
                  </a:lnTo>
                  <a:cubicBezTo>
                    <a:pt x="6608" y="1131"/>
                    <a:pt x="6465" y="1262"/>
                    <a:pt x="6310" y="1262"/>
                  </a:cubicBezTo>
                  <a:lnTo>
                    <a:pt x="655" y="1262"/>
                  </a:lnTo>
                  <a:cubicBezTo>
                    <a:pt x="488" y="1262"/>
                    <a:pt x="357" y="1131"/>
                    <a:pt x="357" y="964"/>
                  </a:cubicBezTo>
                  <a:lnTo>
                    <a:pt x="357" y="655"/>
                  </a:lnTo>
                  <a:cubicBezTo>
                    <a:pt x="357" y="488"/>
                    <a:pt x="488" y="357"/>
                    <a:pt x="655" y="357"/>
                  </a:cubicBezTo>
                  <a:lnTo>
                    <a:pt x="1500" y="357"/>
                  </a:lnTo>
                  <a:cubicBezTo>
                    <a:pt x="1608" y="357"/>
                    <a:pt x="1679" y="286"/>
                    <a:pt x="1679" y="179"/>
                  </a:cubicBezTo>
                  <a:cubicBezTo>
                    <a:pt x="1679" y="71"/>
                    <a:pt x="1608" y="0"/>
                    <a:pt x="150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7" name="Google Shape;10712;p57"/>
            <p:cNvSpPr/>
            <p:nvPr/>
          </p:nvSpPr>
          <p:spPr>
            <a:xfrm>
              <a:off x="969580" y="3869746"/>
              <a:ext cx="110792" cy="102955"/>
            </a:xfrm>
            <a:custGeom>
              <a:avLst/>
              <a:gdLst/>
              <a:ahLst/>
              <a:cxnLst/>
              <a:rect l="l" t="t" r="r" b="b"/>
              <a:pathLst>
                <a:path w="3478" h="3232" extrusionOk="0">
                  <a:moveTo>
                    <a:pt x="1815" y="1"/>
                  </a:moveTo>
                  <a:cubicBezTo>
                    <a:pt x="1680" y="1"/>
                    <a:pt x="1543" y="72"/>
                    <a:pt x="1477" y="211"/>
                  </a:cubicBezTo>
                  <a:cubicBezTo>
                    <a:pt x="1175" y="806"/>
                    <a:pt x="1156" y="843"/>
                    <a:pt x="1155" y="843"/>
                  </a:cubicBezTo>
                  <a:cubicBezTo>
                    <a:pt x="1155" y="843"/>
                    <a:pt x="1156" y="842"/>
                    <a:pt x="1156" y="842"/>
                  </a:cubicBezTo>
                  <a:lnTo>
                    <a:pt x="1156" y="842"/>
                  </a:lnTo>
                  <a:cubicBezTo>
                    <a:pt x="1052" y="977"/>
                    <a:pt x="1162" y="1139"/>
                    <a:pt x="1292" y="1139"/>
                  </a:cubicBezTo>
                  <a:cubicBezTo>
                    <a:pt x="1356" y="1139"/>
                    <a:pt x="1426" y="1099"/>
                    <a:pt x="1477" y="997"/>
                  </a:cubicBezTo>
                  <a:cubicBezTo>
                    <a:pt x="1762" y="396"/>
                    <a:pt x="1786" y="352"/>
                    <a:pt x="1795" y="352"/>
                  </a:cubicBezTo>
                  <a:cubicBezTo>
                    <a:pt x="1796" y="352"/>
                    <a:pt x="1797" y="354"/>
                    <a:pt x="1799" y="354"/>
                  </a:cubicBezTo>
                  <a:cubicBezTo>
                    <a:pt x="1801" y="354"/>
                    <a:pt x="1801" y="352"/>
                    <a:pt x="1803" y="352"/>
                  </a:cubicBezTo>
                  <a:cubicBezTo>
                    <a:pt x="1812" y="352"/>
                    <a:pt x="1837" y="396"/>
                    <a:pt x="2132" y="997"/>
                  </a:cubicBezTo>
                  <a:cubicBezTo>
                    <a:pt x="2192" y="1104"/>
                    <a:pt x="2287" y="1175"/>
                    <a:pt x="2406" y="1199"/>
                  </a:cubicBezTo>
                  <a:lnTo>
                    <a:pt x="3108" y="1306"/>
                  </a:lnTo>
                  <a:cubicBezTo>
                    <a:pt x="3120" y="1306"/>
                    <a:pt x="3120" y="1318"/>
                    <a:pt x="3120" y="1318"/>
                  </a:cubicBezTo>
                  <a:cubicBezTo>
                    <a:pt x="3120" y="1342"/>
                    <a:pt x="3156" y="1306"/>
                    <a:pt x="2608" y="1830"/>
                  </a:cubicBezTo>
                  <a:cubicBezTo>
                    <a:pt x="2525" y="1902"/>
                    <a:pt x="2489" y="1997"/>
                    <a:pt x="2489" y="2092"/>
                  </a:cubicBezTo>
                  <a:cubicBezTo>
                    <a:pt x="2489" y="2152"/>
                    <a:pt x="2608" y="2842"/>
                    <a:pt x="2608" y="2866"/>
                  </a:cubicBezTo>
                  <a:cubicBezTo>
                    <a:pt x="2608" y="2883"/>
                    <a:pt x="2596" y="2894"/>
                    <a:pt x="2584" y="2894"/>
                  </a:cubicBezTo>
                  <a:cubicBezTo>
                    <a:pt x="2580" y="2894"/>
                    <a:pt x="2576" y="2893"/>
                    <a:pt x="2573" y="2890"/>
                  </a:cubicBezTo>
                  <a:lnTo>
                    <a:pt x="1954" y="2556"/>
                  </a:lnTo>
                  <a:cubicBezTo>
                    <a:pt x="1900" y="2527"/>
                    <a:pt x="1840" y="2512"/>
                    <a:pt x="1781" y="2512"/>
                  </a:cubicBezTo>
                  <a:cubicBezTo>
                    <a:pt x="1721" y="2512"/>
                    <a:pt x="1662" y="2527"/>
                    <a:pt x="1608" y="2556"/>
                  </a:cubicBezTo>
                  <a:cubicBezTo>
                    <a:pt x="996" y="2879"/>
                    <a:pt x="977" y="2890"/>
                    <a:pt x="967" y="2890"/>
                  </a:cubicBezTo>
                  <a:cubicBezTo>
                    <a:pt x="967" y="2890"/>
                    <a:pt x="966" y="2890"/>
                    <a:pt x="965" y="2890"/>
                  </a:cubicBezTo>
                  <a:cubicBezTo>
                    <a:pt x="953" y="2890"/>
                    <a:pt x="953" y="2866"/>
                    <a:pt x="953" y="2854"/>
                  </a:cubicBezTo>
                  <a:cubicBezTo>
                    <a:pt x="1073" y="2116"/>
                    <a:pt x="1073" y="2152"/>
                    <a:pt x="1073" y="2092"/>
                  </a:cubicBezTo>
                  <a:cubicBezTo>
                    <a:pt x="1073" y="1997"/>
                    <a:pt x="1025" y="1902"/>
                    <a:pt x="953" y="1830"/>
                  </a:cubicBezTo>
                  <a:lnTo>
                    <a:pt x="441" y="1342"/>
                  </a:lnTo>
                  <a:cubicBezTo>
                    <a:pt x="430" y="1318"/>
                    <a:pt x="441" y="1306"/>
                    <a:pt x="465" y="1306"/>
                  </a:cubicBezTo>
                  <a:lnTo>
                    <a:pt x="608" y="1294"/>
                  </a:lnTo>
                  <a:cubicBezTo>
                    <a:pt x="703" y="1282"/>
                    <a:pt x="775" y="1187"/>
                    <a:pt x="763" y="1104"/>
                  </a:cubicBezTo>
                  <a:cubicBezTo>
                    <a:pt x="741" y="1016"/>
                    <a:pt x="668" y="948"/>
                    <a:pt x="581" y="948"/>
                  </a:cubicBezTo>
                  <a:cubicBezTo>
                    <a:pt x="574" y="948"/>
                    <a:pt x="568" y="948"/>
                    <a:pt x="561" y="949"/>
                  </a:cubicBezTo>
                  <a:lnTo>
                    <a:pt x="418" y="961"/>
                  </a:lnTo>
                  <a:cubicBezTo>
                    <a:pt x="108" y="1009"/>
                    <a:pt x="1" y="1378"/>
                    <a:pt x="203" y="1592"/>
                  </a:cubicBezTo>
                  <a:cubicBezTo>
                    <a:pt x="739" y="2116"/>
                    <a:pt x="727" y="2080"/>
                    <a:pt x="727" y="2092"/>
                  </a:cubicBezTo>
                  <a:cubicBezTo>
                    <a:pt x="608" y="2842"/>
                    <a:pt x="608" y="2806"/>
                    <a:pt x="608" y="2854"/>
                  </a:cubicBezTo>
                  <a:cubicBezTo>
                    <a:pt x="608" y="3074"/>
                    <a:pt x="785" y="3231"/>
                    <a:pt x="976" y="3231"/>
                  </a:cubicBezTo>
                  <a:cubicBezTo>
                    <a:pt x="1032" y="3231"/>
                    <a:pt x="1089" y="3217"/>
                    <a:pt x="1144" y="3187"/>
                  </a:cubicBezTo>
                  <a:cubicBezTo>
                    <a:pt x="1696" y="2896"/>
                    <a:pt x="1757" y="2851"/>
                    <a:pt x="1777" y="2851"/>
                  </a:cubicBezTo>
                  <a:cubicBezTo>
                    <a:pt x="1781" y="2851"/>
                    <a:pt x="1783" y="2852"/>
                    <a:pt x="1787" y="2854"/>
                  </a:cubicBezTo>
                  <a:cubicBezTo>
                    <a:pt x="2382" y="3152"/>
                    <a:pt x="2442" y="3223"/>
                    <a:pt x="2585" y="3223"/>
                  </a:cubicBezTo>
                  <a:cubicBezTo>
                    <a:pt x="2811" y="3223"/>
                    <a:pt x="2989" y="3021"/>
                    <a:pt x="2966" y="2795"/>
                  </a:cubicBezTo>
                  <a:cubicBezTo>
                    <a:pt x="2847" y="2068"/>
                    <a:pt x="2847" y="2092"/>
                    <a:pt x="2858" y="2080"/>
                  </a:cubicBezTo>
                  <a:lnTo>
                    <a:pt x="3359" y="1592"/>
                  </a:lnTo>
                  <a:cubicBezTo>
                    <a:pt x="3442" y="1521"/>
                    <a:pt x="3478" y="1425"/>
                    <a:pt x="3478" y="1318"/>
                  </a:cubicBezTo>
                  <a:cubicBezTo>
                    <a:pt x="3478" y="1128"/>
                    <a:pt x="3347" y="985"/>
                    <a:pt x="3168" y="949"/>
                  </a:cubicBezTo>
                  <a:lnTo>
                    <a:pt x="2466" y="842"/>
                  </a:lnTo>
                  <a:cubicBezTo>
                    <a:pt x="2465" y="842"/>
                    <a:pt x="2464" y="842"/>
                    <a:pt x="2463" y="842"/>
                  </a:cubicBezTo>
                  <a:cubicBezTo>
                    <a:pt x="2454" y="842"/>
                    <a:pt x="2444" y="821"/>
                    <a:pt x="2144" y="211"/>
                  </a:cubicBezTo>
                  <a:cubicBezTo>
                    <a:pt x="2079" y="70"/>
                    <a:pt x="1947" y="1"/>
                    <a:pt x="181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8" name="Google Shape;10713;p57"/>
            <p:cNvSpPr/>
            <p:nvPr/>
          </p:nvSpPr>
          <p:spPr>
            <a:xfrm>
              <a:off x="982863" y="4127517"/>
              <a:ext cx="88015" cy="11404"/>
            </a:xfrm>
            <a:custGeom>
              <a:avLst/>
              <a:gdLst/>
              <a:ahLst/>
              <a:cxnLst/>
              <a:rect l="l" t="t" r="r" b="b"/>
              <a:pathLst>
                <a:path w="2763" h="358" extrusionOk="0">
                  <a:moveTo>
                    <a:pt x="179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87"/>
                    <a:pt x="72" y="358"/>
                    <a:pt x="179" y="358"/>
                  </a:cubicBezTo>
                  <a:lnTo>
                    <a:pt x="2584" y="358"/>
                  </a:lnTo>
                  <a:cubicBezTo>
                    <a:pt x="2691" y="358"/>
                    <a:pt x="2763" y="287"/>
                    <a:pt x="2763" y="179"/>
                  </a:cubicBezTo>
                  <a:cubicBezTo>
                    <a:pt x="2763" y="72"/>
                    <a:pt x="2680" y="1"/>
                    <a:pt x="258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9" name="Google Shape;10714;p57"/>
            <p:cNvSpPr/>
            <p:nvPr/>
          </p:nvSpPr>
          <p:spPr>
            <a:xfrm>
              <a:off x="982863" y="4152173"/>
              <a:ext cx="88015" cy="11404"/>
            </a:xfrm>
            <a:custGeom>
              <a:avLst/>
              <a:gdLst/>
              <a:ahLst/>
              <a:cxnLst/>
              <a:rect l="l" t="t" r="r" b="b"/>
              <a:pathLst>
                <a:path w="2763" h="358" extrusionOk="0">
                  <a:moveTo>
                    <a:pt x="179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86"/>
                    <a:pt x="72" y="358"/>
                    <a:pt x="179" y="358"/>
                  </a:cubicBezTo>
                  <a:lnTo>
                    <a:pt x="2584" y="358"/>
                  </a:lnTo>
                  <a:cubicBezTo>
                    <a:pt x="2691" y="358"/>
                    <a:pt x="2763" y="286"/>
                    <a:pt x="2763" y="179"/>
                  </a:cubicBezTo>
                  <a:cubicBezTo>
                    <a:pt x="2751" y="72"/>
                    <a:pt x="2680" y="1"/>
                    <a:pt x="258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30" name="Google Shape;10715;p57"/>
          <p:cNvSpPr/>
          <p:nvPr/>
        </p:nvSpPr>
        <p:spPr>
          <a:xfrm>
            <a:off x="4206159" y="5180224"/>
            <a:ext cx="284631" cy="441801"/>
          </a:xfrm>
          <a:custGeom>
            <a:avLst/>
            <a:gdLst/>
            <a:ahLst/>
            <a:cxnLst/>
            <a:rect l="l" t="t" r="r" b="b"/>
            <a:pathLst>
              <a:path w="7061" h="10960" extrusionOk="0">
                <a:moveTo>
                  <a:pt x="3906" y="5316"/>
                </a:moveTo>
                <a:cubicBezTo>
                  <a:pt x="4072" y="5316"/>
                  <a:pt x="4191" y="5447"/>
                  <a:pt x="4191" y="5602"/>
                </a:cubicBezTo>
                <a:cubicBezTo>
                  <a:pt x="4191" y="5757"/>
                  <a:pt x="4060" y="5876"/>
                  <a:pt x="3906" y="5876"/>
                </a:cubicBezTo>
                <a:lnTo>
                  <a:pt x="3370" y="5876"/>
                </a:lnTo>
                <a:cubicBezTo>
                  <a:pt x="3215" y="5876"/>
                  <a:pt x="3096" y="5745"/>
                  <a:pt x="3096" y="5602"/>
                </a:cubicBezTo>
                <a:cubicBezTo>
                  <a:pt x="3096" y="5435"/>
                  <a:pt x="3227" y="5316"/>
                  <a:pt x="3370" y="5316"/>
                </a:cubicBezTo>
                <a:close/>
                <a:moveTo>
                  <a:pt x="5370" y="8459"/>
                </a:moveTo>
                <a:cubicBezTo>
                  <a:pt x="5430" y="8471"/>
                  <a:pt x="5489" y="8519"/>
                  <a:pt x="5489" y="8578"/>
                </a:cubicBezTo>
                <a:lnTo>
                  <a:pt x="5489" y="9317"/>
                </a:lnTo>
                <a:cubicBezTo>
                  <a:pt x="5489" y="9376"/>
                  <a:pt x="5430" y="9436"/>
                  <a:pt x="5370" y="9436"/>
                </a:cubicBezTo>
                <a:lnTo>
                  <a:pt x="1929" y="9436"/>
                </a:lnTo>
                <a:cubicBezTo>
                  <a:pt x="1870" y="9436"/>
                  <a:pt x="1810" y="9376"/>
                  <a:pt x="1810" y="9317"/>
                </a:cubicBezTo>
                <a:lnTo>
                  <a:pt x="1810" y="8578"/>
                </a:lnTo>
                <a:cubicBezTo>
                  <a:pt x="1810" y="8519"/>
                  <a:pt x="1870" y="8459"/>
                  <a:pt x="1929" y="8459"/>
                </a:cubicBezTo>
                <a:close/>
                <a:moveTo>
                  <a:pt x="3645" y="0"/>
                </a:moveTo>
                <a:cubicBezTo>
                  <a:pt x="3527" y="0"/>
                  <a:pt x="3411" y="54"/>
                  <a:pt x="3346" y="161"/>
                </a:cubicBezTo>
                <a:lnTo>
                  <a:pt x="191" y="4792"/>
                </a:lnTo>
                <a:cubicBezTo>
                  <a:pt x="0" y="5078"/>
                  <a:pt x="36" y="5447"/>
                  <a:pt x="262" y="5685"/>
                </a:cubicBezTo>
                <a:lnTo>
                  <a:pt x="1762" y="7209"/>
                </a:lnTo>
                <a:cubicBezTo>
                  <a:pt x="1822" y="7269"/>
                  <a:pt x="1858" y="7340"/>
                  <a:pt x="1858" y="7412"/>
                </a:cubicBezTo>
                <a:lnTo>
                  <a:pt x="1858" y="8078"/>
                </a:lnTo>
                <a:cubicBezTo>
                  <a:pt x="1620" y="8114"/>
                  <a:pt x="1429" y="8317"/>
                  <a:pt x="1429" y="8578"/>
                </a:cubicBezTo>
                <a:lnTo>
                  <a:pt x="1429" y="9317"/>
                </a:lnTo>
                <a:cubicBezTo>
                  <a:pt x="1429" y="9602"/>
                  <a:pt x="1643" y="9829"/>
                  <a:pt x="1929" y="9829"/>
                </a:cubicBezTo>
                <a:lnTo>
                  <a:pt x="2155" y="9829"/>
                </a:lnTo>
                <a:lnTo>
                  <a:pt x="2155" y="10472"/>
                </a:lnTo>
                <a:cubicBezTo>
                  <a:pt x="2155" y="10734"/>
                  <a:pt x="2358" y="10960"/>
                  <a:pt x="2632" y="10960"/>
                </a:cubicBezTo>
                <a:lnTo>
                  <a:pt x="3179" y="10960"/>
                </a:lnTo>
                <a:cubicBezTo>
                  <a:pt x="3286" y="10960"/>
                  <a:pt x="3370" y="10864"/>
                  <a:pt x="3370" y="10757"/>
                </a:cubicBezTo>
                <a:cubicBezTo>
                  <a:pt x="3370" y="10662"/>
                  <a:pt x="3286" y="10567"/>
                  <a:pt x="3179" y="10567"/>
                </a:cubicBezTo>
                <a:lnTo>
                  <a:pt x="2632" y="10567"/>
                </a:lnTo>
                <a:cubicBezTo>
                  <a:pt x="2584" y="10567"/>
                  <a:pt x="2536" y="10519"/>
                  <a:pt x="2536" y="10483"/>
                </a:cubicBezTo>
                <a:lnTo>
                  <a:pt x="2536" y="9829"/>
                </a:lnTo>
                <a:lnTo>
                  <a:pt x="4763" y="9829"/>
                </a:lnTo>
                <a:lnTo>
                  <a:pt x="4763" y="10483"/>
                </a:lnTo>
                <a:cubicBezTo>
                  <a:pt x="4763" y="10519"/>
                  <a:pt x="4715" y="10567"/>
                  <a:pt x="4668" y="10567"/>
                </a:cubicBezTo>
                <a:lnTo>
                  <a:pt x="4072" y="10567"/>
                </a:lnTo>
                <a:cubicBezTo>
                  <a:pt x="3965" y="10567"/>
                  <a:pt x="3882" y="10662"/>
                  <a:pt x="3882" y="10757"/>
                </a:cubicBezTo>
                <a:cubicBezTo>
                  <a:pt x="3882" y="10864"/>
                  <a:pt x="3965" y="10960"/>
                  <a:pt x="4072" y="10960"/>
                </a:cubicBezTo>
                <a:lnTo>
                  <a:pt x="4668" y="10960"/>
                </a:lnTo>
                <a:cubicBezTo>
                  <a:pt x="4918" y="10960"/>
                  <a:pt x="5144" y="10745"/>
                  <a:pt x="5144" y="10472"/>
                </a:cubicBezTo>
                <a:lnTo>
                  <a:pt x="5144" y="9829"/>
                </a:lnTo>
                <a:lnTo>
                  <a:pt x="5370" y="9829"/>
                </a:lnTo>
                <a:cubicBezTo>
                  <a:pt x="5656" y="9829"/>
                  <a:pt x="5870" y="9602"/>
                  <a:pt x="5870" y="9317"/>
                </a:cubicBezTo>
                <a:lnTo>
                  <a:pt x="5870" y="8578"/>
                </a:lnTo>
                <a:cubicBezTo>
                  <a:pt x="5870" y="8317"/>
                  <a:pt x="5680" y="8114"/>
                  <a:pt x="5441" y="8078"/>
                </a:cubicBezTo>
                <a:lnTo>
                  <a:pt x="5441" y="7412"/>
                </a:lnTo>
                <a:cubicBezTo>
                  <a:pt x="5441" y="7340"/>
                  <a:pt x="5477" y="7269"/>
                  <a:pt x="5537" y="7209"/>
                </a:cubicBezTo>
                <a:lnTo>
                  <a:pt x="6977" y="5745"/>
                </a:lnTo>
                <a:cubicBezTo>
                  <a:pt x="7049" y="5673"/>
                  <a:pt x="7049" y="5554"/>
                  <a:pt x="6977" y="5483"/>
                </a:cubicBezTo>
                <a:cubicBezTo>
                  <a:pt x="6942" y="5441"/>
                  <a:pt x="6894" y="5420"/>
                  <a:pt x="6845" y="5420"/>
                </a:cubicBezTo>
                <a:cubicBezTo>
                  <a:pt x="6796" y="5420"/>
                  <a:pt x="6745" y="5441"/>
                  <a:pt x="6703" y="5483"/>
                </a:cubicBezTo>
                <a:lnTo>
                  <a:pt x="5263" y="6935"/>
                </a:lnTo>
                <a:cubicBezTo>
                  <a:pt x="5132" y="7066"/>
                  <a:pt x="5072" y="7233"/>
                  <a:pt x="5072" y="7412"/>
                </a:cubicBezTo>
                <a:lnTo>
                  <a:pt x="5072" y="8067"/>
                </a:lnTo>
                <a:lnTo>
                  <a:pt x="2262" y="8067"/>
                </a:lnTo>
                <a:lnTo>
                  <a:pt x="2262" y="7412"/>
                </a:lnTo>
                <a:cubicBezTo>
                  <a:pt x="2262" y="7233"/>
                  <a:pt x="2179" y="7054"/>
                  <a:pt x="2060" y="6935"/>
                </a:cubicBezTo>
                <a:lnTo>
                  <a:pt x="560" y="5423"/>
                </a:lnTo>
                <a:cubicBezTo>
                  <a:pt x="453" y="5316"/>
                  <a:pt x="441" y="5138"/>
                  <a:pt x="536" y="5019"/>
                </a:cubicBezTo>
                <a:lnTo>
                  <a:pt x="3477" y="685"/>
                </a:lnTo>
                <a:lnTo>
                  <a:pt x="3477" y="4923"/>
                </a:lnTo>
                <a:lnTo>
                  <a:pt x="3405" y="4923"/>
                </a:lnTo>
                <a:cubicBezTo>
                  <a:pt x="3036" y="4923"/>
                  <a:pt x="2739" y="5221"/>
                  <a:pt x="2739" y="5602"/>
                </a:cubicBezTo>
                <a:cubicBezTo>
                  <a:pt x="2739" y="5971"/>
                  <a:pt x="3036" y="6269"/>
                  <a:pt x="3405" y="6269"/>
                </a:cubicBezTo>
                <a:lnTo>
                  <a:pt x="3941" y="6269"/>
                </a:lnTo>
                <a:cubicBezTo>
                  <a:pt x="4310" y="6269"/>
                  <a:pt x="4608" y="5971"/>
                  <a:pt x="4608" y="5602"/>
                </a:cubicBezTo>
                <a:cubicBezTo>
                  <a:pt x="4608" y="5221"/>
                  <a:pt x="4310" y="4923"/>
                  <a:pt x="3941" y="4923"/>
                </a:cubicBezTo>
                <a:lnTo>
                  <a:pt x="3870" y="4923"/>
                </a:lnTo>
                <a:lnTo>
                  <a:pt x="3870" y="685"/>
                </a:lnTo>
                <a:lnTo>
                  <a:pt x="6692" y="4840"/>
                </a:lnTo>
                <a:cubicBezTo>
                  <a:pt x="6727" y="4889"/>
                  <a:pt x="6783" y="4918"/>
                  <a:pt x="6843" y="4918"/>
                </a:cubicBezTo>
                <a:cubicBezTo>
                  <a:pt x="6884" y="4918"/>
                  <a:pt x="6927" y="4905"/>
                  <a:pt x="6965" y="4876"/>
                </a:cubicBezTo>
                <a:cubicBezTo>
                  <a:pt x="7049" y="4816"/>
                  <a:pt x="7061" y="4697"/>
                  <a:pt x="7001" y="4614"/>
                </a:cubicBezTo>
                <a:lnTo>
                  <a:pt x="3953" y="161"/>
                </a:lnTo>
                <a:cubicBezTo>
                  <a:pt x="3882" y="54"/>
                  <a:pt x="3763" y="0"/>
                  <a:pt x="3645" y="0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1" name="Google Shape;10716;p57"/>
          <p:cNvSpPr/>
          <p:nvPr/>
        </p:nvSpPr>
        <p:spPr>
          <a:xfrm>
            <a:off x="2690054" y="5238218"/>
            <a:ext cx="458410" cy="370533"/>
          </a:xfrm>
          <a:custGeom>
            <a:avLst/>
            <a:gdLst/>
            <a:ahLst/>
            <a:cxnLst/>
            <a:rect l="l" t="t" r="r" b="b"/>
            <a:pathLst>
              <a:path w="11372" h="9192" extrusionOk="0">
                <a:moveTo>
                  <a:pt x="7264" y="345"/>
                </a:moveTo>
                <a:lnTo>
                  <a:pt x="7264" y="5513"/>
                </a:lnTo>
                <a:lnTo>
                  <a:pt x="6311" y="5513"/>
                </a:lnTo>
                <a:lnTo>
                  <a:pt x="6311" y="345"/>
                </a:lnTo>
                <a:close/>
                <a:moveTo>
                  <a:pt x="9478" y="345"/>
                </a:moveTo>
                <a:lnTo>
                  <a:pt x="9478" y="5513"/>
                </a:lnTo>
                <a:lnTo>
                  <a:pt x="8526" y="5513"/>
                </a:lnTo>
                <a:lnTo>
                  <a:pt x="8526" y="345"/>
                </a:lnTo>
                <a:close/>
                <a:moveTo>
                  <a:pt x="1549" y="345"/>
                </a:moveTo>
                <a:lnTo>
                  <a:pt x="1549" y="5691"/>
                </a:lnTo>
                <a:cubicBezTo>
                  <a:pt x="1549" y="5775"/>
                  <a:pt x="1620" y="5858"/>
                  <a:pt x="1715" y="5858"/>
                </a:cubicBezTo>
                <a:lnTo>
                  <a:pt x="2192" y="5858"/>
                </a:lnTo>
                <a:lnTo>
                  <a:pt x="2192" y="8858"/>
                </a:lnTo>
                <a:lnTo>
                  <a:pt x="322" y="8858"/>
                </a:lnTo>
                <a:lnTo>
                  <a:pt x="322" y="345"/>
                </a:lnTo>
                <a:close/>
                <a:moveTo>
                  <a:pt x="4394" y="357"/>
                </a:moveTo>
                <a:lnTo>
                  <a:pt x="4406" y="8858"/>
                </a:lnTo>
                <a:lnTo>
                  <a:pt x="2525" y="8858"/>
                </a:lnTo>
                <a:lnTo>
                  <a:pt x="2525" y="5858"/>
                </a:lnTo>
                <a:lnTo>
                  <a:pt x="3001" y="5858"/>
                </a:lnTo>
                <a:cubicBezTo>
                  <a:pt x="3097" y="5858"/>
                  <a:pt x="3168" y="5775"/>
                  <a:pt x="3168" y="5691"/>
                </a:cubicBezTo>
                <a:lnTo>
                  <a:pt x="3168" y="3203"/>
                </a:lnTo>
                <a:cubicBezTo>
                  <a:pt x="3168" y="3108"/>
                  <a:pt x="3097" y="3036"/>
                  <a:pt x="3001" y="3036"/>
                </a:cubicBezTo>
                <a:cubicBezTo>
                  <a:pt x="2918" y="3036"/>
                  <a:pt x="2846" y="3108"/>
                  <a:pt x="2846" y="3203"/>
                </a:cubicBezTo>
                <a:lnTo>
                  <a:pt x="2846" y="5525"/>
                </a:lnTo>
                <a:lnTo>
                  <a:pt x="1894" y="5525"/>
                </a:lnTo>
                <a:lnTo>
                  <a:pt x="1894" y="357"/>
                </a:lnTo>
                <a:lnTo>
                  <a:pt x="2846" y="357"/>
                </a:lnTo>
                <a:lnTo>
                  <a:pt x="2846" y="2417"/>
                </a:lnTo>
                <a:cubicBezTo>
                  <a:pt x="2846" y="2500"/>
                  <a:pt x="2918" y="2572"/>
                  <a:pt x="3001" y="2572"/>
                </a:cubicBezTo>
                <a:cubicBezTo>
                  <a:pt x="3097" y="2572"/>
                  <a:pt x="3168" y="2500"/>
                  <a:pt x="3168" y="2417"/>
                </a:cubicBezTo>
                <a:lnTo>
                  <a:pt x="3168" y="357"/>
                </a:lnTo>
                <a:close/>
                <a:moveTo>
                  <a:pt x="5966" y="345"/>
                </a:moveTo>
                <a:lnTo>
                  <a:pt x="5966" y="5691"/>
                </a:lnTo>
                <a:cubicBezTo>
                  <a:pt x="5966" y="5775"/>
                  <a:pt x="6037" y="5858"/>
                  <a:pt x="6133" y="5858"/>
                </a:cubicBezTo>
                <a:lnTo>
                  <a:pt x="6609" y="5858"/>
                </a:lnTo>
                <a:lnTo>
                  <a:pt x="6621" y="8858"/>
                </a:lnTo>
                <a:lnTo>
                  <a:pt x="4751" y="8858"/>
                </a:lnTo>
                <a:lnTo>
                  <a:pt x="4751" y="345"/>
                </a:lnTo>
                <a:close/>
                <a:moveTo>
                  <a:pt x="8157" y="345"/>
                </a:moveTo>
                <a:lnTo>
                  <a:pt x="8157" y="5691"/>
                </a:lnTo>
                <a:cubicBezTo>
                  <a:pt x="8157" y="5775"/>
                  <a:pt x="8228" y="5858"/>
                  <a:pt x="8323" y="5858"/>
                </a:cubicBezTo>
                <a:lnTo>
                  <a:pt x="8800" y="5858"/>
                </a:lnTo>
                <a:lnTo>
                  <a:pt x="8800" y="8858"/>
                </a:lnTo>
                <a:lnTo>
                  <a:pt x="6954" y="8858"/>
                </a:lnTo>
                <a:lnTo>
                  <a:pt x="6954" y="5858"/>
                </a:lnTo>
                <a:lnTo>
                  <a:pt x="7430" y="5858"/>
                </a:lnTo>
                <a:cubicBezTo>
                  <a:pt x="7514" y="5858"/>
                  <a:pt x="7585" y="5775"/>
                  <a:pt x="7585" y="5691"/>
                </a:cubicBezTo>
                <a:lnTo>
                  <a:pt x="7585" y="345"/>
                </a:lnTo>
                <a:close/>
                <a:moveTo>
                  <a:pt x="168" y="0"/>
                </a:moveTo>
                <a:cubicBezTo>
                  <a:pt x="72" y="0"/>
                  <a:pt x="1" y="72"/>
                  <a:pt x="1" y="167"/>
                </a:cubicBezTo>
                <a:lnTo>
                  <a:pt x="1" y="9025"/>
                </a:lnTo>
                <a:cubicBezTo>
                  <a:pt x="1" y="9108"/>
                  <a:pt x="72" y="9192"/>
                  <a:pt x="168" y="9192"/>
                </a:cubicBezTo>
                <a:lnTo>
                  <a:pt x="11181" y="9192"/>
                </a:lnTo>
                <a:cubicBezTo>
                  <a:pt x="11264" y="9192"/>
                  <a:pt x="11336" y="9108"/>
                  <a:pt x="11336" y="9025"/>
                </a:cubicBezTo>
                <a:lnTo>
                  <a:pt x="11336" y="4536"/>
                </a:lnTo>
                <a:cubicBezTo>
                  <a:pt x="11336" y="4453"/>
                  <a:pt x="11264" y="4382"/>
                  <a:pt x="11181" y="4382"/>
                </a:cubicBezTo>
                <a:cubicBezTo>
                  <a:pt x="11086" y="4382"/>
                  <a:pt x="11014" y="4453"/>
                  <a:pt x="11014" y="4536"/>
                </a:cubicBezTo>
                <a:lnTo>
                  <a:pt x="11014" y="8858"/>
                </a:lnTo>
                <a:lnTo>
                  <a:pt x="9133" y="8858"/>
                </a:lnTo>
                <a:lnTo>
                  <a:pt x="9133" y="5846"/>
                </a:lnTo>
                <a:lnTo>
                  <a:pt x="9609" y="5846"/>
                </a:lnTo>
                <a:cubicBezTo>
                  <a:pt x="9704" y="5846"/>
                  <a:pt x="9776" y="5775"/>
                  <a:pt x="9776" y="5691"/>
                </a:cubicBezTo>
                <a:lnTo>
                  <a:pt x="9776" y="345"/>
                </a:lnTo>
                <a:lnTo>
                  <a:pt x="11002" y="345"/>
                </a:lnTo>
                <a:lnTo>
                  <a:pt x="11002" y="3751"/>
                </a:lnTo>
                <a:cubicBezTo>
                  <a:pt x="11026" y="3846"/>
                  <a:pt x="11098" y="3917"/>
                  <a:pt x="11205" y="3917"/>
                </a:cubicBezTo>
                <a:cubicBezTo>
                  <a:pt x="11300" y="3917"/>
                  <a:pt x="11371" y="3846"/>
                  <a:pt x="11371" y="3751"/>
                </a:cubicBezTo>
                <a:lnTo>
                  <a:pt x="11371" y="167"/>
                </a:lnTo>
                <a:cubicBezTo>
                  <a:pt x="11371" y="72"/>
                  <a:pt x="11300" y="0"/>
                  <a:pt x="11205" y="0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432" name="Google Shape;10717;p57"/>
          <p:cNvGrpSpPr/>
          <p:nvPr/>
        </p:nvGrpSpPr>
        <p:grpSpPr>
          <a:xfrm>
            <a:off x="4861799" y="5166780"/>
            <a:ext cx="458369" cy="456958"/>
            <a:chOff x="3513010" y="3816134"/>
            <a:chExt cx="362223" cy="361108"/>
          </a:xfrm>
          <a:solidFill>
            <a:srgbClr val="0D4D98"/>
          </a:solidFill>
        </p:grpSpPr>
        <p:sp>
          <p:nvSpPr>
            <p:cNvPr id="433" name="Google Shape;10718;p57"/>
            <p:cNvSpPr/>
            <p:nvPr/>
          </p:nvSpPr>
          <p:spPr>
            <a:xfrm>
              <a:off x="3513010" y="3816134"/>
              <a:ext cx="362223" cy="361108"/>
            </a:xfrm>
            <a:custGeom>
              <a:avLst/>
              <a:gdLst/>
              <a:ahLst/>
              <a:cxnLst/>
              <a:rect l="l" t="t" r="r" b="b"/>
              <a:pathLst>
                <a:path w="11371" h="11336" extrusionOk="0">
                  <a:moveTo>
                    <a:pt x="1381" y="346"/>
                  </a:moveTo>
                  <a:cubicBezTo>
                    <a:pt x="1846" y="358"/>
                    <a:pt x="2262" y="715"/>
                    <a:pt x="2358" y="1191"/>
                  </a:cubicBezTo>
                  <a:lnTo>
                    <a:pt x="1881" y="1191"/>
                  </a:lnTo>
                  <a:cubicBezTo>
                    <a:pt x="1786" y="1191"/>
                    <a:pt x="1715" y="1263"/>
                    <a:pt x="1715" y="1358"/>
                  </a:cubicBezTo>
                  <a:cubicBezTo>
                    <a:pt x="1715" y="1727"/>
                    <a:pt x="1417" y="2025"/>
                    <a:pt x="1048" y="2025"/>
                  </a:cubicBezTo>
                  <a:cubicBezTo>
                    <a:pt x="667" y="2025"/>
                    <a:pt x="369" y="1727"/>
                    <a:pt x="369" y="1358"/>
                  </a:cubicBezTo>
                  <a:cubicBezTo>
                    <a:pt x="369" y="798"/>
                    <a:pt x="822" y="346"/>
                    <a:pt x="1381" y="346"/>
                  </a:cubicBezTo>
                  <a:close/>
                  <a:moveTo>
                    <a:pt x="2358" y="1537"/>
                  </a:moveTo>
                  <a:lnTo>
                    <a:pt x="2358" y="2037"/>
                  </a:lnTo>
                  <a:lnTo>
                    <a:pt x="1774" y="2037"/>
                  </a:lnTo>
                  <a:cubicBezTo>
                    <a:pt x="1893" y="1906"/>
                    <a:pt x="1977" y="1727"/>
                    <a:pt x="2012" y="1537"/>
                  </a:cubicBezTo>
                  <a:close/>
                  <a:moveTo>
                    <a:pt x="9109" y="4489"/>
                  </a:moveTo>
                  <a:lnTo>
                    <a:pt x="9109" y="4489"/>
                  </a:lnTo>
                  <a:cubicBezTo>
                    <a:pt x="8739" y="5049"/>
                    <a:pt x="8287" y="5585"/>
                    <a:pt x="7787" y="6085"/>
                  </a:cubicBezTo>
                  <a:cubicBezTo>
                    <a:pt x="7275" y="6597"/>
                    <a:pt x="6739" y="7037"/>
                    <a:pt x="6192" y="7406"/>
                  </a:cubicBezTo>
                  <a:cubicBezTo>
                    <a:pt x="6584" y="6859"/>
                    <a:pt x="7013" y="6323"/>
                    <a:pt x="7513" y="5823"/>
                  </a:cubicBezTo>
                  <a:cubicBezTo>
                    <a:pt x="8025" y="5311"/>
                    <a:pt x="8561" y="4870"/>
                    <a:pt x="9109" y="4489"/>
                  </a:cubicBezTo>
                  <a:close/>
                  <a:moveTo>
                    <a:pt x="4036" y="9359"/>
                  </a:moveTo>
                  <a:cubicBezTo>
                    <a:pt x="4346" y="9359"/>
                    <a:pt x="4620" y="9573"/>
                    <a:pt x="4691" y="9871"/>
                  </a:cubicBezTo>
                  <a:lnTo>
                    <a:pt x="3382" y="9871"/>
                  </a:lnTo>
                  <a:cubicBezTo>
                    <a:pt x="3453" y="9573"/>
                    <a:pt x="3727" y="9359"/>
                    <a:pt x="4036" y="9359"/>
                  </a:cubicBezTo>
                  <a:close/>
                  <a:moveTo>
                    <a:pt x="10359" y="9359"/>
                  </a:moveTo>
                  <a:cubicBezTo>
                    <a:pt x="10728" y="9359"/>
                    <a:pt x="11025" y="9657"/>
                    <a:pt x="11025" y="10026"/>
                  </a:cubicBezTo>
                  <a:cubicBezTo>
                    <a:pt x="11025" y="10597"/>
                    <a:pt x="10585" y="11038"/>
                    <a:pt x="10037" y="11038"/>
                  </a:cubicBezTo>
                  <a:lnTo>
                    <a:pt x="4584" y="11038"/>
                  </a:lnTo>
                  <a:cubicBezTo>
                    <a:pt x="4870" y="10788"/>
                    <a:pt x="5037" y="10431"/>
                    <a:pt x="5037" y="10026"/>
                  </a:cubicBezTo>
                  <a:cubicBezTo>
                    <a:pt x="5037" y="9776"/>
                    <a:pt x="4929" y="9538"/>
                    <a:pt x="4775" y="9359"/>
                  </a:cubicBezTo>
                  <a:close/>
                  <a:moveTo>
                    <a:pt x="1346" y="1"/>
                  </a:moveTo>
                  <a:cubicBezTo>
                    <a:pt x="596" y="1"/>
                    <a:pt x="0" y="596"/>
                    <a:pt x="0" y="1334"/>
                  </a:cubicBezTo>
                  <a:cubicBezTo>
                    <a:pt x="0" y="1906"/>
                    <a:pt x="465" y="2346"/>
                    <a:pt x="1012" y="2346"/>
                  </a:cubicBezTo>
                  <a:lnTo>
                    <a:pt x="2358" y="2346"/>
                  </a:lnTo>
                  <a:lnTo>
                    <a:pt x="2358" y="7514"/>
                  </a:lnTo>
                  <a:cubicBezTo>
                    <a:pt x="2358" y="7609"/>
                    <a:pt x="2429" y="7680"/>
                    <a:pt x="2512" y="7680"/>
                  </a:cubicBezTo>
                  <a:cubicBezTo>
                    <a:pt x="2608" y="7680"/>
                    <a:pt x="2679" y="7609"/>
                    <a:pt x="2679" y="7514"/>
                  </a:cubicBezTo>
                  <a:lnTo>
                    <a:pt x="2679" y="1334"/>
                  </a:lnTo>
                  <a:cubicBezTo>
                    <a:pt x="2679" y="929"/>
                    <a:pt x="2501" y="572"/>
                    <a:pt x="2239" y="322"/>
                  </a:cubicBezTo>
                  <a:lnTo>
                    <a:pt x="7680" y="322"/>
                  </a:lnTo>
                  <a:cubicBezTo>
                    <a:pt x="8227" y="322"/>
                    <a:pt x="8680" y="775"/>
                    <a:pt x="8680" y="1334"/>
                  </a:cubicBezTo>
                  <a:lnTo>
                    <a:pt x="8680" y="2870"/>
                  </a:lnTo>
                  <a:cubicBezTo>
                    <a:pt x="8192" y="3108"/>
                    <a:pt x="7739" y="3430"/>
                    <a:pt x="7358" y="3811"/>
                  </a:cubicBezTo>
                  <a:cubicBezTo>
                    <a:pt x="6549" y="4608"/>
                    <a:pt x="6537" y="5192"/>
                    <a:pt x="6525" y="6144"/>
                  </a:cubicBezTo>
                  <a:lnTo>
                    <a:pt x="6525" y="6394"/>
                  </a:lnTo>
                  <a:cubicBezTo>
                    <a:pt x="6132" y="6859"/>
                    <a:pt x="5811" y="7347"/>
                    <a:pt x="5513" y="7847"/>
                  </a:cubicBezTo>
                  <a:cubicBezTo>
                    <a:pt x="5465" y="7907"/>
                    <a:pt x="5477" y="7990"/>
                    <a:pt x="5537" y="8049"/>
                  </a:cubicBezTo>
                  <a:cubicBezTo>
                    <a:pt x="5572" y="8085"/>
                    <a:pt x="5608" y="8097"/>
                    <a:pt x="5656" y="8097"/>
                  </a:cubicBezTo>
                  <a:cubicBezTo>
                    <a:pt x="5691" y="8097"/>
                    <a:pt x="5715" y="8097"/>
                    <a:pt x="5751" y="8061"/>
                  </a:cubicBezTo>
                  <a:cubicBezTo>
                    <a:pt x="6251" y="7776"/>
                    <a:pt x="6727" y="7442"/>
                    <a:pt x="7192" y="7049"/>
                  </a:cubicBezTo>
                  <a:lnTo>
                    <a:pt x="7442" y="7049"/>
                  </a:lnTo>
                  <a:cubicBezTo>
                    <a:pt x="7930" y="7037"/>
                    <a:pt x="8323" y="7037"/>
                    <a:pt x="8692" y="6918"/>
                  </a:cubicBezTo>
                  <a:lnTo>
                    <a:pt x="8692" y="9002"/>
                  </a:lnTo>
                  <a:lnTo>
                    <a:pt x="4036" y="9002"/>
                  </a:lnTo>
                  <a:cubicBezTo>
                    <a:pt x="3465" y="9002"/>
                    <a:pt x="3024" y="9466"/>
                    <a:pt x="3024" y="10014"/>
                  </a:cubicBezTo>
                  <a:cubicBezTo>
                    <a:pt x="3024" y="10097"/>
                    <a:pt x="3096" y="10181"/>
                    <a:pt x="3191" y="10181"/>
                  </a:cubicBezTo>
                  <a:lnTo>
                    <a:pt x="4691" y="10181"/>
                  </a:lnTo>
                  <a:cubicBezTo>
                    <a:pt x="4620" y="10657"/>
                    <a:pt x="4203" y="11014"/>
                    <a:pt x="3691" y="11014"/>
                  </a:cubicBezTo>
                  <a:cubicBezTo>
                    <a:pt x="3144" y="11014"/>
                    <a:pt x="2679" y="10562"/>
                    <a:pt x="2679" y="10002"/>
                  </a:cubicBezTo>
                  <a:lnTo>
                    <a:pt x="2679" y="8168"/>
                  </a:lnTo>
                  <a:cubicBezTo>
                    <a:pt x="2679" y="8085"/>
                    <a:pt x="2608" y="8002"/>
                    <a:pt x="2512" y="8002"/>
                  </a:cubicBezTo>
                  <a:cubicBezTo>
                    <a:pt x="2429" y="8002"/>
                    <a:pt x="2358" y="8085"/>
                    <a:pt x="2358" y="8168"/>
                  </a:cubicBezTo>
                  <a:lnTo>
                    <a:pt x="2358" y="10002"/>
                  </a:lnTo>
                  <a:cubicBezTo>
                    <a:pt x="2358" y="10740"/>
                    <a:pt x="2953" y="11335"/>
                    <a:pt x="3691" y="11335"/>
                  </a:cubicBezTo>
                  <a:lnTo>
                    <a:pt x="10013" y="11335"/>
                  </a:lnTo>
                  <a:cubicBezTo>
                    <a:pt x="10764" y="11335"/>
                    <a:pt x="11359" y="10740"/>
                    <a:pt x="11359" y="10002"/>
                  </a:cubicBezTo>
                  <a:cubicBezTo>
                    <a:pt x="11371" y="9478"/>
                    <a:pt x="10930" y="9038"/>
                    <a:pt x="10359" y="9038"/>
                  </a:cubicBezTo>
                  <a:lnTo>
                    <a:pt x="9025" y="9038"/>
                  </a:lnTo>
                  <a:lnTo>
                    <a:pt x="9025" y="6811"/>
                  </a:lnTo>
                  <a:cubicBezTo>
                    <a:pt x="9263" y="6692"/>
                    <a:pt x="9513" y="6513"/>
                    <a:pt x="9775" y="6252"/>
                  </a:cubicBezTo>
                  <a:cubicBezTo>
                    <a:pt x="10013" y="6013"/>
                    <a:pt x="10228" y="5763"/>
                    <a:pt x="10406" y="5478"/>
                  </a:cubicBezTo>
                  <a:cubicBezTo>
                    <a:pt x="10430" y="5430"/>
                    <a:pt x="10430" y="5370"/>
                    <a:pt x="10418" y="5311"/>
                  </a:cubicBezTo>
                  <a:cubicBezTo>
                    <a:pt x="10394" y="5251"/>
                    <a:pt x="10347" y="5228"/>
                    <a:pt x="10299" y="5204"/>
                  </a:cubicBezTo>
                  <a:lnTo>
                    <a:pt x="9894" y="5132"/>
                  </a:lnTo>
                  <a:cubicBezTo>
                    <a:pt x="10728" y="4489"/>
                    <a:pt x="11264" y="3525"/>
                    <a:pt x="11323" y="2465"/>
                  </a:cubicBezTo>
                  <a:lnTo>
                    <a:pt x="11323" y="2453"/>
                  </a:lnTo>
                  <a:cubicBezTo>
                    <a:pt x="11323" y="2406"/>
                    <a:pt x="11311" y="2358"/>
                    <a:pt x="11287" y="2322"/>
                  </a:cubicBezTo>
                  <a:cubicBezTo>
                    <a:pt x="11252" y="2287"/>
                    <a:pt x="11204" y="2275"/>
                    <a:pt x="11145" y="2275"/>
                  </a:cubicBezTo>
                  <a:cubicBezTo>
                    <a:pt x="10764" y="2311"/>
                    <a:pt x="10394" y="2346"/>
                    <a:pt x="10037" y="2430"/>
                  </a:cubicBezTo>
                  <a:cubicBezTo>
                    <a:pt x="9942" y="2442"/>
                    <a:pt x="9882" y="2525"/>
                    <a:pt x="9894" y="2620"/>
                  </a:cubicBezTo>
                  <a:cubicBezTo>
                    <a:pt x="9916" y="2696"/>
                    <a:pt x="9988" y="2753"/>
                    <a:pt x="10073" y="2753"/>
                  </a:cubicBezTo>
                  <a:cubicBezTo>
                    <a:pt x="10080" y="2753"/>
                    <a:pt x="10089" y="2752"/>
                    <a:pt x="10097" y="2751"/>
                  </a:cubicBezTo>
                  <a:cubicBezTo>
                    <a:pt x="10371" y="2692"/>
                    <a:pt x="10656" y="2644"/>
                    <a:pt x="10966" y="2620"/>
                  </a:cubicBezTo>
                  <a:lnTo>
                    <a:pt x="10966" y="2620"/>
                  </a:lnTo>
                  <a:cubicBezTo>
                    <a:pt x="10847" y="3632"/>
                    <a:pt x="10275" y="4537"/>
                    <a:pt x="9382" y="5073"/>
                  </a:cubicBezTo>
                  <a:lnTo>
                    <a:pt x="9359" y="5085"/>
                  </a:lnTo>
                  <a:cubicBezTo>
                    <a:pt x="9299" y="5120"/>
                    <a:pt x="9275" y="5192"/>
                    <a:pt x="9287" y="5263"/>
                  </a:cubicBezTo>
                  <a:cubicBezTo>
                    <a:pt x="9299" y="5347"/>
                    <a:pt x="9359" y="5382"/>
                    <a:pt x="9418" y="5406"/>
                  </a:cubicBezTo>
                  <a:lnTo>
                    <a:pt x="9978" y="5490"/>
                  </a:lnTo>
                  <a:cubicBezTo>
                    <a:pt x="9835" y="5668"/>
                    <a:pt x="9692" y="5847"/>
                    <a:pt x="9525" y="6002"/>
                  </a:cubicBezTo>
                  <a:cubicBezTo>
                    <a:pt x="8870" y="6656"/>
                    <a:pt x="8406" y="6716"/>
                    <a:pt x="7573" y="6728"/>
                  </a:cubicBezTo>
                  <a:cubicBezTo>
                    <a:pt x="7727" y="6597"/>
                    <a:pt x="7870" y="6454"/>
                    <a:pt x="8013" y="6311"/>
                  </a:cubicBezTo>
                  <a:cubicBezTo>
                    <a:pt x="8728" y="5597"/>
                    <a:pt x="9299" y="4835"/>
                    <a:pt x="9775" y="4037"/>
                  </a:cubicBezTo>
                  <a:cubicBezTo>
                    <a:pt x="9823" y="3977"/>
                    <a:pt x="9811" y="3882"/>
                    <a:pt x="9751" y="3823"/>
                  </a:cubicBezTo>
                  <a:cubicBezTo>
                    <a:pt x="9718" y="3789"/>
                    <a:pt x="9681" y="3774"/>
                    <a:pt x="9639" y="3774"/>
                  </a:cubicBezTo>
                  <a:cubicBezTo>
                    <a:pt x="9608" y="3774"/>
                    <a:pt x="9574" y="3783"/>
                    <a:pt x="9537" y="3799"/>
                  </a:cubicBezTo>
                  <a:cubicBezTo>
                    <a:pt x="8739" y="4251"/>
                    <a:pt x="7966" y="4847"/>
                    <a:pt x="7263" y="5561"/>
                  </a:cubicBezTo>
                  <a:cubicBezTo>
                    <a:pt x="7120" y="5716"/>
                    <a:pt x="6977" y="5847"/>
                    <a:pt x="6846" y="6002"/>
                  </a:cubicBezTo>
                  <a:cubicBezTo>
                    <a:pt x="6882" y="5168"/>
                    <a:pt x="6918" y="4704"/>
                    <a:pt x="7573" y="4049"/>
                  </a:cubicBezTo>
                  <a:cubicBezTo>
                    <a:pt x="8085" y="3537"/>
                    <a:pt x="8728" y="3156"/>
                    <a:pt x="9454" y="2906"/>
                  </a:cubicBezTo>
                  <a:cubicBezTo>
                    <a:pt x="9537" y="2870"/>
                    <a:pt x="9585" y="2787"/>
                    <a:pt x="9561" y="2692"/>
                  </a:cubicBezTo>
                  <a:cubicBezTo>
                    <a:pt x="9531" y="2623"/>
                    <a:pt x="9470" y="2578"/>
                    <a:pt x="9395" y="2578"/>
                  </a:cubicBezTo>
                  <a:cubicBezTo>
                    <a:pt x="9379" y="2578"/>
                    <a:pt x="9363" y="2580"/>
                    <a:pt x="9347" y="2584"/>
                  </a:cubicBezTo>
                  <a:cubicBezTo>
                    <a:pt x="9228" y="2632"/>
                    <a:pt x="9109" y="2680"/>
                    <a:pt x="9001" y="2715"/>
                  </a:cubicBezTo>
                  <a:lnTo>
                    <a:pt x="9001" y="1334"/>
                  </a:lnTo>
                  <a:cubicBezTo>
                    <a:pt x="9001" y="596"/>
                    <a:pt x="8406" y="1"/>
                    <a:pt x="766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4" name="Google Shape;10719;p57"/>
            <p:cNvSpPr/>
            <p:nvPr/>
          </p:nvSpPr>
          <p:spPr>
            <a:xfrm>
              <a:off x="3618450" y="3879112"/>
              <a:ext cx="157045" cy="24688"/>
            </a:xfrm>
            <a:custGeom>
              <a:avLst/>
              <a:gdLst/>
              <a:ahLst/>
              <a:cxnLst/>
              <a:rect l="l" t="t" r="r" b="b"/>
              <a:pathLst>
                <a:path w="4930" h="775" extrusionOk="0">
                  <a:moveTo>
                    <a:pt x="155" y="0"/>
                  </a:moveTo>
                  <a:cubicBezTo>
                    <a:pt x="72" y="0"/>
                    <a:pt x="0" y="72"/>
                    <a:pt x="0" y="167"/>
                  </a:cubicBezTo>
                  <a:cubicBezTo>
                    <a:pt x="0" y="250"/>
                    <a:pt x="72" y="334"/>
                    <a:pt x="155" y="334"/>
                  </a:cubicBezTo>
                  <a:cubicBezTo>
                    <a:pt x="322" y="334"/>
                    <a:pt x="381" y="405"/>
                    <a:pt x="500" y="512"/>
                  </a:cubicBezTo>
                  <a:cubicBezTo>
                    <a:pt x="619" y="631"/>
                    <a:pt x="786" y="774"/>
                    <a:pt x="1084" y="774"/>
                  </a:cubicBezTo>
                  <a:cubicBezTo>
                    <a:pt x="1381" y="774"/>
                    <a:pt x="1524" y="631"/>
                    <a:pt x="1667" y="512"/>
                  </a:cubicBezTo>
                  <a:cubicBezTo>
                    <a:pt x="1762" y="405"/>
                    <a:pt x="1846" y="334"/>
                    <a:pt x="2000" y="334"/>
                  </a:cubicBezTo>
                  <a:cubicBezTo>
                    <a:pt x="2167" y="334"/>
                    <a:pt x="2227" y="405"/>
                    <a:pt x="2346" y="512"/>
                  </a:cubicBezTo>
                  <a:cubicBezTo>
                    <a:pt x="2465" y="631"/>
                    <a:pt x="2631" y="774"/>
                    <a:pt x="2929" y="774"/>
                  </a:cubicBezTo>
                  <a:cubicBezTo>
                    <a:pt x="3227" y="774"/>
                    <a:pt x="3370" y="631"/>
                    <a:pt x="3501" y="512"/>
                  </a:cubicBezTo>
                  <a:cubicBezTo>
                    <a:pt x="3608" y="405"/>
                    <a:pt x="3679" y="334"/>
                    <a:pt x="3846" y="334"/>
                  </a:cubicBezTo>
                  <a:cubicBezTo>
                    <a:pt x="4013" y="334"/>
                    <a:pt x="4072" y="405"/>
                    <a:pt x="4191" y="512"/>
                  </a:cubicBezTo>
                  <a:cubicBezTo>
                    <a:pt x="4310" y="631"/>
                    <a:pt x="4477" y="774"/>
                    <a:pt x="4775" y="774"/>
                  </a:cubicBezTo>
                  <a:cubicBezTo>
                    <a:pt x="4858" y="774"/>
                    <a:pt x="4929" y="703"/>
                    <a:pt x="4929" y="607"/>
                  </a:cubicBezTo>
                  <a:cubicBezTo>
                    <a:pt x="4929" y="524"/>
                    <a:pt x="4858" y="453"/>
                    <a:pt x="4775" y="453"/>
                  </a:cubicBezTo>
                  <a:cubicBezTo>
                    <a:pt x="4608" y="453"/>
                    <a:pt x="4548" y="369"/>
                    <a:pt x="4429" y="274"/>
                  </a:cubicBezTo>
                  <a:cubicBezTo>
                    <a:pt x="4310" y="155"/>
                    <a:pt x="4144" y="0"/>
                    <a:pt x="3846" y="0"/>
                  </a:cubicBezTo>
                  <a:cubicBezTo>
                    <a:pt x="3548" y="0"/>
                    <a:pt x="3405" y="155"/>
                    <a:pt x="3263" y="274"/>
                  </a:cubicBezTo>
                  <a:cubicBezTo>
                    <a:pt x="3167" y="369"/>
                    <a:pt x="3084" y="453"/>
                    <a:pt x="2929" y="453"/>
                  </a:cubicBezTo>
                  <a:cubicBezTo>
                    <a:pt x="2762" y="453"/>
                    <a:pt x="2703" y="369"/>
                    <a:pt x="2584" y="274"/>
                  </a:cubicBezTo>
                  <a:cubicBezTo>
                    <a:pt x="2465" y="155"/>
                    <a:pt x="2298" y="0"/>
                    <a:pt x="2000" y="0"/>
                  </a:cubicBezTo>
                  <a:cubicBezTo>
                    <a:pt x="1703" y="0"/>
                    <a:pt x="1560" y="155"/>
                    <a:pt x="1417" y="274"/>
                  </a:cubicBezTo>
                  <a:cubicBezTo>
                    <a:pt x="1322" y="369"/>
                    <a:pt x="1238" y="453"/>
                    <a:pt x="1084" y="453"/>
                  </a:cubicBezTo>
                  <a:cubicBezTo>
                    <a:pt x="917" y="453"/>
                    <a:pt x="857" y="369"/>
                    <a:pt x="738" y="274"/>
                  </a:cubicBezTo>
                  <a:cubicBezTo>
                    <a:pt x="619" y="155"/>
                    <a:pt x="453" y="0"/>
                    <a:pt x="15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5" name="Google Shape;10720;p57"/>
            <p:cNvSpPr/>
            <p:nvPr/>
          </p:nvSpPr>
          <p:spPr>
            <a:xfrm>
              <a:off x="3618450" y="3921192"/>
              <a:ext cx="127834" cy="24688"/>
            </a:xfrm>
            <a:custGeom>
              <a:avLst/>
              <a:gdLst/>
              <a:ahLst/>
              <a:cxnLst/>
              <a:rect l="l" t="t" r="r" b="b"/>
              <a:pathLst>
                <a:path w="4013" h="775" extrusionOk="0">
                  <a:moveTo>
                    <a:pt x="155" y="1"/>
                  </a:moveTo>
                  <a:cubicBezTo>
                    <a:pt x="72" y="1"/>
                    <a:pt x="0" y="84"/>
                    <a:pt x="0" y="167"/>
                  </a:cubicBezTo>
                  <a:cubicBezTo>
                    <a:pt x="0" y="263"/>
                    <a:pt x="72" y="334"/>
                    <a:pt x="155" y="334"/>
                  </a:cubicBezTo>
                  <a:cubicBezTo>
                    <a:pt x="322" y="334"/>
                    <a:pt x="381" y="406"/>
                    <a:pt x="500" y="513"/>
                  </a:cubicBezTo>
                  <a:cubicBezTo>
                    <a:pt x="619" y="632"/>
                    <a:pt x="786" y="775"/>
                    <a:pt x="1084" y="775"/>
                  </a:cubicBezTo>
                  <a:cubicBezTo>
                    <a:pt x="1381" y="775"/>
                    <a:pt x="1524" y="632"/>
                    <a:pt x="1667" y="513"/>
                  </a:cubicBezTo>
                  <a:cubicBezTo>
                    <a:pt x="1762" y="406"/>
                    <a:pt x="1846" y="334"/>
                    <a:pt x="2000" y="334"/>
                  </a:cubicBezTo>
                  <a:cubicBezTo>
                    <a:pt x="2167" y="334"/>
                    <a:pt x="2227" y="406"/>
                    <a:pt x="2346" y="513"/>
                  </a:cubicBezTo>
                  <a:cubicBezTo>
                    <a:pt x="2465" y="632"/>
                    <a:pt x="2631" y="775"/>
                    <a:pt x="2929" y="775"/>
                  </a:cubicBezTo>
                  <a:cubicBezTo>
                    <a:pt x="3227" y="775"/>
                    <a:pt x="3370" y="632"/>
                    <a:pt x="3501" y="513"/>
                  </a:cubicBezTo>
                  <a:cubicBezTo>
                    <a:pt x="3608" y="406"/>
                    <a:pt x="3679" y="334"/>
                    <a:pt x="3846" y="334"/>
                  </a:cubicBezTo>
                  <a:cubicBezTo>
                    <a:pt x="3941" y="334"/>
                    <a:pt x="4013" y="263"/>
                    <a:pt x="4013" y="167"/>
                  </a:cubicBezTo>
                  <a:cubicBezTo>
                    <a:pt x="4013" y="84"/>
                    <a:pt x="3941" y="1"/>
                    <a:pt x="3846" y="1"/>
                  </a:cubicBezTo>
                  <a:cubicBezTo>
                    <a:pt x="3548" y="1"/>
                    <a:pt x="3405" y="156"/>
                    <a:pt x="3263" y="275"/>
                  </a:cubicBezTo>
                  <a:cubicBezTo>
                    <a:pt x="3167" y="382"/>
                    <a:pt x="3084" y="453"/>
                    <a:pt x="2929" y="453"/>
                  </a:cubicBezTo>
                  <a:cubicBezTo>
                    <a:pt x="2762" y="453"/>
                    <a:pt x="2703" y="382"/>
                    <a:pt x="2584" y="275"/>
                  </a:cubicBezTo>
                  <a:cubicBezTo>
                    <a:pt x="2465" y="156"/>
                    <a:pt x="2298" y="1"/>
                    <a:pt x="2000" y="1"/>
                  </a:cubicBezTo>
                  <a:cubicBezTo>
                    <a:pt x="1703" y="1"/>
                    <a:pt x="1560" y="156"/>
                    <a:pt x="1417" y="275"/>
                  </a:cubicBezTo>
                  <a:cubicBezTo>
                    <a:pt x="1322" y="382"/>
                    <a:pt x="1238" y="453"/>
                    <a:pt x="1084" y="453"/>
                  </a:cubicBezTo>
                  <a:cubicBezTo>
                    <a:pt x="917" y="453"/>
                    <a:pt x="857" y="382"/>
                    <a:pt x="738" y="275"/>
                  </a:cubicBezTo>
                  <a:cubicBezTo>
                    <a:pt x="619" y="156"/>
                    <a:pt x="453" y="1"/>
                    <a:pt x="15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6" name="Google Shape;10721;p57"/>
            <p:cNvSpPr/>
            <p:nvPr/>
          </p:nvSpPr>
          <p:spPr>
            <a:xfrm>
              <a:off x="3617304" y="3962922"/>
              <a:ext cx="98655" cy="24688"/>
            </a:xfrm>
            <a:custGeom>
              <a:avLst/>
              <a:gdLst/>
              <a:ahLst/>
              <a:cxnLst/>
              <a:rect l="l" t="t" r="r" b="b"/>
              <a:pathLst>
                <a:path w="3097" h="775" extrusionOk="0">
                  <a:moveTo>
                    <a:pt x="167" y="0"/>
                  </a:moveTo>
                  <a:cubicBezTo>
                    <a:pt x="72" y="0"/>
                    <a:pt x="0" y="84"/>
                    <a:pt x="0" y="167"/>
                  </a:cubicBezTo>
                  <a:cubicBezTo>
                    <a:pt x="0" y="262"/>
                    <a:pt x="72" y="334"/>
                    <a:pt x="167" y="334"/>
                  </a:cubicBezTo>
                  <a:cubicBezTo>
                    <a:pt x="334" y="334"/>
                    <a:pt x="393" y="405"/>
                    <a:pt x="512" y="512"/>
                  </a:cubicBezTo>
                  <a:cubicBezTo>
                    <a:pt x="632" y="632"/>
                    <a:pt x="786" y="774"/>
                    <a:pt x="1084" y="774"/>
                  </a:cubicBezTo>
                  <a:cubicBezTo>
                    <a:pt x="1382" y="774"/>
                    <a:pt x="1536" y="632"/>
                    <a:pt x="1667" y="512"/>
                  </a:cubicBezTo>
                  <a:cubicBezTo>
                    <a:pt x="1775" y="405"/>
                    <a:pt x="1846" y="334"/>
                    <a:pt x="2013" y="334"/>
                  </a:cubicBezTo>
                  <a:cubicBezTo>
                    <a:pt x="2179" y="334"/>
                    <a:pt x="2239" y="405"/>
                    <a:pt x="2358" y="512"/>
                  </a:cubicBezTo>
                  <a:cubicBezTo>
                    <a:pt x="2477" y="632"/>
                    <a:pt x="2632" y="774"/>
                    <a:pt x="2929" y="774"/>
                  </a:cubicBezTo>
                  <a:cubicBezTo>
                    <a:pt x="3025" y="774"/>
                    <a:pt x="3096" y="703"/>
                    <a:pt x="3096" y="620"/>
                  </a:cubicBezTo>
                  <a:cubicBezTo>
                    <a:pt x="3096" y="524"/>
                    <a:pt x="3025" y="453"/>
                    <a:pt x="2929" y="453"/>
                  </a:cubicBezTo>
                  <a:cubicBezTo>
                    <a:pt x="2775" y="441"/>
                    <a:pt x="2691" y="381"/>
                    <a:pt x="2596" y="274"/>
                  </a:cubicBezTo>
                  <a:cubicBezTo>
                    <a:pt x="2477" y="155"/>
                    <a:pt x="2310" y="0"/>
                    <a:pt x="2013" y="0"/>
                  </a:cubicBezTo>
                  <a:cubicBezTo>
                    <a:pt x="1715" y="0"/>
                    <a:pt x="1560" y="155"/>
                    <a:pt x="1429" y="274"/>
                  </a:cubicBezTo>
                  <a:cubicBezTo>
                    <a:pt x="1322" y="381"/>
                    <a:pt x="1251" y="453"/>
                    <a:pt x="1084" y="453"/>
                  </a:cubicBezTo>
                  <a:cubicBezTo>
                    <a:pt x="929" y="453"/>
                    <a:pt x="870" y="381"/>
                    <a:pt x="751" y="274"/>
                  </a:cubicBezTo>
                  <a:cubicBezTo>
                    <a:pt x="632" y="155"/>
                    <a:pt x="465" y="0"/>
                    <a:pt x="16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37" name="Google Shape;10722;p57"/>
          <p:cNvGrpSpPr/>
          <p:nvPr/>
        </p:nvGrpSpPr>
        <p:grpSpPr>
          <a:xfrm>
            <a:off x="5565804" y="5174870"/>
            <a:ext cx="467963" cy="447687"/>
            <a:chOff x="3950316" y="3820307"/>
            <a:chExt cx="369805" cy="353782"/>
          </a:xfrm>
          <a:solidFill>
            <a:srgbClr val="0D4D98"/>
          </a:solidFill>
        </p:grpSpPr>
        <p:sp>
          <p:nvSpPr>
            <p:cNvPr id="438" name="Google Shape;10723;p57"/>
            <p:cNvSpPr/>
            <p:nvPr/>
          </p:nvSpPr>
          <p:spPr>
            <a:xfrm>
              <a:off x="4040561" y="3880991"/>
              <a:ext cx="99802" cy="28383"/>
            </a:xfrm>
            <a:custGeom>
              <a:avLst/>
              <a:gdLst/>
              <a:ahLst/>
              <a:cxnLst/>
              <a:rect l="l" t="t" r="r" b="b"/>
              <a:pathLst>
                <a:path w="3133" h="891" extrusionOk="0">
                  <a:moveTo>
                    <a:pt x="1572" y="1"/>
                  </a:moveTo>
                  <a:cubicBezTo>
                    <a:pt x="1001" y="1"/>
                    <a:pt x="465" y="227"/>
                    <a:pt x="60" y="632"/>
                  </a:cubicBezTo>
                  <a:cubicBezTo>
                    <a:pt x="1" y="691"/>
                    <a:pt x="1" y="787"/>
                    <a:pt x="60" y="846"/>
                  </a:cubicBezTo>
                  <a:cubicBezTo>
                    <a:pt x="84" y="876"/>
                    <a:pt x="123" y="891"/>
                    <a:pt x="165" y="891"/>
                  </a:cubicBezTo>
                  <a:cubicBezTo>
                    <a:pt x="206" y="891"/>
                    <a:pt x="251" y="876"/>
                    <a:pt x="287" y="846"/>
                  </a:cubicBezTo>
                  <a:cubicBezTo>
                    <a:pt x="632" y="513"/>
                    <a:pt x="1072" y="310"/>
                    <a:pt x="1572" y="310"/>
                  </a:cubicBezTo>
                  <a:cubicBezTo>
                    <a:pt x="2061" y="310"/>
                    <a:pt x="2501" y="513"/>
                    <a:pt x="2846" y="846"/>
                  </a:cubicBezTo>
                  <a:cubicBezTo>
                    <a:pt x="2876" y="876"/>
                    <a:pt x="2918" y="891"/>
                    <a:pt x="2960" y="891"/>
                  </a:cubicBezTo>
                  <a:cubicBezTo>
                    <a:pt x="3001" y="891"/>
                    <a:pt x="3043" y="876"/>
                    <a:pt x="3073" y="846"/>
                  </a:cubicBezTo>
                  <a:cubicBezTo>
                    <a:pt x="3132" y="787"/>
                    <a:pt x="3132" y="691"/>
                    <a:pt x="3073" y="632"/>
                  </a:cubicBezTo>
                  <a:cubicBezTo>
                    <a:pt x="2668" y="227"/>
                    <a:pt x="2132" y="1"/>
                    <a:pt x="157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39" name="Google Shape;10724;p57"/>
            <p:cNvSpPr/>
            <p:nvPr/>
          </p:nvSpPr>
          <p:spPr>
            <a:xfrm>
              <a:off x="3950316" y="3820307"/>
              <a:ext cx="369805" cy="353782"/>
            </a:xfrm>
            <a:custGeom>
              <a:avLst/>
              <a:gdLst/>
              <a:ahLst/>
              <a:cxnLst/>
              <a:rect l="l" t="t" r="r" b="b"/>
              <a:pathLst>
                <a:path w="11609" h="11106" extrusionOk="0">
                  <a:moveTo>
                    <a:pt x="7358" y="6728"/>
                  </a:moveTo>
                  <a:lnTo>
                    <a:pt x="7799" y="7156"/>
                  </a:lnTo>
                  <a:lnTo>
                    <a:pt x="7513" y="7442"/>
                  </a:lnTo>
                  <a:lnTo>
                    <a:pt x="7084" y="7014"/>
                  </a:lnTo>
                  <a:cubicBezTo>
                    <a:pt x="7180" y="6918"/>
                    <a:pt x="7275" y="6835"/>
                    <a:pt x="7358" y="6728"/>
                  </a:cubicBezTo>
                  <a:close/>
                  <a:moveTo>
                    <a:pt x="4395" y="358"/>
                  </a:moveTo>
                  <a:cubicBezTo>
                    <a:pt x="5337" y="358"/>
                    <a:pt x="6281" y="715"/>
                    <a:pt x="7001" y="1429"/>
                  </a:cubicBezTo>
                  <a:cubicBezTo>
                    <a:pt x="8370" y="2799"/>
                    <a:pt x="8430" y="4942"/>
                    <a:pt x="7239" y="6382"/>
                  </a:cubicBezTo>
                  <a:cubicBezTo>
                    <a:pt x="7096" y="6561"/>
                    <a:pt x="6930" y="6728"/>
                    <a:pt x="6763" y="6859"/>
                  </a:cubicBezTo>
                  <a:cubicBezTo>
                    <a:pt x="6075" y="7434"/>
                    <a:pt x="5230" y="7723"/>
                    <a:pt x="4386" y="7723"/>
                  </a:cubicBezTo>
                  <a:cubicBezTo>
                    <a:pt x="3448" y="7723"/>
                    <a:pt x="2513" y="7365"/>
                    <a:pt x="1798" y="6644"/>
                  </a:cubicBezTo>
                  <a:cubicBezTo>
                    <a:pt x="357" y="5192"/>
                    <a:pt x="357" y="2870"/>
                    <a:pt x="1798" y="1429"/>
                  </a:cubicBezTo>
                  <a:cubicBezTo>
                    <a:pt x="2512" y="715"/>
                    <a:pt x="3453" y="358"/>
                    <a:pt x="4395" y="358"/>
                  </a:cubicBezTo>
                  <a:close/>
                  <a:moveTo>
                    <a:pt x="8226" y="7228"/>
                  </a:moveTo>
                  <a:cubicBezTo>
                    <a:pt x="8260" y="7228"/>
                    <a:pt x="8293" y="7240"/>
                    <a:pt x="8311" y="7264"/>
                  </a:cubicBezTo>
                  <a:lnTo>
                    <a:pt x="8763" y="7668"/>
                  </a:lnTo>
                  <a:lnTo>
                    <a:pt x="8001" y="8430"/>
                  </a:lnTo>
                  <a:lnTo>
                    <a:pt x="7620" y="7966"/>
                  </a:lnTo>
                  <a:cubicBezTo>
                    <a:pt x="7573" y="7918"/>
                    <a:pt x="7573" y="7835"/>
                    <a:pt x="7620" y="7787"/>
                  </a:cubicBezTo>
                  <a:lnTo>
                    <a:pt x="8132" y="7264"/>
                  </a:lnTo>
                  <a:cubicBezTo>
                    <a:pt x="8156" y="7240"/>
                    <a:pt x="8192" y="7228"/>
                    <a:pt x="8226" y="7228"/>
                  </a:cubicBezTo>
                  <a:close/>
                  <a:moveTo>
                    <a:pt x="9013" y="7871"/>
                  </a:moveTo>
                  <a:lnTo>
                    <a:pt x="10871" y="9514"/>
                  </a:lnTo>
                  <a:cubicBezTo>
                    <a:pt x="11192" y="9800"/>
                    <a:pt x="11204" y="10276"/>
                    <a:pt x="10906" y="10573"/>
                  </a:cubicBezTo>
                  <a:cubicBezTo>
                    <a:pt x="10765" y="10715"/>
                    <a:pt x="10580" y="10784"/>
                    <a:pt x="10396" y="10784"/>
                  </a:cubicBezTo>
                  <a:cubicBezTo>
                    <a:pt x="10193" y="10784"/>
                    <a:pt x="9990" y="10700"/>
                    <a:pt x="9847" y="10538"/>
                  </a:cubicBezTo>
                  <a:lnTo>
                    <a:pt x="8227" y="8668"/>
                  </a:lnTo>
                  <a:lnTo>
                    <a:pt x="9013" y="7871"/>
                  </a:lnTo>
                  <a:close/>
                  <a:moveTo>
                    <a:pt x="4423" y="1"/>
                  </a:moveTo>
                  <a:cubicBezTo>
                    <a:pt x="3396" y="1"/>
                    <a:pt x="2370" y="394"/>
                    <a:pt x="1584" y="1179"/>
                  </a:cubicBezTo>
                  <a:cubicBezTo>
                    <a:pt x="0" y="2775"/>
                    <a:pt x="0" y="5299"/>
                    <a:pt x="1560" y="6883"/>
                  </a:cubicBezTo>
                  <a:cubicBezTo>
                    <a:pt x="2340" y="7663"/>
                    <a:pt x="3364" y="8052"/>
                    <a:pt x="4389" y="8052"/>
                  </a:cubicBezTo>
                  <a:cubicBezTo>
                    <a:pt x="5257" y="8052"/>
                    <a:pt x="6126" y="7773"/>
                    <a:pt x="6846" y="7216"/>
                  </a:cubicBezTo>
                  <a:lnTo>
                    <a:pt x="7323" y="7692"/>
                  </a:lnTo>
                  <a:cubicBezTo>
                    <a:pt x="7239" y="7859"/>
                    <a:pt x="7263" y="8049"/>
                    <a:pt x="7394" y="8180"/>
                  </a:cubicBezTo>
                  <a:lnTo>
                    <a:pt x="9644" y="10752"/>
                  </a:lnTo>
                  <a:cubicBezTo>
                    <a:pt x="9847" y="10986"/>
                    <a:pt x="10133" y="11105"/>
                    <a:pt x="10421" y="11105"/>
                  </a:cubicBezTo>
                  <a:cubicBezTo>
                    <a:pt x="10690" y="11105"/>
                    <a:pt x="10961" y="11001"/>
                    <a:pt x="11168" y="10788"/>
                  </a:cubicBezTo>
                  <a:cubicBezTo>
                    <a:pt x="11609" y="10359"/>
                    <a:pt x="11573" y="9657"/>
                    <a:pt x="11133" y="9264"/>
                  </a:cubicBezTo>
                  <a:lnTo>
                    <a:pt x="8573" y="7014"/>
                  </a:lnTo>
                  <a:cubicBezTo>
                    <a:pt x="8483" y="6939"/>
                    <a:pt x="8369" y="6897"/>
                    <a:pt x="8259" y="6897"/>
                  </a:cubicBezTo>
                  <a:cubicBezTo>
                    <a:pt x="8194" y="6897"/>
                    <a:pt x="8130" y="6911"/>
                    <a:pt x="8073" y="6942"/>
                  </a:cubicBezTo>
                  <a:lnTo>
                    <a:pt x="7596" y="6454"/>
                  </a:lnTo>
                  <a:cubicBezTo>
                    <a:pt x="8811" y="4894"/>
                    <a:pt x="8704" y="2632"/>
                    <a:pt x="7263" y="1179"/>
                  </a:cubicBezTo>
                  <a:cubicBezTo>
                    <a:pt x="6477" y="394"/>
                    <a:pt x="5450" y="1"/>
                    <a:pt x="442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0" name="Google Shape;10725;p57"/>
            <p:cNvSpPr/>
            <p:nvPr/>
          </p:nvSpPr>
          <p:spPr>
            <a:xfrm>
              <a:off x="4098219" y="3850602"/>
              <a:ext cx="101299" cy="195781"/>
            </a:xfrm>
            <a:custGeom>
              <a:avLst/>
              <a:gdLst/>
              <a:ahLst/>
              <a:cxnLst/>
              <a:rect l="l" t="t" r="r" b="b"/>
              <a:pathLst>
                <a:path w="3180" h="6146" extrusionOk="0">
                  <a:moveTo>
                    <a:pt x="194" y="1"/>
                  </a:moveTo>
                  <a:cubicBezTo>
                    <a:pt x="120" y="1"/>
                    <a:pt x="58" y="57"/>
                    <a:pt x="36" y="133"/>
                  </a:cubicBezTo>
                  <a:cubicBezTo>
                    <a:pt x="24" y="228"/>
                    <a:pt x="84" y="300"/>
                    <a:pt x="179" y="312"/>
                  </a:cubicBezTo>
                  <a:cubicBezTo>
                    <a:pt x="775" y="407"/>
                    <a:pt x="1322" y="669"/>
                    <a:pt x="1739" y="1110"/>
                  </a:cubicBezTo>
                  <a:cubicBezTo>
                    <a:pt x="2822" y="2193"/>
                    <a:pt x="2822" y="3967"/>
                    <a:pt x="1739" y="5050"/>
                  </a:cubicBezTo>
                  <a:cubicBezTo>
                    <a:pt x="1286" y="5479"/>
                    <a:pt x="739" y="5765"/>
                    <a:pt x="143" y="5836"/>
                  </a:cubicBezTo>
                  <a:cubicBezTo>
                    <a:pt x="60" y="5848"/>
                    <a:pt x="1" y="5932"/>
                    <a:pt x="13" y="6015"/>
                  </a:cubicBezTo>
                  <a:cubicBezTo>
                    <a:pt x="24" y="6086"/>
                    <a:pt x="84" y="6146"/>
                    <a:pt x="179" y="6146"/>
                  </a:cubicBezTo>
                  <a:lnTo>
                    <a:pt x="203" y="6146"/>
                  </a:lnTo>
                  <a:cubicBezTo>
                    <a:pt x="870" y="6063"/>
                    <a:pt x="1489" y="5753"/>
                    <a:pt x="1977" y="5277"/>
                  </a:cubicBezTo>
                  <a:cubicBezTo>
                    <a:pt x="3180" y="4062"/>
                    <a:pt x="3180" y="2086"/>
                    <a:pt x="1977" y="883"/>
                  </a:cubicBezTo>
                  <a:cubicBezTo>
                    <a:pt x="1501" y="407"/>
                    <a:pt x="894" y="97"/>
                    <a:pt x="215" y="2"/>
                  </a:cubicBezTo>
                  <a:cubicBezTo>
                    <a:pt x="208" y="1"/>
                    <a:pt x="201" y="1"/>
                    <a:pt x="19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1" name="Google Shape;10726;p57"/>
            <p:cNvSpPr/>
            <p:nvPr/>
          </p:nvSpPr>
          <p:spPr>
            <a:xfrm>
              <a:off x="3981789" y="3849136"/>
              <a:ext cx="103178" cy="198011"/>
            </a:xfrm>
            <a:custGeom>
              <a:avLst/>
              <a:gdLst/>
              <a:ahLst/>
              <a:cxnLst/>
              <a:rect l="l" t="t" r="r" b="b"/>
              <a:pathLst>
                <a:path w="3239" h="6216" extrusionOk="0">
                  <a:moveTo>
                    <a:pt x="3036" y="1"/>
                  </a:moveTo>
                  <a:cubicBezTo>
                    <a:pt x="2346" y="120"/>
                    <a:pt x="1703" y="441"/>
                    <a:pt x="1215" y="929"/>
                  </a:cubicBezTo>
                  <a:cubicBezTo>
                    <a:pt x="0" y="2132"/>
                    <a:pt x="0" y="4108"/>
                    <a:pt x="1215" y="5323"/>
                  </a:cubicBezTo>
                  <a:cubicBezTo>
                    <a:pt x="1715" y="5823"/>
                    <a:pt x="2346" y="6120"/>
                    <a:pt x="3036" y="6216"/>
                  </a:cubicBezTo>
                  <a:lnTo>
                    <a:pt x="3060" y="6216"/>
                  </a:lnTo>
                  <a:cubicBezTo>
                    <a:pt x="3132" y="6216"/>
                    <a:pt x="3203" y="6156"/>
                    <a:pt x="3215" y="6061"/>
                  </a:cubicBezTo>
                  <a:cubicBezTo>
                    <a:pt x="3239" y="5978"/>
                    <a:pt x="3156" y="5894"/>
                    <a:pt x="3072" y="5882"/>
                  </a:cubicBezTo>
                  <a:cubicBezTo>
                    <a:pt x="2441" y="5811"/>
                    <a:pt x="1882" y="5537"/>
                    <a:pt x="1429" y="5085"/>
                  </a:cubicBezTo>
                  <a:cubicBezTo>
                    <a:pt x="346" y="3989"/>
                    <a:pt x="346" y="2215"/>
                    <a:pt x="1429" y="1132"/>
                  </a:cubicBezTo>
                  <a:cubicBezTo>
                    <a:pt x="1882" y="691"/>
                    <a:pt x="2441" y="405"/>
                    <a:pt x="3072" y="334"/>
                  </a:cubicBezTo>
                  <a:cubicBezTo>
                    <a:pt x="3156" y="322"/>
                    <a:pt x="3215" y="239"/>
                    <a:pt x="3215" y="155"/>
                  </a:cubicBezTo>
                  <a:cubicBezTo>
                    <a:pt x="3203" y="60"/>
                    <a:pt x="3132" y="1"/>
                    <a:pt x="303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42" name="Google Shape;10727;p57"/>
          <p:cNvGrpSpPr/>
          <p:nvPr/>
        </p:nvGrpSpPr>
        <p:grpSpPr>
          <a:xfrm>
            <a:off x="2056598" y="5156933"/>
            <a:ext cx="389720" cy="470381"/>
            <a:chOff x="1761909" y="3811961"/>
            <a:chExt cx="307974" cy="371716"/>
          </a:xfrm>
          <a:solidFill>
            <a:srgbClr val="0D4D98"/>
          </a:solidFill>
        </p:grpSpPr>
        <p:sp>
          <p:nvSpPr>
            <p:cNvPr id="443" name="Google Shape;10728;p57"/>
            <p:cNvSpPr/>
            <p:nvPr/>
          </p:nvSpPr>
          <p:spPr>
            <a:xfrm>
              <a:off x="1761909" y="3811961"/>
              <a:ext cx="307974" cy="371716"/>
            </a:xfrm>
            <a:custGeom>
              <a:avLst/>
              <a:gdLst/>
              <a:ahLst/>
              <a:cxnLst/>
              <a:rect l="l" t="t" r="r" b="b"/>
              <a:pathLst>
                <a:path w="9668" h="11669" extrusionOk="0">
                  <a:moveTo>
                    <a:pt x="8930" y="310"/>
                  </a:moveTo>
                  <a:cubicBezTo>
                    <a:pt x="8954" y="310"/>
                    <a:pt x="8977" y="334"/>
                    <a:pt x="8977" y="370"/>
                  </a:cubicBezTo>
                  <a:lnTo>
                    <a:pt x="8977" y="608"/>
                  </a:lnTo>
                  <a:cubicBezTo>
                    <a:pt x="8977" y="632"/>
                    <a:pt x="8954" y="668"/>
                    <a:pt x="8930" y="668"/>
                  </a:cubicBezTo>
                  <a:lnTo>
                    <a:pt x="7989" y="668"/>
                  </a:lnTo>
                  <a:cubicBezTo>
                    <a:pt x="7894" y="668"/>
                    <a:pt x="7811" y="739"/>
                    <a:pt x="7811" y="846"/>
                  </a:cubicBezTo>
                  <a:cubicBezTo>
                    <a:pt x="7811" y="953"/>
                    <a:pt x="7882" y="1025"/>
                    <a:pt x="7989" y="1025"/>
                  </a:cubicBezTo>
                  <a:lnTo>
                    <a:pt x="8668" y="1025"/>
                  </a:lnTo>
                  <a:lnTo>
                    <a:pt x="8668" y="10216"/>
                  </a:lnTo>
                  <a:lnTo>
                    <a:pt x="7263" y="10216"/>
                  </a:lnTo>
                  <a:cubicBezTo>
                    <a:pt x="7168" y="10216"/>
                    <a:pt x="7084" y="10288"/>
                    <a:pt x="7084" y="10395"/>
                  </a:cubicBezTo>
                  <a:cubicBezTo>
                    <a:pt x="7084" y="10502"/>
                    <a:pt x="7156" y="10574"/>
                    <a:pt x="7263" y="10574"/>
                  </a:cubicBezTo>
                  <a:lnTo>
                    <a:pt x="9168" y="10574"/>
                  </a:lnTo>
                  <a:cubicBezTo>
                    <a:pt x="9251" y="10574"/>
                    <a:pt x="9323" y="10657"/>
                    <a:pt x="9323" y="10740"/>
                  </a:cubicBezTo>
                  <a:lnTo>
                    <a:pt x="9323" y="11324"/>
                  </a:lnTo>
                  <a:lnTo>
                    <a:pt x="333" y="11324"/>
                  </a:lnTo>
                  <a:lnTo>
                    <a:pt x="333" y="10740"/>
                  </a:lnTo>
                  <a:cubicBezTo>
                    <a:pt x="333" y="10657"/>
                    <a:pt x="417" y="10574"/>
                    <a:pt x="500" y="10574"/>
                  </a:cubicBezTo>
                  <a:lnTo>
                    <a:pt x="6513" y="10574"/>
                  </a:lnTo>
                  <a:cubicBezTo>
                    <a:pt x="6608" y="10574"/>
                    <a:pt x="6691" y="10502"/>
                    <a:pt x="6691" y="10395"/>
                  </a:cubicBezTo>
                  <a:cubicBezTo>
                    <a:pt x="6691" y="10288"/>
                    <a:pt x="6620" y="10216"/>
                    <a:pt x="6513" y="10216"/>
                  </a:cubicBezTo>
                  <a:lnTo>
                    <a:pt x="976" y="10216"/>
                  </a:lnTo>
                  <a:lnTo>
                    <a:pt x="976" y="1025"/>
                  </a:lnTo>
                  <a:lnTo>
                    <a:pt x="7263" y="1025"/>
                  </a:lnTo>
                  <a:cubicBezTo>
                    <a:pt x="7346" y="1025"/>
                    <a:pt x="7442" y="953"/>
                    <a:pt x="7442" y="846"/>
                  </a:cubicBezTo>
                  <a:cubicBezTo>
                    <a:pt x="7442" y="739"/>
                    <a:pt x="7358" y="668"/>
                    <a:pt x="7263" y="668"/>
                  </a:cubicBezTo>
                  <a:lnTo>
                    <a:pt x="750" y="668"/>
                  </a:lnTo>
                  <a:cubicBezTo>
                    <a:pt x="726" y="668"/>
                    <a:pt x="691" y="632"/>
                    <a:pt x="691" y="608"/>
                  </a:cubicBezTo>
                  <a:lnTo>
                    <a:pt x="691" y="370"/>
                  </a:lnTo>
                  <a:cubicBezTo>
                    <a:pt x="691" y="334"/>
                    <a:pt x="726" y="310"/>
                    <a:pt x="750" y="310"/>
                  </a:cubicBezTo>
                  <a:close/>
                  <a:moveTo>
                    <a:pt x="738" y="1"/>
                  </a:moveTo>
                  <a:cubicBezTo>
                    <a:pt x="512" y="1"/>
                    <a:pt x="333" y="179"/>
                    <a:pt x="333" y="394"/>
                  </a:cubicBezTo>
                  <a:lnTo>
                    <a:pt x="333" y="632"/>
                  </a:lnTo>
                  <a:cubicBezTo>
                    <a:pt x="333" y="810"/>
                    <a:pt x="453" y="977"/>
                    <a:pt x="619" y="1025"/>
                  </a:cubicBezTo>
                  <a:lnTo>
                    <a:pt x="619" y="10240"/>
                  </a:lnTo>
                  <a:lnTo>
                    <a:pt x="500" y="10240"/>
                  </a:lnTo>
                  <a:cubicBezTo>
                    <a:pt x="214" y="10240"/>
                    <a:pt x="0" y="10454"/>
                    <a:pt x="0" y="10740"/>
                  </a:cubicBezTo>
                  <a:lnTo>
                    <a:pt x="0" y="11490"/>
                  </a:lnTo>
                  <a:cubicBezTo>
                    <a:pt x="0" y="11574"/>
                    <a:pt x="72" y="11669"/>
                    <a:pt x="179" y="11669"/>
                  </a:cubicBezTo>
                  <a:lnTo>
                    <a:pt x="9489" y="11669"/>
                  </a:lnTo>
                  <a:cubicBezTo>
                    <a:pt x="9585" y="11669"/>
                    <a:pt x="9668" y="11586"/>
                    <a:pt x="9668" y="11490"/>
                  </a:cubicBezTo>
                  <a:lnTo>
                    <a:pt x="9668" y="10740"/>
                  </a:lnTo>
                  <a:cubicBezTo>
                    <a:pt x="9656" y="10454"/>
                    <a:pt x="9430" y="10240"/>
                    <a:pt x="9144" y="10240"/>
                  </a:cubicBezTo>
                  <a:lnTo>
                    <a:pt x="9001" y="10240"/>
                  </a:lnTo>
                  <a:lnTo>
                    <a:pt x="9001" y="1025"/>
                  </a:lnTo>
                  <a:cubicBezTo>
                    <a:pt x="9180" y="977"/>
                    <a:pt x="9311" y="810"/>
                    <a:pt x="9311" y="632"/>
                  </a:cubicBezTo>
                  <a:lnTo>
                    <a:pt x="9311" y="394"/>
                  </a:lnTo>
                  <a:cubicBezTo>
                    <a:pt x="9311" y="179"/>
                    <a:pt x="9132" y="1"/>
                    <a:pt x="890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4" name="Google Shape;10729;p57"/>
            <p:cNvSpPr/>
            <p:nvPr/>
          </p:nvSpPr>
          <p:spPr>
            <a:xfrm>
              <a:off x="1921566" y="3855953"/>
              <a:ext cx="105854" cy="271213"/>
            </a:xfrm>
            <a:custGeom>
              <a:avLst/>
              <a:gdLst/>
              <a:ahLst/>
              <a:cxnLst/>
              <a:rect l="l" t="t" r="r" b="b"/>
              <a:pathLst>
                <a:path w="3323" h="8514" extrusionOk="0">
                  <a:moveTo>
                    <a:pt x="2977" y="346"/>
                  </a:moveTo>
                  <a:lnTo>
                    <a:pt x="2977" y="1370"/>
                  </a:lnTo>
                  <a:lnTo>
                    <a:pt x="2394" y="1370"/>
                  </a:lnTo>
                  <a:cubicBezTo>
                    <a:pt x="2203" y="1370"/>
                    <a:pt x="2049" y="1513"/>
                    <a:pt x="2049" y="1704"/>
                  </a:cubicBezTo>
                  <a:lnTo>
                    <a:pt x="2049" y="2168"/>
                  </a:lnTo>
                  <a:lnTo>
                    <a:pt x="1715" y="2168"/>
                  </a:lnTo>
                  <a:cubicBezTo>
                    <a:pt x="1548" y="2168"/>
                    <a:pt x="1417" y="2287"/>
                    <a:pt x="1382" y="2442"/>
                  </a:cubicBezTo>
                  <a:lnTo>
                    <a:pt x="1025" y="2442"/>
                  </a:lnTo>
                  <a:lnTo>
                    <a:pt x="1025" y="1739"/>
                  </a:lnTo>
                  <a:cubicBezTo>
                    <a:pt x="1025" y="1549"/>
                    <a:pt x="882" y="1394"/>
                    <a:pt x="679" y="1394"/>
                  </a:cubicBezTo>
                  <a:lnTo>
                    <a:pt x="346" y="1394"/>
                  </a:lnTo>
                  <a:lnTo>
                    <a:pt x="346" y="346"/>
                  </a:lnTo>
                  <a:close/>
                  <a:moveTo>
                    <a:pt x="679" y="1739"/>
                  </a:moveTo>
                  <a:lnTo>
                    <a:pt x="679" y="2763"/>
                  </a:lnTo>
                  <a:lnTo>
                    <a:pt x="679" y="3954"/>
                  </a:lnTo>
                  <a:lnTo>
                    <a:pt x="346" y="3954"/>
                  </a:lnTo>
                  <a:lnTo>
                    <a:pt x="346" y="1739"/>
                  </a:lnTo>
                  <a:close/>
                  <a:moveTo>
                    <a:pt x="1370" y="2763"/>
                  </a:moveTo>
                  <a:lnTo>
                    <a:pt x="1370" y="3954"/>
                  </a:lnTo>
                  <a:lnTo>
                    <a:pt x="1025" y="3954"/>
                  </a:lnTo>
                  <a:lnTo>
                    <a:pt x="1025" y="2763"/>
                  </a:lnTo>
                  <a:close/>
                  <a:moveTo>
                    <a:pt x="2049" y="2513"/>
                  </a:moveTo>
                  <a:lnTo>
                    <a:pt x="2049" y="3954"/>
                  </a:lnTo>
                  <a:lnTo>
                    <a:pt x="1715" y="3954"/>
                  </a:lnTo>
                  <a:lnTo>
                    <a:pt x="1715" y="2763"/>
                  </a:lnTo>
                  <a:lnTo>
                    <a:pt x="1715" y="2513"/>
                  </a:lnTo>
                  <a:close/>
                  <a:moveTo>
                    <a:pt x="2977" y="1727"/>
                  </a:moveTo>
                  <a:lnTo>
                    <a:pt x="2977" y="3954"/>
                  </a:lnTo>
                  <a:lnTo>
                    <a:pt x="2394" y="3954"/>
                  </a:lnTo>
                  <a:lnTo>
                    <a:pt x="2394" y="2513"/>
                  </a:lnTo>
                  <a:lnTo>
                    <a:pt x="2394" y="1727"/>
                  </a:lnTo>
                  <a:close/>
                  <a:moveTo>
                    <a:pt x="2977" y="4299"/>
                  </a:moveTo>
                  <a:lnTo>
                    <a:pt x="2977" y="4644"/>
                  </a:lnTo>
                  <a:lnTo>
                    <a:pt x="346" y="4644"/>
                  </a:lnTo>
                  <a:lnTo>
                    <a:pt x="346" y="4299"/>
                  </a:lnTo>
                  <a:close/>
                  <a:moveTo>
                    <a:pt x="2977" y="4990"/>
                  </a:moveTo>
                  <a:lnTo>
                    <a:pt x="2977" y="7347"/>
                  </a:lnTo>
                  <a:lnTo>
                    <a:pt x="2453" y="6085"/>
                  </a:lnTo>
                  <a:cubicBezTo>
                    <a:pt x="2430" y="6014"/>
                    <a:pt x="2346" y="5942"/>
                    <a:pt x="2275" y="5906"/>
                  </a:cubicBezTo>
                  <a:cubicBezTo>
                    <a:pt x="2239" y="5889"/>
                    <a:pt x="2197" y="5880"/>
                    <a:pt x="2154" y="5880"/>
                  </a:cubicBezTo>
                  <a:cubicBezTo>
                    <a:pt x="2111" y="5880"/>
                    <a:pt x="2066" y="5889"/>
                    <a:pt x="2025" y="5906"/>
                  </a:cubicBezTo>
                  <a:lnTo>
                    <a:pt x="1679" y="6061"/>
                  </a:lnTo>
                  <a:cubicBezTo>
                    <a:pt x="1596" y="6085"/>
                    <a:pt x="1537" y="6156"/>
                    <a:pt x="1501" y="6240"/>
                  </a:cubicBezTo>
                  <a:cubicBezTo>
                    <a:pt x="1477" y="6311"/>
                    <a:pt x="1477" y="6395"/>
                    <a:pt x="1501" y="6490"/>
                  </a:cubicBezTo>
                  <a:lnTo>
                    <a:pt x="1513" y="6537"/>
                  </a:lnTo>
                  <a:cubicBezTo>
                    <a:pt x="1477" y="6514"/>
                    <a:pt x="1429" y="6502"/>
                    <a:pt x="1382" y="6502"/>
                  </a:cubicBezTo>
                  <a:lnTo>
                    <a:pt x="1025" y="6502"/>
                  </a:lnTo>
                  <a:lnTo>
                    <a:pt x="1025" y="5942"/>
                  </a:lnTo>
                  <a:cubicBezTo>
                    <a:pt x="1025" y="5740"/>
                    <a:pt x="882" y="5597"/>
                    <a:pt x="679" y="5597"/>
                  </a:cubicBezTo>
                  <a:lnTo>
                    <a:pt x="346" y="5597"/>
                  </a:lnTo>
                  <a:lnTo>
                    <a:pt x="346" y="4990"/>
                  </a:lnTo>
                  <a:close/>
                  <a:moveTo>
                    <a:pt x="2132" y="6252"/>
                  </a:moveTo>
                  <a:lnTo>
                    <a:pt x="2858" y="7990"/>
                  </a:lnTo>
                  <a:lnTo>
                    <a:pt x="2549" y="8121"/>
                  </a:lnTo>
                  <a:lnTo>
                    <a:pt x="1810" y="6383"/>
                  </a:lnTo>
                  <a:lnTo>
                    <a:pt x="2132" y="6252"/>
                  </a:lnTo>
                  <a:close/>
                  <a:moveTo>
                    <a:pt x="679" y="5954"/>
                  </a:moveTo>
                  <a:lnTo>
                    <a:pt x="679" y="6835"/>
                  </a:lnTo>
                  <a:lnTo>
                    <a:pt x="679" y="8169"/>
                  </a:lnTo>
                  <a:lnTo>
                    <a:pt x="346" y="8169"/>
                  </a:lnTo>
                  <a:lnTo>
                    <a:pt x="346" y="5954"/>
                  </a:lnTo>
                  <a:close/>
                  <a:moveTo>
                    <a:pt x="1370" y="6847"/>
                  </a:moveTo>
                  <a:lnTo>
                    <a:pt x="1370" y="8169"/>
                  </a:lnTo>
                  <a:lnTo>
                    <a:pt x="1025" y="8169"/>
                  </a:lnTo>
                  <a:lnTo>
                    <a:pt x="1025" y="6847"/>
                  </a:lnTo>
                  <a:close/>
                  <a:moveTo>
                    <a:pt x="1715" y="6990"/>
                  </a:moveTo>
                  <a:lnTo>
                    <a:pt x="2203" y="8169"/>
                  </a:lnTo>
                  <a:lnTo>
                    <a:pt x="1715" y="8169"/>
                  </a:lnTo>
                  <a:lnTo>
                    <a:pt x="1715" y="6990"/>
                  </a:lnTo>
                  <a:close/>
                  <a:moveTo>
                    <a:pt x="251" y="1"/>
                  </a:moveTo>
                  <a:cubicBezTo>
                    <a:pt x="120" y="1"/>
                    <a:pt x="1" y="120"/>
                    <a:pt x="1" y="251"/>
                  </a:cubicBezTo>
                  <a:lnTo>
                    <a:pt x="1" y="8252"/>
                  </a:lnTo>
                  <a:cubicBezTo>
                    <a:pt x="1" y="8395"/>
                    <a:pt x="120" y="8514"/>
                    <a:pt x="251" y="8514"/>
                  </a:cubicBezTo>
                  <a:lnTo>
                    <a:pt x="3061" y="8514"/>
                  </a:lnTo>
                  <a:cubicBezTo>
                    <a:pt x="3203" y="8514"/>
                    <a:pt x="3322" y="8395"/>
                    <a:pt x="3322" y="8252"/>
                  </a:cubicBezTo>
                  <a:lnTo>
                    <a:pt x="3322" y="1704"/>
                  </a:lnTo>
                  <a:lnTo>
                    <a:pt x="3322" y="251"/>
                  </a:lnTo>
                  <a:cubicBezTo>
                    <a:pt x="3322" y="120"/>
                    <a:pt x="3203" y="1"/>
                    <a:pt x="306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5" name="Google Shape;10730;p57"/>
            <p:cNvSpPr/>
            <p:nvPr/>
          </p:nvSpPr>
          <p:spPr>
            <a:xfrm>
              <a:off x="1803990" y="3855953"/>
              <a:ext cx="106619" cy="165773"/>
            </a:xfrm>
            <a:custGeom>
              <a:avLst/>
              <a:gdLst/>
              <a:ahLst/>
              <a:cxnLst/>
              <a:rect l="l" t="t" r="r" b="b"/>
              <a:pathLst>
                <a:path w="3347" h="5204" extrusionOk="0">
                  <a:moveTo>
                    <a:pt x="251" y="1"/>
                  </a:moveTo>
                  <a:cubicBezTo>
                    <a:pt x="120" y="1"/>
                    <a:pt x="1" y="120"/>
                    <a:pt x="1" y="251"/>
                  </a:cubicBezTo>
                  <a:lnTo>
                    <a:pt x="1" y="4954"/>
                  </a:lnTo>
                  <a:cubicBezTo>
                    <a:pt x="1" y="5085"/>
                    <a:pt x="120" y="5204"/>
                    <a:pt x="251" y="5204"/>
                  </a:cubicBezTo>
                  <a:lnTo>
                    <a:pt x="715" y="5204"/>
                  </a:lnTo>
                  <a:cubicBezTo>
                    <a:pt x="798" y="5204"/>
                    <a:pt x="894" y="5133"/>
                    <a:pt x="894" y="5025"/>
                  </a:cubicBezTo>
                  <a:cubicBezTo>
                    <a:pt x="894" y="4930"/>
                    <a:pt x="822" y="4847"/>
                    <a:pt x="715" y="4847"/>
                  </a:cubicBezTo>
                  <a:lnTo>
                    <a:pt x="346" y="4847"/>
                  </a:lnTo>
                  <a:lnTo>
                    <a:pt x="346" y="322"/>
                  </a:lnTo>
                  <a:lnTo>
                    <a:pt x="3001" y="322"/>
                  </a:lnTo>
                  <a:lnTo>
                    <a:pt x="3001" y="4847"/>
                  </a:lnTo>
                  <a:lnTo>
                    <a:pt x="1441" y="4847"/>
                  </a:lnTo>
                  <a:cubicBezTo>
                    <a:pt x="1358" y="4847"/>
                    <a:pt x="1263" y="4930"/>
                    <a:pt x="1263" y="5025"/>
                  </a:cubicBezTo>
                  <a:cubicBezTo>
                    <a:pt x="1263" y="5133"/>
                    <a:pt x="1334" y="5204"/>
                    <a:pt x="1441" y="5204"/>
                  </a:cubicBezTo>
                  <a:lnTo>
                    <a:pt x="3096" y="5204"/>
                  </a:lnTo>
                  <a:cubicBezTo>
                    <a:pt x="3227" y="5204"/>
                    <a:pt x="3346" y="5085"/>
                    <a:pt x="3346" y="4954"/>
                  </a:cubicBezTo>
                  <a:lnTo>
                    <a:pt x="3346" y="251"/>
                  </a:lnTo>
                  <a:cubicBezTo>
                    <a:pt x="3346" y="120"/>
                    <a:pt x="3227" y="1"/>
                    <a:pt x="309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6" name="Google Shape;10731;p57"/>
            <p:cNvSpPr/>
            <p:nvPr/>
          </p:nvSpPr>
          <p:spPr>
            <a:xfrm>
              <a:off x="1824472" y="3932565"/>
              <a:ext cx="63360" cy="11436"/>
            </a:xfrm>
            <a:custGeom>
              <a:avLst/>
              <a:gdLst/>
              <a:ahLst/>
              <a:cxnLst/>
              <a:rect l="l" t="t" r="r" b="b"/>
              <a:pathLst>
                <a:path w="1989" h="359" extrusionOk="0">
                  <a:moveTo>
                    <a:pt x="179" y="1"/>
                  </a:moveTo>
                  <a:cubicBezTo>
                    <a:pt x="84" y="1"/>
                    <a:pt x="1" y="84"/>
                    <a:pt x="1" y="180"/>
                  </a:cubicBezTo>
                  <a:cubicBezTo>
                    <a:pt x="1" y="287"/>
                    <a:pt x="84" y="358"/>
                    <a:pt x="179" y="358"/>
                  </a:cubicBezTo>
                  <a:lnTo>
                    <a:pt x="1810" y="358"/>
                  </a:lnTo>
                  <a:cubicBezTo>
                    <a:pt x="1906" y="358"/>
                    <a:pt x="1989" y="287"/>
                    <a:pt x="1989" y="180"/>
                  </a:cubicBezTo>
                  <a:cubicBezTo>
                    <a:pt x="1989" y="84"/>
                    <a:pt x="1918" y="1"/>
                    <a:pt x="18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7" name="Google Shape;10732;p57"/>
            <p:cNvSpPr/>
            <p:nvPr/>
          </p:nvSpPr>
          <p:spPr>
            <a:xfrm>
              <a:off x="1824472" y="3907941"/>
              <a:ext cx="63360" cy="11404"/>
            </a:xfrm>
            <a:custGeom>
              <a:avLst/>
              <a:gdLst/>
              <a:ahLst/>
              <a:cxnLst/>
              <a:rect l="l" t="t" r="r" b="b"/>
              <a:pathLst>
                <a:path w="1989" h="358" extrusionOk="0">
                  <a:moveTo>
                    <a:pt x="179" y="0"/>
                  </a:moveTo>
                  <a:cubicBezTo>
                    <a:pt x="84" y="0"/>
                    <a:pt x="1" y="72"/>
                    <a:pt x="1" y="179"/>
                  </a:cubicBezTo>
                  <a:cubicBezTo>
                    <a:pt x="1" y="286"/>
                    <a:pt x="84" y="357"/>
                    <a:pt x="179" y="357"/>
                  </a:cubicBezTo>
                  <a:lnTo>
                    <a:pt x="1810" y="357"/>
                  </a:lnTo>
                  <a:cubicBezTo>
                    <a:pt x="1906" y="357"/>
                    <a:pt x="1989" y="286"/>
                    <a:pt x="1989" y="179"/>
                  </a:cubicBezTo>
                  <a:cubicBezTo>
                    <a:pt x="1989" y="72"/>
                    <a:pt x="1918" y="0"/>
                    <a:pt x="18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8" name="Google Shape;10733;p57"/>
            <p:cNvSpPr/>
            <p:nvPr/>
          </p:nvSpPr>
          <p:spPr>
            <a:xfrm>
              <a:off x="1824472" y="3882903"/>
              <a:ext cx="63360" cy="11404"/>
            </a:xfrm>
            <a:custGeom>
              <a:avLst/>
              <a:gdLst/>
              <a:ahLst/>
              <a:cxnLst/>
              <a:rect l="l" t="t" r="r" b="b"/>
              <a:pathLst>
                <a:path w="1989" h="358" extrusionOk="0">
                  <a:moveTo>
                    <a:pt x="179" y="0"/>
                  </a:moveTo>
                  <a:cubicBezTo>
                    <a:pt x="84" y="0"/>
                    <a:pt x="1" y="72"/>
                    <a:pt x="1" y="179"/>
                  </a:cubicBezTo>
                  <a:cubicBezTo>
                    <a:pt x="13" y="286"/>
                    <a:pt x="84" y="357"/>
                    <a:pt x="179" y="357"/>
                  </a:cubicBezTo>
                  <a:lnTo>
                    <a:pt x="1810" y="357"/>
                  </a:lnTo>
                  <a:cubicBezTo>
                    <a:pt x="1906" y="357"/>
                    <a:pt x="1989" y="286"/>
                    <a:pt x="1989" y="179"/>
                  </a:cubicBezTo>
                  <a:cubicBezTo>
                    <a:pt x="1989" y="96"/>
                    <a:pt x="1918" y="0"/>
                    <a:pt x="18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9" name="Google Shape;10734;p57"/>
            <p:cNvSpPr/>
            <p:nvPr/>
          </p:nvSpPr>
          <p:spPr>
            <a:xfrm>
              <a:off x="1824472" y="3957603"/>
              <a:ext cx="63360" cy="11786"/>
            </a:xfrm>
            <a:custGeom>
              <a:avLst/>
              <a:gdLst/>
              <a:ahLst/>
              <a:cxnLst/>
              <a:rect l="l" t="t" r="r" b="b"/>
              <a:pathLst>
                <a:path w="1989" h="370" extrusionOk="0">
                  <a:moveTo>
                    <a:pt x="179" y="1"/>
                  </a:moveTo>
                  <a:cubicBezTo>
                    <a:pt x="84" y="1"/>
                    <a:pt x="1" y="84"/>
                    <a:pt x="1" y="191"/>
                  </a:cubicBezTo>
                  <a:cubicBezTo>
                    <a:pt x="1" y="287"/>
                    <a:pt x="84" y="370"/>
                    <a:pt x="179" y="370"/>
                  </a:cubicBezTo>
                  <a:lnTo>
                    <a:pt x="1810" y="370"/>
                  </a:lnTo>
                  <a:cubicBezTo>
                    <a:pt x="1906" y="370"/>
                    <a:pt x="1989" y="287"/>
                    <a:pt x="1989" y="191"/>
                  </a:cubicBezTo>
                  <a:cubicBezTo>
                    <a:pt x="1989" y="84"/>
                    <a:pt x="1918" y="1"/>
                    <a:pt x="18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0" name="Google Shape;10735;p57"/>
            <p:cNvSpPr/>
            <p:nvPr/>
          </p:nvSpPr>
          <p:spPr>
            <a:xfrm>
              <a:off x="1824472" y="3983023"/>
              <a:ext cx="63360" cy="11404"/>
            </a:xfrm>
            <a:custGeom>
              <a:avLst/>
              <a:gdLst/>
              <a:ahLst/>
              <a:cxnLst/>
              <a:rect l="l" t="t" r="r" b="b"/>
              <a:pathLst>
                <a:path w="1989" h="358" extrusionOk="0">
                  <a:moveTo>
                    <a:pt x="179" y="1"/>
                  </a:moveTo>
                  <a:cubicBezTo>
                    <a:pt x="84" y="1"/>
                    <a:pt x="1" y="72"/>
                    <a:pt x="1" y="179"/>
                  </a:cubicBezTo>
                  <a:cubicBezTo>
                    <a:pt x="13" y="286"/>
                    <a:pt x="84" y="358"/>
                    <a:pt x="179" y="358"/>
                  </a:cubicBezTo>
                  <a:lnTo>
                    <a:pt x="1810" y="358"/>
                  </a:lnTo>
                  <a:cubicBezTo>
                    <a:pt x="1906" y="358"/>
                    <a:pt x="1989" y="286"/>
                    <a:pt x="1989" y="179"/>
                  </a:cubicBezTo>
                  <a:cubicBezTo>
                    <a:pt x="1989" y="84"/>
                    <a:pt x="1918" y="1"/>
                    <a:pt x="181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1" name="Google Shape;10736;p57"/>
            <p:cNvSpPr/>
            <p:nvPr/>
          </p:nvSpPr>
          <p:spPr>
            <a:xfrm>
              <a:off x="1852919" y="4057372"/>
              <a:ext cx="32269" cy="32269"/>
            </a:xfrm>
            <a:custGeom>
              <a:avLst/>
              <a:gdLst/>
              <a:ahLst/>
              <a:cxnLst/>
              <a:rect l="l" t="t" r="r" b="b"/>
              <a:pathLst>
                <a:path w="1013" h="1013" extrusionOk="0">
                  <a:moveTo>
                    <a:pt x="501" y="345"/>
                  </a:moveTo>
                  <a:cubicBezTo>
                    <a:pt x="596" y="345"/>
                    <a:pt x="667" y="417"/>
                    <a:pt x="667" y="512"/>
                  </a:cubicBezTo>
                  <a:cubicBezTo>
                    <a:pt x="667" y="595"/>
                    <a:pt x="596" y="667"/>
                    <a:pt x="501" y="667"/>
                  </a:cubicBezTo>
                  <a:cubicBezTo>
                    <a:pt x="417" y="667"/>
                    <a:pt x="334" y="595"/>
                    <a:pt x="334" y="512"/>
                  </a:cubicBezTo>
                  <a:cubicBezTo>
                    <a:pt x="334" y="417"/>
                    <a:pt x="417" y="345"/>
                    <a:pt x="501" y="345"/>
                  </a:cubicBezTo>
                  <a:close/>
                  <a:moveTo>
                    <a:pt x="501" y="0"/>
                  </a:moveTo>
                  <a:cubicBezTo>
                    <a:pt x="215" y="0"/>
                    <a:pt x="1" y="226"/>
                    <a:pt x="1" y="512"/>
                  </a:cubicBezTo>
                  <a:cubicBezTo>
                    <a:pt x="1" y="786"/>
                    <a:pt x="215" y="1012"/>
                    <a:pt x="501" y="1012"/>
                  </a:cubicBezTo>
                  <a:cubicBezTo>
                    <a:pt x="786" y="1012"/>
                    <a:pt x="1013" y="786"/>
                    <a:pt x="1013" y="512"/>
                  </a:cubicBezTo>
                  <a:cubicBezTo>
                    <a:pt x="1013" y="226"/>
                    <a:pt x="786" y="0"/>
                    <a:pt x="50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2" name="Google Shape;10737;p57"/>
            <p:cNvSpPr/>
            <p:nvPr/>
          </p:nvSpPr>
          <p:spPr>
            <a:xfrm>
              <a:off x="1803607" y="4031188"/>
              <a:ext cx="34563" cy="88398"/>
            </a:xfrm>
            <a:custGeom>
              <a:avLst/>
              <a:gdLst/>
              <a:ahLst/>
              <a:cxnLst/>
              <a:rect l="l" t="t" r="r" b="b"/>
              <a:pathLst>
                <a:path w="1085" h="2775" extrusionOk="0">
                  <a:moveTo>
                    <a:pt x="596" y="584"/>
                  </a:moveTo>
                  <a:cubicBezTo>
                    <a:pt x="668" y="584"/>
                    <a:pt x="739" y="644"/>
                    <a:pt x="739" y="739"/>
                  </a:cubicBezTo>
                  <a:lnTo>
                    <a:pt x="739" y="2025"/>
                  </a:lnTo>
                  <a:cubicBezTo>
                    <a:pt x="739" y="2108"/>
                    <a:pt x="679" y="2179"/>
                    <a:pt x="596" y="2179"/>
                  </a:cubicBezTo>
                  <a:lnTo>
                    <a:pt x="358" y="2179"/>
                  </a:lnTo>
                  <a:lnTo>
                    <a:pt x="358" y="584"/>
                  </a:lnTo>
                  <a:close/>
                  <a:moveTo>
                    <a:pt x="179" y="1"/>
                  </a:moveTo>
                  <a:cubicBezTo>
                    <a:pt x="84" y="1"/>
                    <a:pt x="1" y="84"/>
                    <a:pt x="1" y="179"/>
                  </a:cubicBezTo>
                  <a:lnTo>
                    <a:pt x="1" y="417"/>
                  </a:lnTo>
                  <a:lnTo>
                    <a:pt x="1" y="2358"/>
                  </a:lnTo>
                  <a:lnTo>
                    <a:pt x="1" y="2596"/>
                  </a:lnTo>
                  <a:cubicBezTo>
                    <a:pt x="1" y="2680"/>
                    <a:pt x="72" y="2775"/>
                    <a:pt x="179" y="2775"/>
                  </a:cubicBezTo>
                  <a:cubicBezTo>
                    <a:pt x="263" y="2775"/>
                    <a:pt x="358" y="2703"/>
                    <a:pt x="358" y="2596"/>
                  </a:cubicBezTo>
                  <a:lnTo>
                    <a:pt x="358" y="2525"/>
                  </a:lnTo>
                  <a:lnTo>
                    <a:pt x="596" y="2525"/>
                  </a:lnTo>
                  <a:cubicBezTo>
                    <a:pt x="858" y="2525"/>
                    <a:pt x="1084" y="2299"/>
                    <a:pt x="1084" y="2025"/>
                  </a:cubicBezTo>
                  <a:lnTo>
                    <a:pt x="1084" y="739"/>
                  </a:lnTo>
                  <a:cubicBezTo>
                    <a:pt x="1084" y="465"/>
                    <a:pt x="870" y="239"/>
                    <a:pt x="596" y="239"/>
                  </a:cubicBezTo>
                  <a:lnTo>
                    <a:pt x="358" y="239"/>
                  </a:lnTo>
                  <a:lnTo>
                    <a:pt x="358" y="179"/>
                  </a:lnTo>
                  <a:cubicBezTo>
                    <a:pt x="358" y="96"/>
                    <a:pt x="275" y="1"/>
                    <a:pt x="17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92" name="Google Shape;10777;p57"/>
          <p:cNvGrpSpPr/>
          <p:nvPr/>
        </p:nvGrpSpPr>
        <p:grpSpPr>
          <a:xfrm>
            <a:off x="2685148" y="4516891"/>
            <a:ext cx="460788" cy="455467"/>
            <a:chOff x="2174559" y="3356116"/>
            <a:chExt cx="364135" cy="359930"/>
          </a:xfrm>
          <a:solidFill>
            <a:srgbClr val="0D4D98"/>
          </a:solidFill>
        </p:grpSpPr>
        <p:sp>
          <p:nvSpPr>
            <p:cNvPr id="493" name="Google Shape;10778;p57"/>
            <p:cNvSpPr/>
            <p:nvPr/>
          </p:nvSpPr>
          <p:spPr>
            <a:xfrm>
              <a:off x="2273915" y="3452414"/>
              <a:ext cx="166920" cy="166920"/>
            </a:xfrm>
            <a:custGeom>
              <a:avLst/>
              <a:gdLst/>
              <a:ahLst/>
              <a:cxnLst/>
              <a:rect l="l" t="t" r="r" b="b"/>
              <a:pathLst>
                <a:path w="5240" h="5240" extrusionOk="0">
                  <a:moveTo>
                    <a:pt x="4715" y="358"/>
                  </a:moveTo>
                  <a:cubicBezTo>
                    <a:pt x="4763" y="358"/>
                    <a:pt x="4787" y="370"/>
                    <a:pt x="4811" y="406"/>
                  </a:cubicBezTo>
                  <a:cubicBezTo>
                    <a:pt x="4846" y="429"/>
                    <a:pt x="4858" y="477"/>
                    <a:pt x="4858" y="513"/>
                  </a:cubicBezTo>
                  <a:cubicBezTo>
                    <a:pt x="4858" y="548"/>
                    <a:pt x="4846" y="584"/>
                    <a:pt x="4811" y="608"/>
                  </a:cubicBezTo>
                  <a:lnTo>
                    <a:pt x="4418" y="1013"/>
                  </a:lnTo>
                  <a:lnTo>
                    <a:pt x="4192" y="787"/>
                  </a:lnTo>
                  <a:lnTo>
                    <a:pt x="4608" y="406"/>
                  </a:lnTo>
                  <a:cubicBezTo>
                    <a:pt x="4644" y="370"/>
                    <a:pt x="4680" y="358"/>
                    <a:pt x="4715" y="358"/>
                  </a:cubicBezTo>
                  <a:close/>
                  <a:moveTo>
                    <a:pt x="3965" y="1048"/>
                  </a:moveTo>
                  <a:lnTo>
                    <a:pt x="4192" y="1263"/>
                  </a:lnTo>
                  <a:lnTo>
                    <a:pt x="3358" y="2084"/>
                  </a:lnTo>
                  <a:lnTo>
                    <a:pt x="3132" y="1858"/>
                  </a:lnTo>
                  <a:lnTo>
                    <a:pt x="3965" y="1048"/>
                  </a:lnTo>
                  <a:close/>
                  <a:moveTo>
                    <a:pt x="2894" y="2096"/>
                  </a:moveTo>
                  <a:lnTo>
                    <a:pt x="3120" y="2322"/>
                  </a:lnTo>
                  <a:lnTo>
                    <a:pt x="2287" y="3156"/>
                  </a:lnTo>
                  <a:lnTo>
                    <a:pt x="2060" y="2930"/>
                  </a:lnTo>
                  <a:lnTo>
                    <a:pt x="2894" y="2096"/>
                  </a:lnTo>
                  <a:close/>
                  <a:moveTo>
                    <a:pt x="1846" y="3168"/>
                  </a:moveTo>
                  <a:lnTo>
                    <a:pt x="2060" y="3394"/>
                  </a:lnTo>
                  <a:lnTo>
                    <a:pt x="1227" y="4227"/>
                  </a:lnTo>
                  <a:lnTo>
                    <a:pt x="1013" y="4001"/>
                  </a:lnTo>
                  <a:lnTo>
                    <a:pt x="1846" y="3168"/>
                  </a:lnTo>
                  <a:close/>
                  <a:moveTo>
                    <a:pt x="774" y="4227"/>
                  </a:moveTo>
                  <a:lnTo>
                    <a:pt x="989" y="4454"/>
                  </a:lnTo>
                  <a:lnTo>
                    <a:pt x="596" y="4858"/>
                  </a:lnTo>
                  <a:cubicBezTo>
                    <a:pt x="560" y="4882"/>
                    <a:pt x="513" y="4894"/>
                    <a:pt x="489" y="4894"/>
                  </a:cubicBezTo>
                  <a:cubicBezTo>
                    <a:pt x="441" y="4894"/>
                    <a:pt x="417" y="4882"/>
                    <a:pt x="382" y="4858"/>
                  </a:cubicBezTo>
                  <a:cubicBezTo>
                    <a:pt x="358" y="4823"/>
                    <a:pt x="334" y="4775"/>
                    <a:pt x="334" y="4751"/>
                  </a:cubicBezTo>
                  <a:cubicBezTo>
                    <a:pt x="322" y="4704"/>
                    <a:pt x="334" y="4656"/>
                    <a:pt x="370" y="4632"/>
                  </a:cubicBezTo>
                  <a:lnTo>
                    <a:pt x="774" y="4227"/>
                  </a:lnTo>
                  <a:close/>
                  <a:moveTo>
                    <a:pt x="4739" y="1"/>
                  </a:moveTo>
                  <a:cubicBezTo>
                    <a:pt x="4608" y="1"/>
                    <a:pt x="4489" y="48"/>
                    <a:pt x="4406" y="144"/>
                  </a:cubicBezTo>
                  <a:lnTo>
                    <a:pt x="4001" y="548"/>
                  </a:lnTo>
                  <a:lnTo>
                    <a:pt x="3846" y="406"/>
                  </a:lnTo>
                  <a:cubicBezTo>
                    <a:pt x="3816" y="376"/>
                    <a:pt x="3772" y="361"/>
                    <a:pt x="3727" y="361"/>
                  </a:cubicBezTo>
                  <a:cubicBezTo>
                    <a:pt x="3683" y="361"/>
                    <a:pt x="3638" y="376"/>
                    <a:pt x="3608" y="406"/>
                  </a:cubicBezTo>
                  <a:cubicBezTo>
                    <a:pt x="3549" y="465"/>
                    <a:pt x="3549" y="584"/>
                    <a:pt x="3608" y="644"/>
                  </a:cubicBezTo>
                  <a:lnTo>
                    <a:pt x="3763" y="787"/>
                  </a:lnTo>
                  <a:lnTo>
                    <a:pt x="2929" y="1620"/>
                  </a:lnTo>
                  <a:lnTo>
                    <a:pt x="2775" y="1477"/>
                  </a:lnTo>
                  <a:cubicBezTo>
                    <a:pt x="2745" y="1447"/>
                    <a:pt x="2700" y="1432"/>
                    <a:pt x="2656" y="1432"/>
                  </a:cubicBezTo>
                  <a:cubicBezTo>
                    <a:pt x="2611" y="1432"/>
                    <a:pt x="2566" y="1447"/>
                    <a:pt x="2537" y="1477"/>
                  </a:cubicBezTo>
                  <a:cubicBezTo>
                    <a:pt x="2477" y="1537"/>
                    <a:pt x="2477" y="1656"/>
                    <a:pt x="2537" y="1715"/>
                  </a:cubicBezTo>
                  <a:lnTo>
                    <a:pt x="2691" y="1858"/>
                  </a:lnTo>
                  <a:lnTo>
                    <a:pt x="1858" y="2692"/>
                  </a:lnTo>
                  <a:lnTo>
                    <a:pt x="1703" y="2549"/>
                  </a:lnTo>
                  <a:cubicBezTo>
                    <a:pt x="1673" y="2519"/>
                    <a:pt x="1629" y="2504"/>
                    <a:pt x="1584" y="2504"/>
                  </a:cubicBezTo>
                  <a:cubicBezTo>
                    <a:pt x="1539" y="2504"/>
                    <a:pt x="1495" y="2519"/>
                    <a:pt x="1465" y="2549"/>
                  </a:cubicBezTo>
                  <a:cubicBezTo>
                    <a:pt x="1405" y="2608"/>
                    <a:pt x="1405" y="2727"/>
                    <a:pt x="1465" y="2787"/>
                  </a:cubicBezTo>
                  <a:lnTo>
                    <a:pt x="1620" y="2930"/>
                  </a:lnTo>
                  <a:lnTo>
                    <a:pt x="786" y="3763"/>
                  </a:lnTo>
                  <a:lnTo>
                    <a:pt x="632" y="3620"/>
                  </a:lnTo>
                  <a:cubicBezTo>
                    <a:pt x="602" y="3590"/>
                    <a:pt x="557" y="3576"/>
                    <a:pt x="513" y="3576"/>
                  </a:cubicBezTo>
                  <a:cubicBezTo>
                    <a:pt x="468" y="3576"/>
                    <a:pt x="423" y="3590"/>
                    <a:pt x="393" y="3620"/>
                  </a:cubicBezTo>
                  <a:cubicBezTo>
                    <a:pt x="334" y="3680"/>
                    <a:pt x="334" y="3799"/>
                    <a:pt x="393" y="3858"/>
                  </a:cubicBezTo>
                  <a:lnTo>
                    <a:pt x="548" y="4001"/>
                  </a:lnTo>
                  <a:lnTo>
                    <a:pt x="143" y="4406"/>
                  </a:lnTo>
                  <a:cubicBezTo>
                    <a:pt x="36" y="4477"/>
                    <a:pt x="1" y="4620"/>
                    <a:pt x="1" y="4751"/>
                  </a:cubicBezTo>
                  <a:cubicBezTo>
                    <a:pt x="1" y="4882"/>
                    <a:pt x="36" y="5001"/>
                    <a:pt x="143" y="5097"/>
                  </a:cubicBezTo>
                  <a:cubicBezTo>
                    <a:pt x="239" y="5180"/>
                    <a:pt x="370" y="5239"/>
                    <a:pt x="489" y="5239"/>
                  </a:cubicBezTo>
                  <a:cubicBezTo>
                    <a:pt x="620" y="5239"/>
                    <a:pt x="739" y="5192"/>
                    <a:pt x="834" y="5097"/>
                  </a:cubicBezTo>
                  <a:lnTo>
                    <a:pt x="1227" y="4692"/>
                  </a:lnTo>
                  <a:lnTo>
                    <a:pt x="1382" y="4835"/>
                  </a:lnTo>
                  <a:cubicBezTo>
                    <a:pt x="1405" y="4870"/>
                    <a:pt x="1453" y="4882"/>
                    <a:pt x="1501" y="4882"/>
                  </a:cubicBezTo>
                  <a:cubicBezTo>
                    <a:pt x="1548" y="4882"/>
                    <a:pt x="1584" y="4870"/>
                    <a:pt x="1620" y="4835"/>
                  </a:cubicBezTo>
                  <a:cubicBezTo>
                    <a:pt x="1679" y="4775"/>
                    <a:pt x="1679" y="4656"/>
                    <a:pt x="1620" y="4597"/>
                  </a:cubicBezTo>
                  <a:lnTo>
                    <a:pt x="1465" y="4454"/>
                  </a:lnTo>
                  <a:lnTo>
                    <a:pt x="2298" y="3620"/>
                  </a:lnTo>
                  <a:lnTo>
                    <a:pt x="2453" y="3763"/>
                  </a:lnTo>
                  <a:cubicBezTo>
                    <a:pt x="2477" y="3799"/>
                    <a:pt x="2525" y="3811"/>
                    <a:pt x="2572" y="3811"/>
                  </a:cubicBezTo>
                  <a:cubicBezTo>
                    <a:pt x="2620" y="3811"/>
                    <a:pt x="2656" y="3799"/>
                    <a:pt x="2691" y="3763"/>
                  </a:cubicBezTo>
                  <a:cubicBezTo>
                    <a:pt x="2751" y="3704"/>
                    <a:pt x="2751" y="3584"/>
                    <a:pt x="2691" y="3525"/>
                  </a:cubicBezTo>
                  <a:lnTo>
                    <a:pt x="2537" y="3382"/>
                  </a:lnTo>
                  <a:lnTo>
                    <a:pt x="3370" y="2549"/>
                  </a:lnTo>
                  <a:lnTo>
                    <a:pt x="3525" y="2692"/>
                  </a:lnTo>
                  <a:cubicBezTo>
                    <a:pt x="3549" y="2727"/>
                    <a:pt x="3596" y="2739"/>
                    <a:pt x="3644" y="2739"/>
                  </a:cubicBezTo>
                  <a:cubicBezTo>
                    <a:pt x="3691" y="2739"/>
                    <a:pt x="3727" y="2727"/>
                    <a:pt x="3763" y="2692"/>
                  </a:cubicBezTo>
                  <a:cubicBezTo>
                    <a:pt x="3822" y="2632"/>
                    <a:pt x="3822" y="2513"/>
                    <a:pt x="3763" y="2453"/>
                  </a:cubicBezTo>
                  <a:lnTo>
                    <a:pt x="3608" y="2311"/>
                  </a:lnTo>
                  <a:lnTo>
                    <a:pt x="4442" y="1477"/>
                  </a:lnTo>
                  <a:lnTo>
                    <a:pt x="4596" y="1620"/>
                  </a:lnTo>
                  <a:cubicBezTo>
                    <a:pt x="4620" y="1656"/>
                    <a:pt x="4668" y="1668"/>
                    <a:pt x="4715" y="1668"/>
                  </a:cubicBezTo>
                  <a:cubicBezTo>
                    <a:pt x="4763" y="1668"/>
                    <a:pt x="4799" y="1656"/>
                    <a:pt x="4834" y="1620"/>
                  </a:cubicBezTo>
                  <a:cubicBezTo>
                    <a:pt x="4894" y="1560"/>
                    <a:pt x="4894" y="1441"/>
                    <a:pt x="4834" y="1382"/>
                  </a:cubicBezTo>
                  <a:lnTo>
                    <a:pt x="4680" y="1239"/>
                  </a:lnTo>
                  <a:lnTo>
                    <a:pt x="5085" y="834"/>
                  </a:lnTo>
                  <a:cubicBezTo>
                    <a:pt x="5180" y="739"/>
                    <a:pt x="5239" y="608"/>
                    <a:pt x="5239" y="489"/>
                  </a:cubicBezTo>
                  <a:cubicBezTo>
                    <a:pt x="5239" y="358"/>
                    <a:pt x="5192" y="239"/>
                    <a:pt x="5085" y="144"/>
                  </a:cubicBezTo>
                  <a:cubicBezTo>
                    <a:pt x="5001" y="60"/>
                    <a:pt x="4858" y="1"/>
                    <a:pt x="473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4" name="Google Shape;10779;p57"/>
            <p:cNvSpPr/>
            <p:nvPr/>
          </p:nvSpPr>
          <p:spPr>
            <a:xfrm>
              <a:off x="2174559" y="3356116"/>
              <a:ext cx="364135" cy="359930"/>
            </a:xfrm>
            <a:custGeom>
              <a:avLst/>
              <a:gdLst/>
              <a:ahLst/>
              <a:cxnLst/>
              <a:rect l="l" t="t" r="r" b="b"/>
              <a:pathLst>
                <a:path w="11431" h="11299" extrusionOk="0">
                  <a:moveTo>
                    <a:pt x="8142" y="339"/>
                  </a:moveTo>
                  <a:cubicBezTo>
                    <a:pt x="8988" y="339"/>
                    <a:pt x="9829" y="482"/>
                    <a:pt x="10632" y="750"/>
                  </a:cubicBezTo>
                  <a:cubicBezTo>
                    <a:pt x="10930" y="1631"/>
                    <a:pt x="11061" y="2583"/>
                    <a:pt x="11037" y="3500"/>
                  </a:cubicBezTo>
                  <a:lnTo>
                    <a:pt x="7858" y="345"/>
                  </a:lnTo>
                  <a:cubicBezTo>
                    <a:pt x="7953" y="341"/>
                    <a:pt x="8048" y="339"/>
                    <a:pt x="8142" y="339"/>
                  </a:cubicBezTo>
                  <a:close/>
                  <a:moveTo>
                    <a:pt x="572" y="6453"/>
                  </a:moveTo>
                  <a:lnTo>
                    <a:pt x="4917" y="10798"/>
                  </a:lnTo>
                  <a:cubicBezTo>
                    <a:pt x="4620" y="10858"/>
                    <a:pt x="4322" y="10894"/>
                    <a:pt x="4001" y="10929"/>
                  </a:cubicBezTo>
                  <a:lnTo>
                    <a:pt x="441" y="7358"/>
                  </a:lnTo>
                  <a:cubicBezTo>
                    <a:pt x="464" y="7060"/>
                    <a:pt x="512" y="6750"/>
                    <a:pt x="572" y="6453"/>
                  </a:cubicBezTo>
                  <a:close/>
                  <a:moveTo>
                    <a:pt x="405" y="7798"/>
                  </a:moveTo>
                  <a:lnTo>
                    <a:pt x="3560" y="10953"/>
                  </a:lnTo>
                  <a:cubicBezTo>
                    <a:pt x="3462" y="10957"/>
                    <a:pt x="3363" y="10959"/>
                    <a:pt x="3264" y="10959"/>
                  </a:cubicBezTo>
                  <a:cubicBezTo>
                    <a:pt x="2440" y="10959"/>
                    <a:pt x="1596" y="10826"/>
                    <a:pt x="810" y="10560"/>
                  </a:cubicBezTo>
                  <a:cubicBezTo>
                    <a:pt x="512" y="9679"/>
                    <a:pt x="381" y="8727"/>
                    <a:pt x="405" y="7798"/>
                  </a:cubicBezTo>
                  <a:close/>
                  <a:moveTo>
                    <a:pt x="8188" y="1"/>
                  </a:moveTo>
                  <a:cubicBezTo>
                    <a:pt x="7942" y="1"/>
                    <a:pt x="7697" y="12"/>
                    <a:pt x="7453" y="35"/>
                  </a:cubicBezTo>
                  <a:cubicBezTo>
                    <a:pt x="7013" y="71"/>
                    <a:pt x="6560" y="154"/>
                    <a:pt x="6132" y="261"/>
                  </a:cubicBezTo>
                  <a:cubicBezTo>
                    <a:pt x="4739" y="607"/>
                    <a:pt x="3453" y="1345"/>
                    <a:pt x="2429" y="2369"/>
                  </a:cubicBezTo>
                  <a:cubicBezTo>
                    <a:pt x="1893" y="2905"/>
                    <a:pt x="1429" y="3512"/>
                    <a:pt x="1072" y="4167"/>
                  </a:cubicBezTo>
                  <a:cubicBezTo>
                    <a:pt x="1024" y="4250"/>
                    <a:pt x="1060" y="4345"/>
                    <a:pt x="1131" y="4393"/>
                  </a:cubicBezTo>
                  <a:cubicBezTo>
                    <a:pt x="1154" y="4408"/>
                    <a:pt x="1180" y="4415"/>
                    <a:pt x="1206" y="4415"/>
                  </a:cubicBezTo>
                  <a:cubicBezTo>
                    <a:pt x="1264" y="4415"/>
                    <a:pt x="1325" y="4382"/>
                    <a:pt x="1357" y="4333"/>
                  </a:cubicBezTo>
                  <a:cubicBezTo>
                    <a:pt x="1703" y="3714"/>
                    <a:pt x="2143" y="3131"/>
                    <a:pt x="2655" y="2607"/>
                  </a:cubicBezTo>
                  <a:cubicBezTo>
                    <a:pt x="3620" y="1643"/>
                    <a:pt x="4810" y="952"/>
                    <a:pt x="6108" y="595"/>
                  </a:cubicBezTo>
                  <a:lnTo>
                    <a:pt x="9156" y="3655"/>
                  </a:lnTo>
                  <a:cubicBezTo>
                    <a:pt x="9180" y="3679"/>
                    <a:pt x="9227" y="3690"/>
                    <a:pt x="9275" y="3690"/>
                  </a:cubicBezTo>
                  <a:cubicBezTo>
                    <a:pt x="9323" y="3690"/>
                    <a:pt x="9358" y="3679"/>
                    <a:pt x="9394" y="3655"/>
                  </a:cubicBezTo>
                  <a:cubicBezTo>
                    <a:pt x="9454" y="3595"/>
                    <a:pt x="9454" y="3476"/>
                    <a:pt x="9394" y="3417"/>
                  </a:cubicBezTo>
                  <a:lnTo>
                    <a:pt x="6489" y="511"/>
                  </a:lnTo>
                  <a:cubicBezTo>
                    <a:pt x="6787" y="452"/>
                    <a:pt x="7084" y="404"/>
                    <a:pt x="7394" y="381"/>
                  </a:cubicBezTo>
                  <a:lnTo>
                    <a:pt x="10966" y="3952"/>
                  </a:lnTo>
                  <a:cubicBezTo>
                    <a:pt x="10942" y="4250"/>
                    <a:pt x="10894" y="4560"/>
                    <a:pt x="10835" y="4857"/>
                  </a:cubicBezTo>
                  <a:lnTo>
                    <a:pt x="9954" y="3976"/>
                  </a:lnTo>
                  <a:cubicBezTo>
                    <a:pt x="9924" y="3946"/>
                    <a:pt x="9879" y="3932"/>
                    <a:pt x="9835" y="3932"/>
                  </a:cubicBezTo>
                  <a:cubicBezTo>
                    <a:pt x="9790" y="3932"/>
                    <a:pt x="9745" y="3946"/>
                    <a:pt x="9716" y="3976"/>
                  </a:cubicBezTo>
                  <a:cubicBezTo>
                    <a:pt x="9656" y="4036"/>
                    <a:pt x="9656" y="4155"/>
                    <a:pt x="9716" y="4214"/>
                  </a:cubicBezTo>
                  <a:lnTo>
                    <a:pt x="10751" y="5238"/>
                  </a:lnTo>
                  <a:cubicBezTo>
                    <a:pt x="10394" y="6548"/>
                    <a:pt x="9704" y="7739"/>
                    <a:pt x="8751" y="8691"/>
                  </a:cubicBezTo>
                  <a:cubicBezTo>
                    <a:pt x="7787" y="9667"/>
                    <a:pt x="6596" y="10346"/>
                    <a:pt x="5298" y="10703"/>
                  </a:cubicBezTo>
                  <a:lnTo>
                    <a:pt x="679" y="6060"/>
                  </a:lnTo>
                  <a:cubicBezTo>
                    <a:pt x="762" y="5715"/>
                    <a:pt x="881" y="5381"/>
                    <a:pt x="1012" y="5048"/>
                  </a:cubicBezTo>
                  <a:cubicBezTo>
                    <a:pt x="1048" y="4964"/>
                    <a:pt x="1012" y="4869"/>
                    <a:pt x="929" y="4822"/>
                  </a:cubicBezTo>
                  <a:cubicBezTo>
                    <a:pt x="906" y="4816"/>
                    <a:pt x="884" y="4813"/>
                    <a:pt x="864" y="4813"/>
                  </a:cubicBezTo>
                  <a:cubicBezTo>
                    <a:pt x="796" y="4813"/>
                    <a:pt x="739" y="4844"/>
                    <a:pt x="703" y="4917"/>
                  </a:cubicBezTo>
                  <a:cubicBezTo>
                    <a:pt x="536" y="5286"/>
                    <a:pt x="417" y="5679"/>
                    <a:pt x="322" y="6072"/>
                  </a:cubicBezTo>
                  <a:cubicBezTo>
                    <a:pt x="214" y="6512"/>
                    <a:pt x="143" y="6953"/>
                    <a:pt x="95" y="7405"/>
                  </a:cubicBezTo>
                  <a:cubicBezTo>
                    <a:pt x="0" y="8548"/>
                    <a:pt x="143" y="9667"/>
                    <a:pt x="512" y="10751"/>
                  </a:cubicBezTo>
                  <a:cubicBezTo>
                    <a:pt x="524" y="10798"/>
                    <a:pt x="572" y="10834"/>
                    <a:pt x="619" y="10858"/>
                  </a:cubicBezTo>
                  <a:cubicBezTo>
                    <a:pt x="1465" y="11156"/>
                    <a:pt x="2381" y="11299"/>
                    <a:pt x="3298" y="11299"/>
                  </a:cubicBezTo>
                  <a:cubicBezTo>
                    <a:pt x="3512" y="11299"/>
                    <a:pt x="3739" y="11287"/>
                    <a:pt x="3965" y="11275"/>
                  </a:cubicBezTo>
                  <a:cubicBezTo>
                    <a:pt x="4405" y="11227"/>
                    <a:pt x="4858" y="11156"/>
                    <a:pt x="5286" y="11049"/>
                  </a:cubicBezTo>
                  <a:cubicBezTo>
                    <a:pt x="6680" y="10691"/>
                    <a:pt x="7965" y="9965"/>
                    <a:pt x="8989" y="8929"/>
                  </a:cubicBezTo>
                  <a:cubicBezTo>
                    <a:pt x="10013" y="7905"/>
                    <a:pt x="10751" y="6631"/>
                    <a:pt x="11109" y="5226"/>
                  </a:cubicBezTo>
                  <a:cubicBezTo>
                    <a:pt x="11204" y="4798"/>
                    <a:pt x="11287" y="4345"/>
                    <a:pt x="11323" y="3905"/>
                  </a:cubicBezTo>
                  <a:cubicBezTo>
                    <a:pt x="11430" y="2774"/>
                    <a:pt x="11287" y="1631"/>
                    <a:pt x="10906" y="559"/>
                  </a:cubicBezTo>
                  <a:cubicBezTo>
                    <a:pt x="10894" y="511"/>
                    <a:pt x="10859" y="464"/>
                    <a:pt x="10811" y="452"/>
                  </a:cubicBezTo>
                  <a:cubicBezTo>
                    <a:pt x="9980" y="153"/>
                    <a:pt x="9082" y="1"/>
                    <a:pt x="818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95" name="Google Shape;10780;p57"/>
          <p:cNvGrpSpPr/>
          <p:nvPr/>
        </p:nvGrpSpPr>
        <p:grpSpPr>
          <a:xfrm>
            <a:off x="2026622" y="4515545"/>
            <a:ext cx="466148" cy="457522"/>
            <a:chOff x="1731934" y="3355639"/>
            <a:chExt cx="368371" cy="361554"/>
          </a:xfrm>
          <a:solidFill>
            <a:srgbClr val="0D4D98"/>
          </a:solidFill>
        </p:grpSpPr>
        <p:sp>
          <p:nvSpPr>
            <p:cNvPr id="496" name="Google Shape;10781;p57"/>
            <p:cNvSpPr/>
            <p:nvPr/>
          </p:nvSpPr>
          <p:spPr>
            <a:xfrm>
              <a:off x="1812336" y="3533963"/>
              <a:ext cx="41762" cy="41762"/>
            </a:xfrm>
            <a:custGeom>
              <a:avLst/>
              <a:gdLst/>
              <a:ahLst/>
              <a:cxnLst/>
              <a:rect l="l" t="t" r="r" b="b"/>
              <a:pathLst>
                <a:path w="1311" h="1311" extrusionOk="0">
                  <a:moveTo>
                    <a:pt x="655" y="322"/>
                  </a:moveTo>
                  <a:cubicBezTo>
                    <a:pt x="834" y="322"/>
                    <a:pt x="989" y="477"/>
                    <a:pt x="989" y="655"/>
                  </a:cubicBezTo>
                  <a:cubicBezTo>
                    <a:pt x="989" y="834"/>
                    <a:pt x="834" y="989"/>
                    <a:pt x="655" y="989"/>
                  </a:cubicBezTo>
                  <a:cubicBezTo>
                    <a:pt x="477" y="989"/>
                    <a:pt x="334" y="834"/>
                    <a:pt x="334" y="655"/>
                  </a:cubicBezTo>
                  <a:cubicBezTo>
                    <a:pt x="334" y="477"/>
                    <a:pt x="477" y="322"/>
                    <a:pt x="655" y="322"/>
                  </a:cubicBezTo>
                  <a:close/>
                  <a:moveTo>
                    <a:pt x="655" y="1"/>
                  </a:moveTo>
                  <a:cubicBezTo>
                    <a:pt x="298" y="1"/>
                    <a:pt x="1" y="298"/>
                    <a:pt x="1" y="655"/>
                  </a:cubicBezTo>
                  <a:cubicBezTo>
                    <a:pt x="1" y="1013"/>
                    <a:pt x="298" y="1310"/>
                    <a:pt x="655" y="1310"/>
                  </a:cubicBezTo>
                  <a:cubicBezTo>
                    <a:pt x="1013" y="1310"/>
                    <a:pt x="1310" y="1013"/>
                    <a:pt x="1310" y="655"/>
                  </a:cubicBezTo>
                  <a:cubicBezTo>
                    <a:pt x="1310" y="298"/>
                    <a:pt x="1013" y="1"/>
                    <a:pt x="65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97" name="Google Shape;10782;p57"/>
            <p:cNvSpPr/>
            <p:nvPr/>
          </p:nvSpPr>
          <p:spPr>
            <a:xfrm>
              <a:off x="1731934" y="3355639"/>
              <a:ext cx="368371" cy="361554"/>
            </a:xfrm>
            <a:custGeom>
              <a:avLst/>
              <a:gdLst/>
              <a:ahLst/>
              <a:cxnLst/>
              <a:rect l="l" t="t" r="r" b="b"/>
              <a:pathLst>
                <a:path w="11564" h="11350" extrusionOk="0">
                  <a:moveTo>
                    <a:pt x="4572" y="330"/>
                  </a:moveTo>
                  <a:cubicBezTo>
                    <a:pt x="4619" y="330"/>
                    <a:pt x="4691" y="407"/>
                    <a:pt x="5251" y="753"/>
                  </a:cubicBezTo>
                  <a:lnTo>
                    <a:pt x="4882" y="1348"/>
                  </a:lnTo>
                  <a:lnTo>
                    <a:pt x="4239" y="943"/>
                  </a:lnTo>
                  <a:cubicBezTo>
                    <a:pt x="4215" y="907"/>
                    <a:pt x="4192" y="872"/>
                    <a:pt x="4215" y="836"/>
                  </a:cubicBezTo>
                  <a:cubicBezTo>
                    <a:pt x="4513" y="396"/>
                    <a:pt x="4489" y="348"/>
                    <a:pt x="4549" y="336"/>
                  </a:cubicBezTo>
                  <a:cubicBezTo>
                    <a:pt x="4557" y="333"/>
                    <a:pt x="4564" y="330"/>
                    <a:pt x="4572" y="330"/>
                  </a:cubicBezTo>
                  <a:close/>
                  <a:moveTo>
                    <a:pt x="5975" y="398"/>
                  </a:moveTo>
                  <a:cubicBezTo>
                    <a:pt x="6005" y="398"/>
                    <a:pt x="6035" y="404"/>
                    <a:pt x="6061" y="419"/>
                  </a:cubicBezTo>
                  <a:lnTo>
                    <a:pt x="7394" y="1253"/>
                  </a:lnTo>
                  <a:lnTo>
                    <a:pt x="6275" y="3039"/>
                  </a:lnTo>
                  <a:lnTo>
                    <a:pt x="4942" y="2205"/>
                  </a:lnTo>
                  <a:cubicBezTo>
                    <a:pt x="4846" y="2146"/>
                    <a:pt x="4834" y="2039"/>
                    <a:pt x="4882" y="1967"/>
                  </a:cubicBezTo>
                  <a:cubicBezTo>
                    <a:pt x="5073" y="1658"/>
                    <a:pt x="5501" y="979"/>
                    <a:pt x="5823" y="479"/>
                  </a:cubicBezTo>
                  <a:cubicBezTo>
                    <a:pt x="5847" y="430"/>
                    <a:pt x="5911" y="398"/>
                    <a:pt x="5975" y="398"/>
                  </a:cubicBezTo>
                  <a:close/>
                  <a:moveTo>
                    <a:pt x="10180" y="2860"/>
                  </a:moveTo>
                  <a:cubicBezTo>
                    <a:pt x="10323" y="2979"/>
                    <a:pt x="10847" y="3158"/>
                    <a:pt x="11002" y="3789"/>
                  </a:cubicBezTo>
                  <a:cubicBezTo>
                    <a:pt x="11195" y="4581"/>
                    <a:pt x="10555" y="5231"/>
                    <a:pt x="9842" y="5231"/>
                  </a:cubicBezTo>
                  <a:cubicBezTo>
                    <a:pt x="9633" y="5231"/>
                    <a:pt x="9418" y="5175"/>
                    <a:pt x="9216" y="5051"/>
                  </a:cubicBezTo>
                  <a:lnTo>
                    <a:pt x="8918" y="4872"/>
                  </a:lnTo>
                  <a:lnTo>
                    <a:pt x="10180" y="2860"/>
                  </a:lnTo>
                  <a:close/>
                  <a:moveTo>
                    <a:pt x="5644" y="3039"/>
                  </a:moveTo>
                  <a:lnTo>
                    <a:pt x="6204" y="3396"/>
                  </a:lnTo>
                  <a:lnTo>
                    <a:pt x="6216" y="3408"/>
                  </a:lnTo>
                  <a:lnTo>
                    <a:pt x="4287" y="5349"/>
                  </a:lnTo>
                  <a:cubicBezTo>
                    <a:pt x="4132" y="5170"/>
                    <a:pt x="3941" y="5039"/>
                    <a:pt x="3751" y="4944"/>
                  </a:cubicBezTo>
                  <a:lnTo>
                    <a:pt x="5644" y="3039"/>
                  </a:lnTo>
                  <a:close/>
                  <a:moveTo>
                    <a:pt x="3195" y="5176"/>
                  </a:moveTo>
                  <a:cubicBezTo>
                    <a:pt x="3355" y="5176"/>
                    <a:pt x="3520" y="5212"/>
                    <a:pt x="3680" y="5289"/>
                  </a:cubicBezTo>
                  <a:cubicBezTo>
                    <a:pt x="4705" y="5802"/>
                    <a:pt x="4316" y="7363"/>
                    <a:pt x="3195" y="7363"/>
                  </a:cubicBezTo>
                  <a:cubicBezTo>
                    <a:pt x="3170" y="7363"/>
                    <a:pt x="3145" y="7362"/>
                    <a:pt x="3120" y="7361"/>
                  </a:cubicBezTo>
                  <a:cubicBezTo>
                    <a:pt x="2548" y="7325"/>
                    <a:pt x="2096" y="6849"/>
                    <a:pt x="2096" y="6265"/>
                  </a:cubicBezTo>
                  <a:cubicBezTo>
                    <a:pt x="2096" y="5640"/>
                    <a:pt x="2615" y="5176"/>
                    <a:pt x="3195" y="5176"/>
                  </a:cubicBezTo>
                  <a:close/>
                  <a:moveTo>
                    <a:pt x="5144" y="8992"/>
                  </a:moveTo>
                  <a:cubicBezTo>
                    <a:pt x="5358" y="8992"/>
                    <a:pt x="5537" y="9159"/>
                    <a:pt x="5537" y="9385"/>
                  </a:cubicBezTo>
                  <a:lnTo>
                    <a:pt x="5537" y="9694"/>
                  </a:lnTo>
                  <a:lnTo>
                    <a:pt x="4537" y="9694"/>
                  </a:lnTo>
                  <a:lnTo>
                    <a:pt x="4537" y="9385"/>
                  </a:lnTo>
                  <a:lnTo>
                    <a:pt x="4525" y="9385"/>
                  </a:lnTo>
                  <a:cubicBezTo>
                    <a:pt x="4525" y="9170"/>
                    <a:pt x="4692" y="8992"/>
                    <a:pt x="4906" y="8992"/>
                  </a:cubicBezTo>
                  <a:close/>
                  <a:moveTo>
                    <a:pt x="6085" y="10016"/>
                  </a:moveTo>
                  <a:cubicBezTo>
                    <a:pt x="6454" y="10016"/>
                    <a:pt x="6751" y="10313"/>
                    <a:pt x="6751" y="10694"/>
                  </a:cubicBezTo>
                  <a:lnTo>
                    <a:pt x="6751" y="10992"/>
                  </a:lnTo>
                  <a:lnTo>
                    <a:pt x="322" y="10992"/>
                  </a:lnTo>
                  <a:lnTo>
                    <a:pt x="322" y="10694"/>
                  </a:lnTo>
                  <a:cubicBezTo>
                    <a:pt x="322" y="10313"/>
                    <a:pt x="620" y="10016"/>
                    <a:pt x="1001" y="10016"/>
                  </a:cubicBezTo>
                  <a:close/>
                  <a:moveTo>
                    <a:pt x="4558" y="1"/>
                  </a:moveTo>
                  <a:cubicBezTo>
                    <a:pt x="4419" y="1"/>
                    <a:pt x="4281" y="69"/>
                    <a:pt x="4203" y="193"/>
                  </a:cubicBezTo>
                  <a:lnTo>
                    <a:pt x="3906" y="669"/>
                  </a:lnTo>
                  <a:cubicBezTo>
                    <a:pt x="3787" y="872"/>
                    <a:pt x="3846" y="1122"/>
                    <a:pt x="4049" y="1241"/>
                  </a:cubicBezTo>
                  <a:lnTo>
                    <a:pt x="4680" y="1646"/>
                  </a:lnTo>
                  <a:cubicBezTo>
                    <a:pt x="4644" y="1741"/>
                    <a:pt x="4442" y="1908"/>
                    <a:pt x="4525" y="2193"/>
                  </a:cubicBezTo>
                  <a:cubicBezTo>
                    <a:pt x="4549" y="2324"/>
                    <a:pt x="4620" y="2431"/>
                    <a:pt x="4739" y="2503"/>
                  </a:cubicBezTo>
                  <a:lnTo>
                    <a:pt x="5335" y="2872"/>
                  </a:lnTo>
                  <a:lnTo>
                    <a:pt x="3358" y="4872"/>
                  </a:lnTo>
                  <a:cubicBezTo>
                    <a:pt x="3297" y="4865"/>
                    <a:pt x="3237" y="4861"/>
                    <a:pt x="3177" y="4861"/>
                  </a:cubicBezTo>
                  <a:cubicBezTo>
                    <a:pt x="2398" y="4861"/>
                    <a:pt x="1751" y="5493"/>
                    <a:pt x="1751" y="6289"/>
                  </a:cubicBezTo>
                  <a:cubicBezTo>
                    <a:pt x="1751" y="6765"/>
                    <a:pt x="1989" y="7194"/>
                    <a:pt x="2346" y="7444"/>
                  </a:cubicBezTo>
                  <a:lnTo>
                    <a:pt x="2346" y="8397"/>
                  </a:lnTo>
                  <a:cubicBezTo>
                    <a:pt x="2346" y="8492"/>
                    <a:pt x="2417" y="8563"/>
                    <a:pt x="2513" y="8563"/>
                  </a:cubicBezTo>
                  <a:cubicBezTo>
                    <a:pt x="2596" y="8563"/>
                    <a:pt x="2679" y="8492"/>
                    <a:pt x="2679" y="8397"/>
                  </a:cubicBezTo>
                  <a:lnTo>
                    <a:pt x="2679" y="7623"/>
                  </a:lnTo>
                  <a:cubicBezTo>
                    <a:pt x="2828" y="7675"/>
                    <a:pt x="2995" y="7708"/>
                    <a:pt x="3163" y="7708"/>
                  </a:cubicBezTo>
                  <a:cubicBezTo>
                    <a:pt x="3224" y="7708"/>
                    <a:pt x="3286" y="7704"/>
                    <a:pt x="3346" y="7694"/>
                  </a:cubicBezTo>
                  <a:lnTo>
                    <a:pt x="3346" y="9706"/>
                  </a:lnTo>
                  <a:lnTo>
                    <a:pt x="2679" y="9706"/>
                  </a:lnTo>
                  <a:lnTo>
                    <a:pt x="2679" y="9028"/>
                  </a:lnTo>
                  <a:cubicBezTo>
                    <a:pt x="2679" y="8932"/>
                    <a:pt x="2596" y="8861"/>
                    <a:pt x="2513" y="8861"/>
                  </a:cubicBezTo>
                  <a:cubicBezTo>
                    <a:pt x="2417" y="8861"/>
                    <a:pt x="2346" y="8932"/>
                    <a:pt x="2346" y="9028"/>
                  </a:cubicBezTo>
                  <a:lnTo>
                    <a:pt x="2346" y="9706"/>
                  </a:lnTo>
                  <a:lnTo>
                    <a:pt x="989" y="9706"/>
                  </a:lnTo>
                  <a:cubicBezTo>
                    <a:pt x="441" y="9706"/>
                    <a:pt x="1" y="10159"/>
                    <a:pt x="1" y="10706"/>
                  </a:cubicBezTo>
                  <a:lnTo>
                    <a:pt x="1" y="11183"/>
                  </a:lnTo>
                  <a:cubicBezTo>
                    <a:pt x="1" y="11266"/>
                    <a:pt x="72" y="11349"/>
                    <a:pt x="155" y="11349"/>
                  </a:cubicBezTo>
                  <a:lnTo>
                    <a:pt x="6918" y="11349"/>
                  </a:lnTo>
                  <a:cubicBezTo>
                    <a:pt x="7001" y="11349"/>
                    <a:pt x="7085" y="11266"/>
                    <a:pt x="7085" y="11183"/>
                  </a:cubicBezTo>
                  <a:lnTo>
                    <a:pt x="7085" y="10706"/>
                  </a:lnTo>
                  <a:cubicBezTo>
                    <a:pt x="7085" y="10159"/>
                    <a:pt x="6632" y="9706"/>
                    <a:pt x="6085" y="9706"/>
                  </a:cubicBezTo>
                  <a:lnTo>
                    <a:pt x="5846" y="9706"/>
                  </a:lnTo>
                  <a:lnTo>
                    <a:pt x="5846" y="9397"/>
                  </a:lnTo>
                  <a:cubicBezTo>
                    <a:pt x="5846" y="9004"/>
                    <a:pt x="5537" y="8682"/>
                    <a:pt x="5132" y="8682"/>
                  </a:cubicBezTo>
                  <a:lnTo>
                    <a:pt x="4894" y="8682"/>
                  </a:lnTo>
                  <a:cubicBezTo>
                    <a:pt x="4501" y="8682"/>
                    <a:pt x="4180" y="9004"/>
                    <a:pt x="4180" y="9397"/>
                  </a:cubicBezTo>
                  <a:lnTo>
                    <a:pt x="4180" y="9706"/>
                  </a:lnTo>
                  <a:lnTo>
                    <a:pt x="3668" y="9706"/>
                  </a:lnTo>
                  <a:lnTo>
                    <a:pt x="3668" y="7611"/>
                  </a:lnTo>
                  <a:cubicBezTo>
                    <a:pt x="4465" y="7313"/>
                    <a:pt x="4823" y="6384"/>
                    <a:pt x="4442" y="5646"/>
                  </a:cubicBezTo>
                  <a:lnTo>
                    <a:pt x="6370" y="3717"/>
                  </a:lnTo>
                  <a:lnTo>
                    <a:pt x="7585" y="5801"/>
                  </a:lnTo>
                  <a:cubicBezTo>
                    <a:pt x="7670" y="5947"/>
                    <a:pt x="7817" y="6018"/>
                    <a:pt x="7962" y="6018"/>
                  </a:cubicBezTo>
                  <a:cubicBezTo>
                    <a:pt x="8100" y="6018"/>
                    <a:pt x="8235" y="5953"/>
                    <a:pt x="8311" y="5825"/>
                  </a:cubicBezTo>
                  <a:lnTo>
                    <a:pt x="8716" y="5182"/>
                  </a:lnTo>
                  <a:lnTo>
                    <a:pt x="9014" y="5360"/>
                  </a:lnTo>
                  <a:cubicBezTo>
                    <a:pt x="9273" y="5514"/>
                    <a:pt x="9548" y="5584"/>
                    <a:pt x="9813" y="5584"/>
                  </a:cubicBezTo>
                  <a:cubicBezTo>
                    <a:pt x="10740" y="5584"/>
                    <a:pt x="11564" y="4739"/>
                    <a:pt x="11323" y="3694"/>
                  </a:cubicBezTo>
                  <a:cubicBezTo>
                    <a:pt x="11145" y="2908"/>
                    <a:pt x="10490" y="2670"/>
                    <a:pt x="10359" y="2562"/>
                  </a:cubicBezTo>
                  <a:lnTo>
                    <a:pt x="10764" y="1920"/>
                  </a:lnTo>
                  <a:cubicBezTo>
                    <a:pt x="10942" y="1658"/>
                    <a:pt x="10740" y="1300"/>
                    <a:pt x="10430" y="1265"/>
                  </a:cubicBezTo>
                  <a:lnTo>
                    <a:pt x="9359" y="1181"/>
                  </a:lnTo>
                  <a:cubicBezTo>
                    <a:pt x="9353" y="1180"/>
                    <a:pt x="9346" y="1180"/>
                    <a:pt x="9340" y="1180"/>
                  </a:cubicBezTo>
                  <a:cubicBezTo>
                    <a:pt x="9262" y="1180"/>
                    <a:pt x="9180" y="1247"/>
                    <a:pt x="9180" y="1324"/>
                  </a:cubicBezTo>
                  <a:cubicBezTo>
                    <a:pt x="9168" y="1419"/>
                    <a:pt x="9240" y="1503"/>
                    <a:pt x="9335" y="1503"/>
                  </a:cubicBezTo>
                  <a:lnTo>
                    <a:pt x="10407" y="1598"/>
                  </a:lnTo>
                  <a:cubicBezTo>
                    <a:pt x="10478" y="1598"/>
                    <a:pt x="10526" y="1681"/>
                    <a:pt x="10478" y="1741"/>
                  </a:cubicBezTo>
                  <a:cubicBezTo>
                    <a:pt x="10109" y="2324"/>
                    <a:pt x="8347" y="5134"/>
                    <a:pt x="8049" y="5610"/>
                  </a:cubicBezTo>
                  <a:cubicBezTo>
                    <a:pt x="8025" y="5640"/>
                    <a:pt x="7993" y="5655"/>
                    <a:pt x="7961" y="5655"/>
                  </a:cubicBezTo>
                  <a:cubicBezTo>
                    <a:pt x="7930" y="5655"/>
                    <a:pt x="7900" y="5640"/>
                    <a:pt x="7882" y="5610"/>
                  </a:cubicBezTo>
                  <a:lnTo>
                    <a:pt x="6525" y="3313"/>
                  </a:lnTo>
                  <a:lnTo>
                    <a:pt x="6513" y="3277"/>
                  </a:lnTo>
                  <a:lnTo>
                    <a:pt x="7704" y="1372"/>
                  </a:lnTo>
                  <a:lnTo>
                    <a:pt x="8704" y="1467"/>
                  </a:lnTo>
                  <a:cubicBezTo>
                    <a:pt x="8710" y="1468"/>
                    <a:pt x="8716" y="1468"/>
                    <a:pt x="8722" y="1468"/>
                  </a:cubicBezTo>
                  <a:cubicBezTo>
                    <a:pt x="8801" y="1468"/>
                    <a:pt x="8883" y="1401"/>
                    <a:pt x="8883" y="1312"/>
                  </a:cubicBezTo>
                  <a:cubicBezTo>
                    <a:pt x="8894" y="1229"/>
                    <a:pt x="8823" y="1134"/>
                    <a:pt x="8728" y="1134"/>
                  </a:cubicBezTo>
                  <a:lnTo>
                    <a:pt x="7656" y="1050"/>
                  </a:lnTo>
                  <a:lnTo>
                    <a:pt x="6216" y="134"/>
                  </a:lnTo>
                  <a:cubicBezTo>
                    <a:pt x="6133" y="84"/>
                    <a:pt x="6042" y="60"/>
                    <a:pt x="5952" y="60"/>
                  </a:cubicBezTo>
                  <a:cubicBezTo>
                    <a:pt x="5781" y="60"/>
                    <a:pt x="5614" y="145"/>
                    <a:pt x="5513" y="300"/>
                  </a:cubicBezTo>
                  <a:lnTo>
                    <a:pt x="5418" y="467"/>
                  </a:lnTo>
                  <a:lnTo>
                    <a:pt x="4775" y="62"/>
                  </a:lnTo>
                  <a:cubicBezTo>
                    <a:pt x="4708" y="21"/>
                    <a:pt x="4633" y="1"/>
                    <a:pt x="455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498" name="Google Shape;10783;p57"/>
          <p:cNvGrpSpPr/>
          <p:nvPr/>
        </p:nvGrpSpPr>
        <p:grpSpPr>
          <a:xfrm>
            <a:off x="5567905" y="4513093"/>
            <a:ext cx="353763" cy="459860"/>
            <a:chOff x="3990517" y="3354173"/>
            <a:chExt cx="279559" cy="363402"/>
          </a:xfrm>
          <a:solidFill>
            <a:srgbClr val="0D4D98"/>
          </a:solidFill>
        </p:grpSpPr>
        <p:sp>
          <p:nvSpPr>
            <p:cNvPr id="499" name="Google Shape;10784;p57"/>
            <p:cNvSpPr/>
            <p:nvPr/>
          </p:nvSpPr>
          <p:spPr>
            <a:xfrm>
              <a:off x="3990517" y="3354173"/>
              <a:ext cx="279559" cy="363402"/>
            </a:xfrm>
            <a:custGeom>
              <a:avLst/>
              <a:gdLst/>
              <a:ahLst/>
              <a:cxnLst/>
              <a:rect l="l" t="t" r="r" b="b"/>
              <a:pathLst>
                <a:path w="8776" h="11408" extrusionOk="0">
                  <a:moveTo>
                    <a:pt x="6322" y="346"/>
                  </a:moveTo>
                  <a:lnTo>
                    <a:pt x="6322" y="715"/>
                  </a:lnTo>
                  <a:lnTo>
                    <a:pt x="5537" y="715"/>
                  </a:lnTo>
                  <a:lnTo>
                    <a:pt x="5537" y="346"/>
                  </a:lnTo>
                  <a:close/>
                  <a:moveTo>
                    <a:pt x="6692" y="1049"/>
                  </a:moveTo>
                  <a:lnTo>
                    <a:pt x="6692" y="5121"/>
                  </a:lnTo>
                  <a:lnTo>
                    <a:pt x="5179" y="5121"/>
                  </a:lnTo>
                  <a:lnTo>
                    <a:pt x="5179" y="1049"/>
                  </a:lnTo>
                  <a:close/>
                  <a:moveTo>
                    <a:pt x="5763" y="5466"/>
                  </a:moveTo>
                  <a:lnTo>
                    <a:pt x="5763" y="6014"/>
                  </a:lnTo>
                  <a:lnTo>
                    <a:pt x="5465" y="6014"/>
                  </a:lnTo>
                  <a:lnTo>
                    <a:pt x="5465" y="5466"/>
                  </a:lnTo>
                  <a:close/>
                  <a:moveTo>
                    <a:pt x="6394" y="5466"/>
                  </a:moveTo>
                  <a:lnTo>
                    <a:pt x="6394" y="6633"/>
                  </a:lnTo>
                  <a:lnTo>
                    <a:pt x="6096" y="6633"/>
                  </a:lnTo>
                  <a:lnTo>
                    <a:pt x="6096" y="5466"/>
                  </a:lnTo>
                  <a:close/>
                  <a:moveTo>
                    <a:pt x="6953" y="8038"/>
                  </a:moveTo>
                  <a:cubicBezTo>
                    <a:pt x="7168" y="8038"/>
                    <a:pt x="7346" y="8216"/>
                    <a:pt x="7346" y="8443"/>
                  </a:cubicBezTo>
                  <a:cubicBezTo>
                    <a:pt x="7346" y="8669"/>
                    <a:pt x="7168" y="8847"/>
                    <a:pt x="6953" y="8847"/>
                  </a:cubicBezTo>
                  <a:lnTo>
                    <a:pt x="4584" y="8847"/>
                  </a:lnTo>
                  <a:lnTo>
                    <a:pt x="4584" y="8038"/>
                  </a:lnTo>
                  <a:close/>
                  <a:moveTo>
                    <a:pt x="6549" y="9193"/>
                  </a:moveTo>
                  <a:cubicBezTo>
                    <a:pt x="6537" y="9502"/>
                    <a:pt x="6275" y="9740"/>
                    <a:pt x="5965" y="9740"/>
                  </a:cubicBezTo>
                  <a:lnTo>
                    <a:pt x="4584" y="9740"/>
                  </a:lnTo>
                  <a:lnTo>
                    <a:pt x="4584" y="9193"/>
                  </a:lnTo>
                  <a:close/>
                  <a:moveTo>
                    <a:pt x="5882" y="10086"/>
                  </a:moveTo>
                  <a:lnTo>
                    <a:pt x="5882" y="10359"/>
                  </a:lnTo>
                  <a:lnTo>
                    <a:pt x="4584" y="10359"/>
                  </a:lnTo>
                  <a:lnTo>
                    <a:pt x="4584" y="10086"/>
                  </a:lnTo>
                  <a:close/>
                  <a:moveTo>
                    <a:pt x="4953" y="1"/>
                  </a:moveTo>
                  <a:cubicBezTo>
                    <a:pt x="4870" y="1"/>
                    <a:pt x="4787" y="72"/>
                    <a:pt x="4787" y="168"/>
                  </a:cubicBezTo>
                  <a:cubicBezTo>
                    <a:pt x="4787" y="263"/>
                    <a:pt x="4870" y="334"/>
                    <a:pt x="4953" y="334"/>
                  </a:cubicBezTo>
                  <a:lnTo>
                    <a:pt x="5144" y="334"/>
                  </a:lnTo>
                  <a:lnTo>
                    <a:pt x="5144" y="703"/>
                  </a:lnTo>
                  <a:lnTo>
                    <a:pt x="4953" y="703"/>
                  </a:lnTo>
                  <a:cubicBezTo>
                    <a:pt x="4870" y="703"/>
                    <a:pt x="4787" y="775"/>
                    <a:pt x="4787" y="870"/>
                  </a:cubicBezTo>
                  <a:lnTo>
                    <a:pt x="4787" y="1334"/>
                  </a:lnTo>
                  <a:lnTo>
                    <a:pt x="4370" y="1334"/>
                  </a:lnTo>
                  <a:cubicBezTo>
                    <a:pt x="3644" y="1334"/>
                    <a:pt x="2929" y="1513"/>
                    <a:pt x="2310" y="1846"/>
                  </a:cubicBezTo>
                  <a:cubicBezTo>
                    <a:pt x="2215" y="1894"/>
                    <a:pt x="2191" y="2001"/>
                    <a:pt x="2227" y="2073"/>
                  </a:cubicBezTo>
                  <a:cubicBezTo>
                    <a:pt x="2262" y="2132"/>
                    <a:pt x="2322" y="2168"/>
                    <a:pt x="2381" y="2168"/>
                  </a:cubicBezTo>
                  <a:cubicBezTo>
                    <a:pt x="2405" y="2168"/>
                    <a:pt x="2441" y="2168"/>
                    <a:pt x="2453" y="2144"/>
                  </a:cubicBezTo>
                  <a:cubicBezTo>
                    <a:pt x="3036" y="1835"/>
                    <a:pt x="3691" y="1668"/>
                    <a:pt x="4358" y="1668"/>
                  </a:cubicBezTo>
                  <a:lnTo>
                    <a:pt x="4775" y="1668"/>
                  </a:lnTo>
                  <a:lnTo>
                    <a:pt x="4775" y="3382"/>
                  </a:lnTo>
                  <a:lnTo>
                    <a:pt x="4358" y="3382"/>
                  </a:lnTo>
                  <a:cubicBezTo>
                    <a:pt x="3060" y="3382"/>
                    <a:pt x="2024" y="4430"/>
                    <a:pt x="2024" y="5716"/>
                  </a:cubicBezTo>
                  <a:cubicBezTo>
                    <a:pt x="2024" y="6954"/>
                    <a:pt x="2977" y="7966"/>
                    <a:pt x="4191" y="8038"/>
                  </a:cubicBezTo>
                  <a:lnTo>
                    <a:pt x="4191" y="9740"/>
                  </a:lnTo>
                  <a:cubicBezTo>
                    <a:pt x="2048" y="9645"/>
                    <a:pt x="346" y="7883"/>
                    <a:pt x="346" y="5716"/>
                  </a:cubicBezTo>
                  <a:cubicBezTo>
                    <a:pt x="346" y="4454"/>
                    <a:pt x="917" y="3299"/>
                    <a:pt x="1917" y="2525"/>
                  </a:cubicBezTo>
                  <a:cubicBezTo>
                    <a:pt x="1989" y="2466"/>
                    <a:pt x="2012" y="2358"/>
                    <a:pt x="1953" y="2287"/>
                  </a:cubicBezTo>
                  <a:cubicBezTo>
                    <a:pt x="1918" y="2238"/>
                    <a:pt x="1867" y="2214"/>
                    <a:pt x="1817" y="2214"/>
                  </a:cubicBezTo>
                  <a:cubicBezTo>
                    <a:pt x="1780" y="2214"/>
                    <a:pt x="1744" y="2226"/>
                    <a:pt x="1715" y="2251"/>
                  </a:cubicBezTo>
                  <a:cubicBezTo>
                    <a:pt x="1191" y="2656"/>
                    <a:pt x="762" y="3180"/>
                    <a:pt x="465" y="3751"/>
                  </a:cubicBezTo>
                  <a:cubicBezTo>
                    <a:pt x="143" y="4371"/>
                    <a:pt x="0" y="5037"/>
                    <a:pt x="0" y="5716"/>
                  </a:cubicBezTo>
                  <a:cubicBezTo>
                    <a:pt x="0" y="8073"/>
                    <a:pt x="1858" y="9990"/>
                    <a:pt x="4191" y="10086"/>
                  </a:cubicBezTo>
                  <a:lnTo>
                    <a:pt x="4191" y="10359"/>
                  </a:lnTo>
                  <a:lnTo>
                    <a:pt x="2036" y="10359"/>
                  </a:lnTo>
                  <a:cubicBezTo>
                    <a:pt x="1739" y="10359"/>
                    <a:pt x="1512" y="10598"/>
                    <a:pt x="1512" y="10883"/>
                  </a:cubicBezTo>
                  <a:cubicBezTo>
                    <a:pt x="1512" y="11181"/>
                    <a:pt x="1750" y="11407"/>
                    <a:pt x="2036" y="11407"/>
                  </a:cubicBezTo>
                  <a:lnTo>
                    <a:pt x="8263" y="11407"/>
                  </a:lnTo>
                  <a:cubicBezTo>
                    <a:pt x="8561" y="11407"/>
                    <a:pt x="8775" y="11169"/>
                    <a:pt x="8775" y="10883"/>
                  </a:cubicBezTo>
                  <a:cubicBezTo>
                    <a:pt x="8775" y="10598"/>
                    <a:pt x="8537" y="10359"/>
                    <a:pt x="8263" y="10359"/>
                  </a:cubicBezTo>
                  <a:lnTo>
                    <a:pt x="7465" y="10359"/>
                  </a:lnTo>
                  <a:cubicBezTo>
                    <a:pt x="7382" y="10359"/>
                    <a:pt x="7311" y="10443"/>
                    <a:pt x="7311" y="10526"/>
                  </a:cubicBezTo>
                  <a:cubicBezTo>
                    <a:pt x="7311" y="10621"/>
                    <a:pt x="7382" y="10693"/>
                    <a:pt x="7465" y="10693"/>
                  </a:cubicBezTo>
                  <a:lnTo>
                    <a:pt x="8263" y="10693"/>
                  </a:lnTo>
                  <a:cubicBezTo>
                    <a:pt x="8358" y="10693"/>
                    <a:pt x="8454" y="10776"/>
                    <a:pt x="8454" y="10883"/>
                  </a:cubicBezTo>
                  <a:cubicBezTo>
                    <a:pt x="8454" y="10990"/>
                    <a:pt x="8358" y="11074"/>
                    <a:pt x="8263" y="11074"/>
                  </a:cubicBezTo>
                  <a:lnTo>
                    <a:pt x="2084" y="11074"/>
                  </a:lnTo>
                  <a:cubicBezTo>
                    <a:pt x="1977" y="11074"/>
                    <a:pt x="1893" y="10990"/>
                    <a:pt x="1893" y="10883"/>
                  </a:cubicBezTo>
                  <a:cubicBezTo>
                    <a:pt x="1893" y="10776"/>
                    <a:pt x="1977" y="10693"/>
                    <a:pt x="2084" y="10693"/>
                  </a:cubicBezTo>
                  <a:lnTo>
                    <a:pt x="6787" y="10693"/>
                  </a:lnTo>
                  <a:cubicBezTo>
                    <a:pt x="6870" y="10693"/>
                    <a:pt x="6953" y="10621"/>
                    <a:pt x="6953" y="10526"/>
                  </a:cubicBezTo>
                  <a:cubicBezTo>
                    <a:pt x="6953" y="10443"/>
                    <a:pt x="6870" y="10359"/>
                    <a:pt x="6787" y="10359"/>
                  </a:cubicBezTo>
                  <a:lnTo>
                    <a:pt x="6203" y="10359"/>
                  </a:lnTo>
                  <a:lnTo>
                    <a:pt x="6203" y="10050"/>
                  </a:lnTo>
                  <a:cubicBezTo>
                    <a:pt x="6596" y="9943"/>
                    <a:pt x="6870" y="9609"/>
                    <a:pt x="6870" y="9193"/>
                  </a:cubicBezTo>
                  <a:lnTo>
                    <a:pt x="6930" y="9193"/>
                  </a:lnTo>
                  <a:cubicBezTo>
                    <a:pt x="7334" y="9193"/>
                    <a:pt x="7680" y="8859"/>
                    <a:pt x="7680" y="8443"/>
                  </a:cubicBezTo>
                  <a:cubicBezTo>
                    <a:pt x="7680" y="8038"/>
                    <a:pt x="7346" y="7704"/>
                    <a:pt x="6930" y="7704"/>
                  </a:cubicBezTo>
                  <a:lnTo>
                    <a:pt x="4406" y="7704"/>
                  </a:lnTo>
                  <a:cubicBezTo>
                    <a:pt x="3298" y="7704"/>
                    <a:pt x="2405" y="6811"/>
                    <a:pt x="2405" y="5704"/>
                  </a:cubicBezTo>
                  <a:cubicBezTo>
                    <a:pt x="2405" y="4609"/>
                    <a:pt x="3298" y="3716"/>
                    <a:pt x="4406" y="3716"/>
                  </a:cubicBezTo>
                  <a:lnTo>
                    <a:pt x="4822" y="3716"/>
                  </a:lnTo>
                  <a:lnTo>
                    <a:pt x="4822" y="5287"/>
                  </a:lnTo>
                  <a:cubicBezTo>
                    <a:pt x="4822" y="5383"/>
                    <a:pt x="4894" y="5454"/>
                    <a:pt x="4989" y="5454"/>
                  </a:cubicBezTo>
                  <a:lnTo>
                    <a:pt x="5108" y="5454"/>
                  </a:lnTo>
                  <a:lnTo>
                    <a:pt x="5108" y="6180"/>
                  </a:lnTo>
                  <a:cubicBezTo>
                    <a:pt x="5108" y="6276"/>
                    <a:pt x="5179" y="6347"/>
                    <a:pt x="5263" y="6347"/>
                  </a:cubicBezTo>
                  <a:lnTo>
                    <a:pt x="5727" y="6347"/>
                  </a:lnTo>
                  <a:lnTo>
                    <a:pt x="5727" y="6788"/>
                  </a:lnTo>
                  <a:cubicBezTo>
                    <a:pt x="5727" y="6883"/>
                    <a:pt x="5799" y="6954"/>
                    <a:pt x="5894" y="6954"/>
                  </a:cubicBezTo>
                  <a:lnTo>
                    <a:pt x="6537" y="6954"/>
                  </a:lnTo>
                  <a:cubicBezTo>
                    <a:pt x="6620" y="6954"/>
                    <a:pt x="6692" y="6883"/>
                    <a:pt x="6692" y="6788"/>
                  </a:cubicBezTo>
                  <a:lnTo>
                    <a:pt x="6692" y="5454"/>
                  </a:lnTo>
                  <a:lnTo>
                    <a:pt x="6811" y="5454"/>
                  </a:lnTo>
                  <a:cubicBezTo>
                    <a:pt x="6906" y="5454"/>
                    <a:pt x="6977" y="5383"/>
                    <a:pt x="6977" y="5287"/>
                  </a:cubicBezTo>
                  <a:lnTo>
                    <a:pt x="6977" y="870"/>
                  </a:lnTo>
                  <a:cubicBezTo>
                    <a:pt x="6977" y="775"/>
                    <a:pt x="6906" y="703"/>
                    <a:pt x="6811" y="703"/>
                  </a:cubicBezTo>
                  <a:lnTo>
                    <a:pt x="6620" y="703"/>
                  </a:lnTo>
                  <a:lnTo>
                    <a:pt x="6620" y="334"/>
                  </a:lnTo>
                  <a:lnTo>
                    <a:pt x="6811" y="334"/>
                  </a:lnTo>
                  <a:cubicBezTo>
                    <a:pt x="6906" y="334"/>
                    <a:pt x="6977" y="263"/>
                    <a:pt x="6977" y="168"/>
                  </a:cubicBezTo>
                  <a:cubicBezTo>
                    <a:pt x="6977" y="72"/>
                    <a:pt x="6906" y="1"/>
                    <a:pt x="681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0" name="Google Shape;10785;p57"/>
            <p:cNvSpPr/>
            <p:nvPr/>
          </p:nvSpPr>
          <p:spPr>
            <a:xfrm>
              <a:off x="4102009" y="3418680"/>
              <a:ext cx="36824" cy="37175"/>
            </a:xfrm>
            <a:custGeom>
              <a:avLst/>
              <a:gdLst/>
              <a:ahLst/>
              <a:cxnLst/>
              <a:rect l="l" t="t" r="r" b="b"/>
              <a:pathLst>
                <a:path w="1156" h="1167" extrusionOk="0">
                  <a:moveTo>
                    <a:pt x="572" y="345"/>
                  </a:moveTo>
                  <a:cubicBezTo>
                    <a:pt x="715" y="345"/>
                    <a:pt x="810" y="452"/>
                    <a:pt x="810" y="583"/>
                  </a:cubicBezTo>
                  <a:cubicBezTo>
                    <a:pt x="810" y="714"/>
                    <a:pt x="715" y="822"/>
                    <a:pt x="572" y="822"/>
                  </a:cubicBezTo>
                  <a:cubicBezTo>
                    <a:pt x="441" y="822"/>
                    <a:pt x="334" y="714"/>
                    <a:pt x="334" y="583"/>
                  </a:cubicBezTo>
                  <a:cubicBezTo>
                    <a:pt x="334" y="452"/>
                    <a:pt x="441" y="345"/>
                    <a:pt x="572" y="345"/>
                  </a:cubicBezTo>
                  <a:close/>
                  <a:moveTo>
                    <a:pt x="572" y="0"/>
                  </a:moveTo>
                  <a:cubicBezTo>
                    <a:pt x="263" y="0"/>
                    <a:pt x="1" y="262"/>
                    <a:pt x="1" y="583"/>
                  </a:cubicBezTo>
                  <a:cubicBezTo>
                    <a:pt x="1" y="893"/>
                    <a:pt x="251" y="1167"/>
                    <a:pt x="572" y="1167"/>
                  </a:cubicBezTo>
                  <a:cubicBezTo>
                    <a:pt x="894" y="1167"/>
                    <a:pt x="1156" y="893"/>
                    <a:pt x="1156" y="583"/>
                  </a:cubicBezTo>
                  <a:cubicBezTo>
                    <a:pt x="1156" y="274"/>
                    <a:pt x="906" y="0"/>
                    <a:pt x="57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1" name="Google Shape;10786;p57"/>
            <p:cNvSpPr/>
            <p:nvPr/>
          </p:nvSpPr>
          <p:spPr>
            <a:xfrm>
              <a:off x="4083820" y="3615129"/>
              <a:ext cx="37175" cy="36824"/>
            </a:xfrm>
            <a:custGeom>
              <a:avLst/>
              <a:gdLst/>
              <a:ahLst/>
              <a:cxnLst/>
              <a:rect l="l" t="t" r="r" b="b"/>
              <a:pathLst>
                <a:path w="1167" h="1156" extrusionOk="0">
                  <a:moveTo>
                    <a:pt x="584" y="346"/>
                  </a:moveTo>
                  <a:cubicBezTo>
                    <a:pt x="715" y="346"/>
                    <a:pt x="822" y="441"/>
                    <a:pt x="822" y="584"/>
                  </a:cubicBezTo>
                  <a:cubicBezTo>
                    <a:pt x="822" y="715"/>
                    <a:pt x="715" y="822"/>
                    <a:pt x="584" y="822"/>
                  </a:cubicBezTo>
                  <a:cubicBezTo>
                    <a:pt x="453" y="822"/>
                    <a:pt x="345" y="715"/>
                    <a:pt x="345" y="584"/>
                  </a:cubicBezTo>
                  <a:cubicBezTo>
                    <a:pt x="345" y="441"/>
                    <a:pt x="453" y="346"/>
                    <a:pt x="584" y="346"/>
                  </a:cubicBezTo>
                  <a:close/>
                  <a:moveTo>
                    <a:pt x="584" y="0"/>
                  </a:moveTo>
                  <a:cubicBezTo>
                    <a:pt x="274" y="0"/>
                    <a:pt x="0" y="251"/>
                    <a:pt x="0" y="584"/>
                  </a:cubicBezTo>
                  <a:cubicBezTo>
                    <a:pt x="0" y="905"/>
                    <a:pt x="250" y="1155"/>
                    <a:pt x="584" y="1155"/>
                  </a:cubicBezTo>
                  <a:cubicBezTo>
                    <a:pt x="905" y="1155"/>
                    <a:pt x="1167" y="893"/>
                    <a:pt x="1167" y="584"/>
                  </a:cubicBezTo>
                  <a:cubicBezTo>
                    <a:pt x="1167" y="262"/>
                    <a:pt x="905" y="0"/>
                    <a:pt x="58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02" name="Google Shape;10787;p57"/>
          <p:cNvGrpSpPr/>
          <p:nvPr/>
        </p:nvGrpSpPr>
        <p:grpSpPr>
          <a:xfrm>
            <a:off x="4846635" y="4643568"/>
            <a:ext cx="480459" cy="300674"/>
            <a:chOff x="3497847" y="3417374"/>
            <a:chExt cx="379680" cy="237606"/>
          </a:xfrm>
          <a:solidFill>
            <a:srgbClr val="0D4D98"/>
          </a:solidFill>
        </p:grpSpPr>
        <p:sp>
          <p:nvSpPr>
            <p:cNvPr id="503" name="Google Shape;10788;p57"/>
            <p:cNvSpPr/>
            <p:nvPr/>
          </p:nvSpPr>
          <p:spPr>
            <a:xfrm>
              <a:off x="3557767" y="3444833"/>
              <a:ext cx="113818" cy="113818"/>
            </a:xfrm>
            <a:custGeom>
              <a:avLst/>
              <a:gdLst/>
              <a:ahLst/>
              <a:cxnLst/>
              <a:rect l="l" t="t" r="r" b="b"/>
              <a:pathLst>
                <a:path w="3573" h="3573" extrusionOk="0">
                  <a:moveTo>
                    <a:pt x="1786" y="358"/>
                  </a:moveTo>
                  <a:cubicBezTo>
                    <a:pt x="2572" y="358"/>
                    <a:pt x="3215" y="1001"/>
                    <a:pt x="3215" y="1787"/>
                  </a:cubicBezTo>
                  <a:cubicBezTo>
                    <a:pt x="3215" y="2572"/>
                    <a:pt x="2572" y="3215"/>
                    <a:pt x="1786" y="3215"/>
                  </a:cubicBezTo>
                  <a:cubicBezTo>
                    <a:pt x="988" y="3215"/>
                    <a:pt x="357" y="2572"/>
                    <a:pt x="357" y="1787"/>
                  </a:cubicBezTo>
                  <a:cubicBezTo>
                    <a:pt x="334" y="1001"/>
                    <a:pt x="988" y="358"/>
                    <a:pt x="1786" y="358"/>
                  </a:cubicBezTo>
                  <a:close/>
                  <a:moveTo>
                    <a:pt x="1786" y="1"/>
                  </a:moveTo>
                  <a:cubicBezTo>
                    <a:pt x="798" y="1"/>
                    <a:pt x="0" y="810"/>
                    <a:pt x="0" y="1787"/>
                  </a:cubicBezTo>
                  <a:cubicBezTo>
                    <a:pt x="0" y="2787"/>
                    <a:pt x="798" y="3572"/>
                    <a:pt x="1786" y="3572"/>
                  </a:cubicBezTo>
                  <a:cubicBezTo>
                    <a:pt x="2762" y="3572"/>
                    <a:pt x="3572" y="2775"/>
                    <a:pt x="3572" y="1787"/>
                  </a:cubicBezTo>
                  <a:cubicBezTo>
                    <a:pt x="3572" y="810"/>
                    <a:pt x="2762" y="1"/>
                    <a:pt x="178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4" name="Google Shape;10789;p57"/>
            <p:cNvSpPr/>
            <p:nvPr/>
          </p:nvSpPr>
          <p:spPr>
            <a:xfrm>
              <a:off x="3706434" y="3518418"/>
              <a:ext cx="62595" cy="62595"/>
            </a:xfrm>
            <a:custGeom>
              <a:avLst/>
              <a:gdLst/>
              <a:ahLst/>
              <a:cxnLst/>
              <a:rect l="l" t="t" r="r" b="b"/>
              <a:pathLst>
                <a:path w="1965" h="1965" extrusionOk="0">
                  <a:moveTo>
                    <a:pt x="989" y="358"/>
                  </a:moveTo>
                  <a:cubicBezTo>
                    <a:pt x="1322" y="358"/>
                    <a:pt x="1608" y="643"/>
                    <a:pt x="1608" y="977"/>
                  </a:cubicBezTo>
                  <a:cubicBezTo>
                    <a:pt x="1608" y="1322"/>
                    <a:pt x="1322" y="1608"/>
                    <a:pt x="989" y="1608"/>
                  </a:cubicBezTo>
                  <a:cubicBezTo>
                    <a:pt x="982" y="1608"/>
                    <a:pt x="975" y="1608"/>
                    <a:pt x="968" y="1608"/>
                  </a:cubicBezTo>
                  <a:cubicBezTo>
                    <a:pt x="632" y="1608"/>
                    <a:pt x="358" y="1327"/>
                    <a:pt x="358" y="977"/>
                  </a:cubicBezTo>
                  <a:cubicBezTo>
                    <a:pt x="358" y="643"/>
                    <a:pt x="643" y="358"/>
                    <a:pt x="989" y="358"/>
                  </a:cubicBezTo>
                  <a:close/>
                  <a:moveTo>
                    <a:pt x="989" y="0"/>
                  </a:moveTo>
                  <a:cubicBezTo>
                    <a:pt x="441" y="0"/>
                    <a:pt x="0" y="429"/>
                    <a:pt x="0" y="977"/>
                  </a:cubicBezTo>
                  <a:cubicBezTo>
                    <a:pt x="0" y="1512"/>
                    <a:pt x="429" y="1965"/>
                    <a:pt x="989" y="1965"/>
                  </a:cubicBezTo>
                  <a:cubicBezTo>
                    <a:pt x="1524" y="1965"/>
                    <a:pt x="1965" y="1536"/>
                    <a:pt x="1965" y="977"/>
                  </a:cubicBezTo>
                  <a:cubicBezTo>
                    <a:pt x="1965" y="441"/>
                    <a:pt x="1536" y="0"/>
                    <a:pt x="9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5" name="Google Shape;10790;p57"/>
            <p:cNvSpPr/>
            <p:nvPr/>
          </p:nvSpPr>
          <p:spPr>
            <a:xfrm>
              <a:off x="3780019" y="3518418"/>
              <a:ext cx="62595" cy="62595"/>
            </a:xfrm>
            <a:custGeom>
              <a:avLst/>
              <a:gdLst/>
              <a:ahLst/>
              <a:cxnLst/>
              <a:rect l="l" t="t" r="r" b="b"/>
              <a:pathLst>
                <a:path w="1965" h="1965" extrusionOk="0">
                  <a:moveTo>
                    <a:pt x="1000" y="358"/>
                  </a:moveTo>
                  <a:cubicBezTo>
                    <a:pt x="1334" y="358"/>
                    <a:pt x="1620" y="643"/>
                    <a:pt x="1620" y="977"/>
                  </a:cubicBezTo>
                  <a:cubicBezTo>
                    <a:pt x="1620" y="1322"/>
                    <a:pt x="1334" y="1608"/>
                    <a:pt x="1000" y="1608"/>
                  </a:cubicBezTo>
                  <a:cubicBezTo>
                    <a:pt x="655" y="1608"/>
                    <a:pt x="369" y="1334"/>
                    <a:pt x="369" y="977"/>
                  </a:cubicBezTo>
                  <a:cubicBezTo>
                    <a:pt x="369" y="643"/>
                    <a:pt x="655" y="358"/>
                    <a:pt x="1000" y="358"/>
                  </a:cubicBezTo>
                  <a:close/>
                  <a:moveTo>
                    <a:pt x="977" y="0"/>
                  </a:moveTo>
                  <a:cubicBezTo>
                    <a:pt x="429" y="0"/>
                    <a:pt x="0" y="429"/>
                    <a:pt x="0" y="977"/>
                  </a:cubicBezTo>
                  <a:cubicBezTo>
                    <a:pt x="0" y="1512"/>
                    <a:pt x="429" y="1965"/>
                    <a:pt x="977" y="1965"/>
                  </a:cubicBezTo>
                  <a:cubicBezTo>
                    <a:pt x="1536" y="1965"/>
                    <a:pt x="1965" y="1536"/>
                    <a:pt x="1965" y="977"/>
                  </a:cubicBezTo>
                  <a:cubicBezTo>
                    <a:pt x="1965" y="441"/>
                    <a:pt x="1536" y="0"/>
                    <a:pt x="97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6" name="Google Shape;10791;p57"/>
            <p:cNvSpPr/>
            <p:nvPr/>
          </p:nvSpPr>
          <p:spPr>
            <a:xfrm>
              <a:off x="3497847" y="3417374"/>
              <a:ext cx="379680" cy="237606"/>
            </a:xfrm>
            <a:custGeom>
              <a:avLst/>
              <a:gdLst/>
              <a:ahLst/>
              <a:cxnLst/>
              <a:rect l="l" t="t" r="r" b="b"/>
              <a:pathLst>
                <a:path w="11919" h="7459" extrusionOk="0">
                  <a:moveTo>
                    <a:pt x="9144" y="1315"/>
                  </a:moveTo>
                  <a:cubicBezTo>
                    <a:pt x="9418" y="1315"/>
                    <a:pt x="9656" y="1506"/>
                    <a:pt x="9739" y="1756"/>
                  </a:cubicBezTo>
                  <a:lnTo>
                    <a:pt x="8096" y="1756"/>
                  </a:lnTo>
                  <a:cubicBezTo>
                    <a:pt x="8168" y="1506"/>
                    <a:pt x="8406" y="1315"/>
                    <a:pt x="8692" y="1315"/>
                  </a:cubicBezTo>
                  <a:close/>
                  <a:moveTo>
                    <a:pt x="3822" y="6566"/>
                  </a:moveTo>
                  <a:lnTo>
                    <a:pt x="3822" y="6970"/>
                  </a:lnTo>
                  <a:cubicBezTo>
                    <a:pt x="3822" y="7042"/>
                    <a:pt x="3762" y="7113"/>
                    <a:pt x="3679" y="7113"/>
                  </a:cubicBezTo>
                  <a:lnTo>
                    <a:pt x="2024" y="7113"/>
                  </a:lnTo>
                  <a:cubicBezTo>
                    <a:pt x="1953" y="7113"/>
                    <a:pt x="1881" y="7054"/>
                    <a:pt x="1881" y="6970"/>
                  </a:cubicBezTo>
                  <a:lnTo>
                    <a:pt x="1881" y="6566"/>
                  </a:lnTo>
                  <a:close/>
                  <a:moveTo>
                    <a:pt x="10001" y="6566"/>
                  </a:moveTo>
                  <a:lnTo>
                    <a:pt x="10001" y="6970"/>
                  </a:lnTo>
                  <a:lnTo>
                    <a:pt x="10013" y="6970"/>
                  </a:lnTo>
                  <a:cubicBezTo>
                    <a:pt x="10013" y="7042"/>
                    <a:pt x="9954" y="7113"/>
                    <a:pt x="9870" y="7113"/>
                  </a:cubicBezTo>
                  <a:lnTo>
                    <a:pt x="8215" y="7113"/>
                  </a:lnTo>
                  <a:cubicBezTo>
                    <a:pt x="8144" y="7113"/>
                    <a:pt x="8072" y="7054"/>
                    <a:pt x="8072" y="6970"/>
                  </a:cubicBezTo>
                  <a:lnTo>
                    <a:pt x="8072" y="6566"/>
                  </a:lnTo>
                  <a:close/>
                  <a:moveTo>
                    <a:pt x="3660" y="1"/>
                  </a:moveTo>
                  <a:cubicBezTo>
                    <a:pt x="3359" y="1"/>
                    <a:pt x="3052" y="52"/>
                    <a:pt x="2750" y="160"/>
                  </a:cubicBezTo>
                  <a:cubicBezTo>
                    <a:pt x="2667" y="196"/>
                    <a:pt x="2619" y="291"/>
                    <a:pt x="2655" y="386"/>
                  </a:cubicBezTo>
                  <a:cubicBezTo>
                    <a:pt x="2675" y="455"/>
                    <a:pt x="2751" y="500"/>
                    <a:pt x="2824" y="500"/>
                  </a:cubicBezTo>
                  <a:cubicBezTo>
                    <a:pt x="2840" y="500"/>
                    <a:pt x="2855" y="498"/>
                    <a:pt x="2869" y="493"/>
                  </a:cubicBezTo>
                  <a:cubicBezTo>
                    <a:pt x="3132" y="398"/>
                    <a:pt x="3397" y="353"/>
                    <a:pt x="3656" y="353"/>
                  </a:cubicBezTo>
                  <a:cubicBezTo>
                    <a:pt x="4845" y="353"/>
                    <a:pt x="5906" y="1294"/>
                    <a:pt x="5965" y="2565"/>
                  </a:cubicBezTo>
                  <a:cubicBezTo>
                    <a:pt x="6025" y="3887"/>
                    <a:pt x="4965" y="4970"/>
                    <a:pt x="3667" y="4970"/>
                  </a:cubicBezTo>
                  <a:cubicBezTo>
                    <a:pt x="2381" y="4970"/>
                    <a:pt x="1357" y="3934"/>
                    <a:pt x="1357" y="2649"/>
                  </a:cubicBezTo>
                  <a:cubicBezTo>
                    <a:pt x="1357" y="1922"/>
                    <a:pt x="1715" y="1220"/>
                    <a:pt x="2310" y="803"/>
                  </a:cubicBezTo>
                  <a:cubicBezTo>
                    <a:pt x="2381" y="744"/>
                    <a:pt x="2393" y="636"/>
                    <a:pt x="2346" y="565"/>
                  </a:cubicBezTo>
                  <a:cubicBezTo>
                    <a:pt x="2307" y="519"/>
                    <a:pt x="2254" y="493"/>
                    <a:pt x="2198" y="493"/>
                  </a:cubicBezTo>
                  <a:cubicBezTo>
                    <a:pt x="2168" y="493"/>
                    <a:pt x="2137" y="500"/>
                    <a:pt x="2107" y="517"/>
                  </a:cubicBezTo>
                  <a:cubicBezTo>
                    <a:pt x="1679" y="839"/>
                    <a:pt x="1357" y="1279"/>
                    <a:pt x="1179" y="1767"/>
                  </a:cubicBezTo>
                  <a:lnTo>
                    <a:pt x="655" y="1767"/>
                  </a:lnTo>
                  <a:cubicBezTo>
                    <a:pt x="298" y="1767"/>
                    <a:pt x="0" y="2065"/>
                    <a:pt x="0" y="2422"/>
                  </a:cubicBezTo>
                  <a:lnTo>
                    <a:pt x="0" y="5911"/>
                  </a:lnTo>
                  <a:cubicBezTo>
                    <a:pt x="0" y="6268"/>
                    <a:pt x="298" y="6566"/>
                    <a:pt x="655" y="6566"/>
                  </a:cubicBezTo>
                  <a:lnTo>
                    <a:pt x="1560" y="6566"/>
                  </a:lnTo>
                  <a:lnTo>
                    <a:pt x="1560" y="6970"/>
                  </a:lnTo>
                  <a:cubicBezTo>
                    <a:pt x="1560" y="7232"/>
                    <a:pt x="1786" y="7459"/>
                    <a:pt x="2048" y="7459"/>
                  </a:cubicBezTo>
                  <a:lnTo>
                    <a:pt x="3703" y="7459"/>
                  </a:lnTo>
                  <a:cubicBezTo>
                    <a:pt x="3977" y="7459"/>
                    <a:pt x="4191" y="7232"/>
                    <a:pt x="4191" y="6970"/>
                  </a:cubicBezTo>
                  <a:lnTo>
                    <a:pt x="4191" y="6566"/>
                  </a:lnTo>
                  <a:lnTo>
                    <a:pt x="6537" y="6566"/>
                  </a:lnTo>
                  <a:cubicBezTo>
                    <a:pt x="6620" y="6566"/>
                    <a:pt x="6715" y="6494"/>
                    <a:pt x="6715" y="6387"/>
                  </a:cubicBezTo>
                  <a:cubicBezTo>
                    <a:pt x="6715" y="6292"/>
                    <a:pt x="6644" y="6208"/>
                    <a:pt x="6537" y="6208"/>
                  </a:cubicBezTo>
                  <a:lnTo>
                    <a:pt x="655" y="6208"/>
                  </a:lnTo>
                  <a:cubicBezTo>
                    <a:pt x="476" y="6208"/>
                    <a:pt x="345" y="6066"/>
                    <a:pt x="345" y="5887"/>
                  </a:cubicBezTo>
                  <a:lnTo>
                    <a:pt x="345" y="2410"/>
                  </a:lnTo>
                  <a:cubicBezTo>
                    <a:pt x="345" y="2232"/>
                    <a:pt x="476" y="2101"/>
                    <a:pt x="655" y="2101"/>
                  </a:cubicBezTo>
                  <a:lnTo>
                    <a:pt x="1072" y="2101"/>
                  </a:lnTo>
                  <a:cubicBezTo>
                    <a:pt x="726" y="3708"/>
                    <a:pt x="1953" y="5292"/>
                    <a:pt x="3655" y="5292"/>
                  </a:cubicBezTo>
                  <a:cubicBezTo>
                    <a:pt x="5358" y="5292"/>
                    <a:pt x="6608" y="3720"/>
                    <a:pt x="6251" y="2101"/>
                  </a:cubicBezTo>
                  <a:lnTo>
                    <a:pt x="11263" y="2101"/>
                  </a:lnTo>
                  <a:cubicBezTo>
                    <a:pt x="11430" y="2101"/>
                    <a:pt x="11573" y="2232"/>
                    <a:pt x="11573" y="2410"/>
                  </a:cubicBezTo>
                  <a:lnTo>
                    <a:pt x="11573" y="5887"/>
                  </a:lnTo>
                  <a:cubicBezTo>
                    <a:pt x="11573" y="6054"/>
                    <a:pt x="11442" y="6208"/>
                    <a:pt x="11263" y="6208"/>
                  </a:cubicBezTo>
                  <a:lnTo>
                    <a:pt x="7168" y="6208"/>
                  </a:lnTo>
                  <a:cubicBezTo>
                    <a:pt x="7084" y="6208"/>
                    <a:pt x="6989" y="6280"/>
                    <a:pt x="6989" y="6387"/>
                  </a:cubicBezTo>
                  <a:cubicBezTo>
                    <a:pt x="6989" y="6470"/>
                    <a:pt x="7072" y="6566"/>
                    <a:pt x="7168" y="6566"/>
                  </a:cubicBezTo>
                  <a:lnTo>
                    <a:pt x="7727" y="6566"/>
                  </a:lnTo>
                  <a:lnTo>
                    <a:pt x="7727" y="6970"/>
                  </a:lnTo>
                  <a:cubicBezTo>
                    <a:pt x="7727" y="7232"/>
                    <a:pt x="7941" y="7459"/>
                    <a:pt x="8215" y="7459"/>
                  </a:cubicBezTo>
                  <a:lnTo>
                    <a:pt x="9870" y="7459"/>
                  </a:lnTo>
                  <a:cubicBezTo>
                    <a:pt x="10132" y="7459"/>
                    <a:pt x="10358" y="7232"/>
                    <a:pt x="10358" y="6970"/>
                  </a:cubicBezTo>
                  <a:lnTo>
                    <a:pt x="10358" y="6566"/>
                  </a:lnTo>
                  <a:lnTo>
                    <a:pt x="11263" y="6566"/>
                  </a:lnTo>
                  <a:cubicBezTo>
                    <a:pt x="11621" y="6566"/>
                    <a:pt x="11918" y="6268"/>
                    <a:pt x="11918" y="5911"/>
                  </a:cubicBezTo>
                  <a:lnTo>
                    <a:pt x="11918" y="2422"/>
                  </a:lnTo>
                  <a:cubicBezTo>
                    <a:pt x="11918" y="2053"/>
                    <a:pt x="11621" y="1756"/>
                    <a:pt x="11263" y="1756"/>
                  </a:cubicBezTo>
                  <a:lnTo>
                    <a:pt x="10108" y="1756"/>
                  </a:lnTo>
                  <a:cubicBezTo>
                    <a:pt x="10013" y="1291"/>
                    <a:pt x="9632" y="958"/>
                    <a:pt x="9144" y="958"/>
                  </a:cubicBezTo>
                  <a:lnTo>
                    <a:pt x="8692" y="958"/>
                  </a:lnTo>
                  <a:cubicBezTo>
                    <a:pt x="8215" y="958"/>
                    <a:pt x="7811" y="1291"/>
                    <a:pt x="7727" y="1756"/>
                  </a:cubicBezTo>
                  <a:lnTo>
                    <a:pt x="6167" y="1756"/>
                  </a:lnTo>
                  <a:cubicBezTo>
                    <a:pt x="5766" y="673"/>
                    <a:pt x="4751" y="1"/>
                    <a:pt x="366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07" name="Google Shape;10792;p57"/>
          <p:cNvGrpSpPr/>
          <p:nvPr/>
        </p:nvGrpSpPr>
        <p:grpSpPr>
          <a:xfrm>
            <a:off x="3389885" y="4539587"/>
            <a:ext cx="476145" cy="427693"/>
            <a:chOff x="2612597" y="3367075"/>
            <a:chExt cx="376271" cy="337982"/>
          </a:xfrm>
          <a:solidFill>
            <a:srgbClr val="0D4D98"/>
          </a:solidFill>
        </p:grpSpPr>
        <p:sp>
          <p:nvSpPr>
            <p:cNvPr id="508" name="Google Shape;10793;p57"/>
            <p:cNvSpPr/>
            <p:nvPr/>
          </p:nvSpPr>
          <p:spPr>
            <a:xfrm>
              <a:off x="2612597" y="3367075"/>
              <a:ext cx="376271" cy="337982"/>
            </a:xfrm>
            <a:custGeom>
              <a:avLst/>
              <a:gdLst/>
              <a:ahLst/>
              <a:cxnLst/>
              <a:rect l="l" t="t" r="r" b="b"/>
              <a:pathLst>
                <a:path w="11812" h="10610" extrusionOk="0">
                  <a:moveTo>
                    <a:pt x="7561" y="346"/>
                  </a:moveTo>
                  <a:cubicBezTo>
                    <a:pt x="7490" y="668"/>
                    <a:pt x="7192" y="918"/>
                    <a:pt x="6835" y="918"/>
                  </a:cubicBezTo>
                  <a:lnTo>
                    <a:pt x="4966" y="918"/>
                  </a:lnTo>
                  <a:cubicBezTo>
                    <a:pt x="4609" y="918"/>
                    <a:pt x="4311" y="668"/>
                    <a:pt x="4228" y="346"/>
                  </a:cubicBezTo>
                  <a:close/>
                  <a:moveTo>
                    <a:pt x="7918" y="358"/>
                  </a:moveTo>
                  <a:cubicBezTo>
                    <a:pt x="8264" y="418"/>
                    <a:pt x="8526" y="727"/>
                    <a:pt x="8526" y="1108"/>
                  </a:cubicBezTo>
                  <a:lnTo>
                    <a:pt x="8526" y="1918"/>
                  </a:lnTo>
                  <a:lnTo>
                    <a:pt x="3263" y="1918"/>
                  </a:lnTo>
                  <a:lnTo>
                    <a:pt x="3263" y="1108"/>
                  </a:lnTo>
                  <a:cubicBezTo>
                    <a:pt x="3263" y="727"/>
                    <a:pt x="3525" y="429"/>
                    <a:pt x="3870" y="358"/>
                  </a:cubicBezTo>
                  <a:cubicBezTo>
                    <a:pt x="3966" y="882"/>
                    <a:pt x="4406" y="1287"/>
                    <a:pt x="4954" y="1287"/>
                  </a:cubicBezTo>
                  <a:lnTo>
                    <a:pt x="6835" y="1287"/>
                  </a:lnTo>
                  <a:cubicBezTo>
                    <a:pt x="7383" y="1287"/>
                    <a:pt x="7835" y="882"/>
                    <a:pt x="7918" y="358"/>
                  </a:cubicBezTo>
                  <a:close/>
                  <a:moveTo>
                    <a:pt x="7502" y="5180"/>
                  </a:moveTo>
                  <a:cubicBezTo>
                    <a:pt x="7835" y="5180"/>
                    <a:pt x="8097" y="5454"/>
                    <a:pt x="8097" y="5775"/>
                  </a:cubicBezTo>
                  <a:lnTo>
                    <a:pt x="8097" y="7323"/>
                  </a:lnTo>
                  <a:cubicBezTo>
                    <a:pt x="7764" y="7395"/>
                    <a:pt x="7430" y="7442"/>
                    <a:pt x="7073" y="7478"/>
                  </a:cubicBezTo>
                  <a:lnTo>
                    <a:pt x="7073" y="6942"/>
                  </a:lnTo>
                  <a:cubicBezTo>
                    <a:pt x="7085" y="6561"/>
                    <a:pt x="6764" y="6240"/>
                    <a:pt x="6371" y="6240"/>
                  </a:cubicBezTo>
                  <a:lnTo>
                    <a:pt x="5406" y="6240"/>
                  </a:lnTo>
                  <a:cubicBezTo>
                    <a:pt x="5025" y="6240"/>
                    <a:pt x="4704" y="6549"/>
                    <a:pt x="4704" y="6942"/>
                  </a:cubicBezTo>
                  <a:lnTo>
                    <a:pt x="4704" y="7478"/>
                  </a:lnTo>
                  <a:cubicBezTo>
                    <a:pt x="4370" y="7442"/>
                    <a:pt x="4025" y="7383"/>
                    <a:pt x="3680" y="7323"/>
                  </a:cubicBezTo>
                  <a:lnTo>
                    <a:pt x="3680" y="5775"/>
                  </a:lnTo>
                  <a:cubicBezTo>
                    <a:pt x="3680" y="5454"/>
                    <a:pt x="3954" y="5180"/>
                    <a:pt x="4275" y="5180"/>
                  </a:cubicBezTo>
                  <a:close/>
                  <a:moveTo>
                    <a:pt x="6371" y="6585"/>
                  </a:moveTo>
                  <a:cubicBezTo>
                    <a:pt x="6573" y="6585"/>
                    <a:pt x="6728" y="6740"/>
                    <a:pt x="6728" y="6942"/>
                  </a:cubicBezTo>
                  <a:lnTo>
                    <a:pt x="6728" y="8430"/>
                  </a:lnTo>
                  <a:cubicBezTo>
                    <a:pt x="6728" y="8621"/>
                    <a:pt x="6573" y="8788"/>
                    <a:pt x="6371" y="8788"/>
                  </a:cubicBezTo>
                  <a:lnTo>
                    <a:pt x="5406" y="8788"/>
                  </a:lnTo>
                  <a:cubicBezTo>
                    <a:pt x="5216" y="8788"/>
                    <a:pt x="5049" y="8621"/>
                    <a:pt x="5049" y="8430"/>
                  </a:cubicBezTo>
                  <a:lnTo>
                    <a:pt x="5049" y="6942"/>
                  </a:lnTo>
                  <a:cubicBezTo>
                    <a:pt x="5049" y="6740"/>
                    <a:pt x="5216" y="6585"/>
                    <a:pt x="5406" y="6585"/>
                  </a:cubicBezTo>
                  <a:close/>
                  <a:moveTo>
                    <a:pt x="4025" y="1"/>
                  </a:moveTo>
                  <a:cubicBezTo>
                    <a:pt x="3406" y="1"/>
                    <a:pt x="2918" y="489"/>
                    <a:pt x="2918" y="1108"/>
                  </a:cubicBezTo>
                  <a:lnTo>
                    <a:pt x="2918" y="1918"/>
                  </a:lnTo>
                  <a:lnTo>
                    <a:pt x="1084" y="1918"/>
                  </a:lnTo>
                  <a:cubicBezTo>
                    <a:pt x="489" y="1918"/>
                    <a:pt x="1" y="2418"/>
                    <a:pt x="1" y="3013"/>
                  </a:cubicBezTo>
                  <a:lnTo>
                    <a:pt x="1" y="6168"/>
                  </a:lnTo>
                  <a:cubicBezTo>
                    <a:pt x="1" y="6228"/>
                    <a:pt x="37" y="6287"/>
                    <a:pt x="96" y="6311"/>
                  </a:cubicBezTo>
                  <a:cubicBezTo>
                    <a:pt x="203" y="6371"/>
                    <a:pt x="322" y="6430"/>
                    <a:pt x="418" y="6490"/>
                  </a:cubicBezTo>
                  <a:lnTo>
                    <a:pt x="418" y="7311"/>
                  </a:lnTo>
                  <a:cubicBezTo>
                    <a:pt x="418" y="7418"/>
                    <a:pt x="501" y="7490"/>
                    <a:pt x="596" y="7490"/>
                  </a:cubicBezTo>
                  <a:cubicBezTo>
                    <a:pt x="703" y="7490"/>
                    <a:pt x="775" y="7418"/>
                    <a:pt x="775" y="7311"/>
                  </a:cubicBezTo>
                  <a:lnTo>
                    <a:pt x="775" y="6668"/>
                  </a:lnTo>
                  <a:cubicBezTo>
                    <a:pt x="2013" y="7299"/>
                    <a:pt x="3358" y="7668"/>
                    <a:pt x="4740" y="7811"/>
                  </a:cubicBezTo>
                  <a:lnTo>
                    <a:pt x="4740" y="8407"/>
                  </a:lnTo>
                  <a:cubicBezTo>
                    <a:pt x="4740" y="8800"/>
                    <a:pt x="5049" y="9109"/>
                    <a:pt x="5442" y="9109"/>
                  </a:cubicBezTo>
                  <a:lnTo>
                    <a:pt x="6406" y="9109"/>
                  </a:lnTo>
                  <a:cubicBezTo>
                    <a:pt x="6787" y="9109"/>
                    <a:pt x="7109" y="8800"/>
                    <a:pt x="7109" y="8407"/>
                  </a:cubicBezTo>
                  <a:lnTo>
                    <a:pt x="7109" y="7811"/>
                  </a:lnTo>
                  <a:cubicBezTo>
                    <a:pt x="8490" y="7668"/>
                    <a:pt x="9812" y="7299"/>
                    <a:pt x="11062" y="6668"/>
                  </a:cubicBezTo>
                  <a:lnTo>
                    <a:pt x="11062" y="9526"/>
                  </a:lnTo>
                  <a:cubicBezTo>
                    <a:pt x="11062" y="9931"/>
                    <a:pt x="10740" y="10276"/>
                    <a:pt x="10324" y="10276"/>
                  </a:cubicBezTo>
                  <a:lnTo>
                    <a:pt x="1489" y="10276"/>
                  </a:lnTo>
                  <a:cubicBezTo>
                    <a:pt x="1096" y="10276"/>
                    <a:pt x="751" y="9943"/>
                    <a:pt x="751" y="9526"/>
                  </a:cubicBezTo>
                  <a:lnTo>
                    <a:pt x="751" y="8026"/>
                  </a:lnTo>
                  <a:cubicBezTo>
                    <a:pt x="751" y="7918"/>
                    <a:pt x="679" y="7847"/>
                    <a:pt x="572" y="7847"/>
                  </a:cubicBezTo>
                  <a:cubicBezTo>
                    <a:pt x="465" y="7847"/>
                    <a:pt x="394" y="7918"/>
                    <a:pt x="394" y="8026"/>
                  </a:cubicBezTo>
                  <a:lnTo>
                    <a:pt x="394" y="9526"/>
                  </a:lnTo>
                  <a:cubicBezTo>
                    <a:pt x="394" y="10121"/>
                    <a:pt x="882" y="10609"/>
                    <a:pt x="1477" y="10609"/>
                  </a:cubicBezTo>
                  <a:lnTo>
                    <a:pt x="10300" y="10609"/>
                  </a:lnTo>
                  <a:cubicBezTo>
                    <a:pt x="10895" y="10609"/>
                    <a:pt x="11395" y="10121"/>
                    <a:pt x="11395" y="9526"/>
                  </a:cubicBezTo>
                  <a:lnTo>
                    <a:pt x="11395" y="6490"/>
                  </a:lnTo>
                  <a:cubicBezTo>
                    <a:pt x="11490" y="6430"/>
                    <a:pt x="11609" y="6371"/>
                    <a:pt x="11717" y="6311"/>
                  </a:cubicBezTo>
                  <a:cubicBezTo>
                    <a:pt x="11776" y="6287"/>
                    <a:pt x="11812" y="6228"/>
                    <a:pt x="11812" y="6168"/>
                  </a:cubicBezTo>
                  <a:lnTo>
                    <a:pt x="11812" y="3013"/>
                  </a:lnTo>
                  <a:cubicBezTo>
                    <a:pt x="11812" y="2394"/>
                    <a:pt x="11312" y="1918"/>
                    <a:pt x="10716" y="1918"/>
                  </a:cubicBezTo>
                  <a:lnTo>
                    <a:pt x="10276" y="1918"/>
                  </a:lnTo>
                  <a:cubicBezTo>
                    <a:pt x="10169" y="1918"/>
                    <a:pt x="10097" y="2001"/>
                    <a:pt x="10097" y="2096"/>
                  </a:cubicBezTo>
                  <a:cubicBezTo>
                    <a:pt x="10097" y="2203"/>
                    <a:pt x="10169" y="2275"/>
                    <a:pt x="10276" y="2275"/>
                  </a:cubicBezTo>
                  <a:lnTo>
                    <a:pt x="10716" y="2275"/>
                  </a:lnTo>
                  <a:cubicBezTo>
                    <a:pt x="11121" y="2275"/>
                    <a:pt x="11467" y="2608"/>
                    <a:pt x="11467" y="3025"/>
                  </a:cubicBezTo>
                  <a:lnTo>
                    <a:pt x="11467" y="6073"/>
                  </a:lnTo>
                  <a:cubicBezTo>
                    <a:pt x="11359" y="6133"/>
                    <a:pt x="11252" y="6192"/>
                    <a:pt x="11133" y="6252"/>
                  </a:cubicBezTo>
                  <a:cubicBezTo>
                    <a:pt x="10288" y="6704"/>
                    <a:pt x="9395" y="7037"/>
                    <a:pt x="8454" y="7252"/>
                  </a:cubicBezTo>
                  <a:lnTo>
                    <a:pt x="8454" y="5775"/>
                  </a:lnTo>
                  <a:cubicBezTo>
                    <a:pt x="8454" y="5251"/>
                    <a:pt x="8026" y="4823"/>
                    <a:pt x="7502" y="4823"/>
                  </a:cubicBezTo>
                  <a:lnTo>
                    <a:pt x="4275" y="4823"/>
                  </a:lnTo>
                  <a:cubicBezTo>
                    <a:pt x="3751" y="4823"/>
                    <a:pt x="3323" y="5251"/>
                    <a:pt x="3323" y="5775"/>
                  </a:cubicBezTo>
                  <a:lnTo>
                    <a:pt x="3323" y="7252"/>
                  </a:lnTo>
                  <a:cubicBezTo>
                    <a:pt x="2275" y="7014"/>
                    <a:pt x="1275" y="6609"/>
                    <a:pt x="334" y="6073"/>
                  </a:cubicBezTo>
                  <a:lnTo>
                    <a:pt x="334" y="3025"/>
                  </a:lnTo>
                  <a:cubicBezTo>
                    <a:pt x="334" y="2620"/>
                    <a:pt x="656" y="2275"/>
                    <a:pt x="1072" y="2275"/>
                  </a:cubicBezTo>
                  <a:lnTo>
                    <a:pt x="9562" y="2275"/>
                  </a:lnTo>
                  <a:cubicBezTo>
                    <a:pt x="9657" y="2275"/>
                    <a:pt x="9740" y="2203"/>
                    <a:pt x="9740" y="2096"/>
                  </a:cubicBezTo>
                  <a:cubicBezTo>
                    <a:pt x="9740" y="2001"/>
                    <a:pt x="9657" y="1918"/>
                    <a:pt x="9562" y="1918"/>
                  </a:cubicBezTo>
                  <a:lnTo>
                    <a:pt x="8871" y="1918"/>
                  </a:lnTo>
                  <a:lnTo>
                    <a:pt x="8871" y="1108"/>
                  </a:lnTo>
                  <a:cubicBezTo>
                    <a:pt x="8871" y="489"/>
                    <a:pt x="8383" y="1"/>
                    <a:pt x="777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9" name="Google Shape;10794;p57"/>
            <p:cNvSpPr/>
            <p:nvPr/>
          </p:nvSpPr>
          <p:spPr>
            <a:xfrm>
              <a:off x="2784805" y="3588212"/>
              <a:ext cx="31505" cy="47432"/>
            </a:xfrm>
            <a:custGeom>
              <a:avLst/>
              <a:gdLst/>
              <a:ahLst/>
              <a:cxnLst/>
              <a:rect l="l" t="t" r="r" b="b"/>
              <a:pathLst>
                <a:path w="989" h="1489" extrusionOk="0">
                  <a:moveTo>
                    <a:pt x="631" y="357"/>
                  </a:moveTo>
                  <a:lnTo>
                    <a:pt x="631" y="1143"/>
                  </a:lnTo>
                  <a:lnTo>
                    <a:pt x="346" y="1143"/>
                  </a:lnTo>
                  <a:lnTo>
                    <a:pt x="346" y="357"/>
                  </a:lnTo>
                  <a:close/>
                  <a:moveTo>
                    <a:pt x="179" y="0"/>
                  </a:moveTo>
                  <a:cubicBezTo>
                    <a:pt x="72" y="0"/>
                    <a:pt x="0" y="72"/>
                    <a:pt x="0" y="179"/>
                  </a:cubicBezTo>
                  <a:lnTo>
                    <a:pt x="0" y="1310"/>
                  </a:lnTo>
                  <a:cubicBezTo>
                    <a:pt x="0" y="1405"/>
                    <a:pt x="72" y="1488"/>
                    <a:pt x="179" y="1488"/>
                  </a:cubicBezTo>
                  <a:lnTo>
                    <a:pt x="810" y="1488"/>
                  </a:lnTo>
                  <a:cubicBezTo>
                    <a:pt x="905" y="1488"/>
                    <a:pt x="988" y="1405"/>
                    <a:pt x="988" y="1310"/>
                  </a:cubicBezTo>
                  <a:lnTo>
                    <a:pt x="988" y="179"/>
                  </a:lnTo>
                  <a:cubicBezTo>
                    <a:pt x="965" y="83"/>
                    <a:pt x="893" y="0"/>
                    <a:pt x="8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10" name="Google Shape;10795;p57"/>
          <p:cNvGrpSpPr/>
          <p:nvPr/>
        </p:nvGrpSpPr>
        <p:grpSpPr>
          <a:xfrm>
            <a:off x="4141302" y="4534525"/>
            <a:ext cx="434869" cy="433417"/>
            <a:chOff x="3071914" y="3364431"/>
            <a:chExt cx="343652" cy="342505"/>
          </a:xfrm>
          <a:solidFill>
            <a:srgbClr val="0D4D98"/>
          </a:solidFill>
        </p:grpSpPr>
        <p:sp>
          <p:nvSpPr>
            <p:cNvPr id="511" name="Google Shape;10796;p57"/>
            <p:cNvSpPr/>
            <p:nvPr/>
          </p:nvSpPr>
          <p:spPr>
            <a:xfrm>
              <a:off x="3157636" y="3408390"/>
              <a:ext cx="12519" cy="11054"/>
            </a:xfrm>
            <a:custGeom>
              <a:avLst/>
              <a:gdLst/>
              <a:ahLst/>
              <a:cxnLst/>
              <a:rect l="l" t="t" r="r" b="b"/>
              <a:pathLst>
                <a:path w="393" h="347" extrusionOk="0">
                  <a:moveTo>
                    <a:pt x="212" y="0"/>
                  </a:moveTo>
                  <a:cubicBezTo>
                    <a:pt x="205" y="0"/>
                    <a:pt x="198" y="1"/>
                    <a:pt x="191" y="2"/>
                  </a:cubicBezTo>
                  <a:lnTo>
                    <a:pt x="143" y="13"/>
                  </a:lnTo>
                  <a:cubicBezTo>
                    <a:pt x="60" y="25"/>
                    <a:pt x="0" y="121"/>
                    <a:pt x="12" y="204"/>
                  </a:cubicBezTo>
                  <a:cubicBezTo>
                    <a:pt x="24" y="287"/>
                    <a:pt x="83" y="347"/>
                    <a:pt x="179" y="347"/>
                  </a:cubicBezTo>
                  <a:lnTo>
                    <a:pt x="203" y="347"/>
                  </a:lnTo>
                  <a:lnTo>
                    <a:pt x="250" y="323"/>
                  </a:lnTo>
                  <a:cubicBezTo>
                    <a:pt x="333" y="311"/>
                    <a:pt x="393" y="216"/>
                    <a:pt x="381" y="133"/>
                  </a:cubicBezTo>
                  <a:cubicBezTo>
                    <a:pt x="370" y="56"/>
                    <a:pt x="290" y="0"/>
                    <a:pt x="21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2" name="Google Shape;10797;p57"/>
            <p:cNvSpPr/>
            <p:nvPr/>
          </p:nvSpPr>
          <p:spPr>
            <a:xfrm>
              <a:off x="3072679" y="3696678"/>
              <a:ext cx="11404" cy="10257"/>
            </a:xfrm>
            <a:custGeom>
              <a:avLst/>
              <a:gdLst/>
              <a:ahLst/>
              <a:cxnLst/>
              <a:rect l="l" t="t" r="r" b="b"/>
              <a:pathLst>
                <a:path w="358" h="322" extrusionOk="0">
                  <a:moveTo>
                    <a:pt x="167" y="0"/>
                  </a:moveTo>
                  <a:cubicBezTo>
                    <a:pt x="72" y="0"/>
                    <a:pt x="0" y="72"/>
                    <a:pt x="0" y="167"/>
                  </a:cubicBezTo>
                  <a:cubicBezTo>
                    <a:pt x="0" y="250"/>
                    <a:pt x="72" y="322"/>
                    <a:pt x="167" y="322"/>
                  </a:cubicBezTo>
                  <a:lnTo>
                    <a:pt x="191" y="322"/>
                  </a:lnTo>
                  <a:cubicBezTo>
                    <a:pt x="286" y="322"/>
                    <a:pt x="357" y="250"/>
                    <a:pt x="357" y="167"/>
                  </a:cubicBezTo>
                  <a:cubicBezTo>
                    <a:pt x="357" y="84"/>
                    <a:pt x="274" y="0"/>
                    <a:pt x="17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3" name="Google Shape;10798;p57"/>
            <p:cNvSpPr/>
            <p:nvPr/>
          </p:nvSpPr>
          <p:spPr>
            <a:xfrm>
              <a:off x="3231571" y="3530937"/>
              <a:ext cx="11404" cy="10640"/>
            </a:xfrm>
            <a:custGeom>
              <a:avLst/>
              <a:gdLst/>
              <a:ahLst/>
              <a:cxnLst/>
              <a:rect l="l" t="t" r="r" b="b"/>
              <a:pathLst>
                <a:path w="358" h="334" extrusionOk="0">
                  <a:moveTo>
                    <a:pt x="156" y="0"/>
                  </a:moveTo>
                  <a:cubicBezTo>
                    <a:pt x="72" y="0"/>
                    <a:pt x="1" y="84"/>
                    <a:pt x="1" y="167"/>
                  </a:cubicBezTo>
                  <a:cubicBezTo>
                    <a:pt x="1" y="262"/>
                    <a:pt x="72" y="334"/>
                    <a:pt x="156" y="334"/>
                  </a:cubicBezTo>
                  <a:lnTo>
                    <a:pt x="191" y="334"/>
                  </a:lnTo>
                  <a:cubicBezTo>
                    <a:pt x="275" y="334"/>
                    <a:pt x="358" y="262"/>
                    <a:pt x="358" y="167"/>
                  </a:cubicBezTo>
                  <a:cubicBezTo>
                    <a:pt x="358" y="84"/>
                    <a:pt x="275" y="0"/>
                    <a:pt x="19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4" name="Google Shape;10799;p57"/>
            <p:cNvSpPr/>
            <p:nvPr/>
          </p:nvSpPr>
          <p:spPr>
            <a:xfrm>
              <a:off x="3317293" y="3653005"/>
              <a:ext cx="12933" cy="10703"/>
            </a:xfrm>
            <a:custGeom>
              <a:avLst/>
              <a:gdLst/>
              <a:ahLst/>
              <a:cxnLst/>
              <a:rect l="l" t="t" r="r" b="b"/>
              <a:pathLst>
                <a:path w="406" h="336" extrusionOk="0">
                  <a:moveTo>
                    <a:pt x="215" y="1"/>
                  </a:moveTo>
                  <a:cubicBezTo>
                    <a:pt x="207" y="1"/>
                    <a:pt x="199" y="1"/>
                    <a:pt x="191" y="2"/>
                  </a:cubicBezTo>
                  <a:lnTo>
                    <a:pt x="144" y="14"/>
                  </a:lnTo>
                  <a:cubicBezTo>
                    <a:pt x="60" y="26"/>
                    <a:pt x="1" y="121"/>
                    <a:pt x="13" y="205"/>
                  </a:cubicBezTo>
                  <a:cubicBezTo>
                    <a:pt x="24" y="288"/>
                    <a:pt x="108" y="335"/>
                    <a:pt x="179" y="335"/>
                  </a:cubicBezTo>
                  <a:lnTo>
                    <a:pt x="203" y="335"/>
                  </a:lnTo>
                  <a:lnTo>
                    <a:pt x="251" y="324"/>
                  </a:lnTo>
                  <a:cubicBezTo>
                    <a:pt x="346" y="312"/>
                    <a:pt x="405" y="216"/>
                    <a:pt x="382" y="133"/>
                  </a:cubicBezTo>
                  <a:cubicBezTo>
                    <a:pt x="371" y="57"/>
                    <a:pt x="300" y="1"/>
                    <a:pt x="21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5" name="Google Shape;10800;p57"/>
            <p:cNvSpPr/>
            <p:nvPr/>
          </p:nvSpPr>
          <p:spPr>
            <a:xfrm>
              <a:off x="3071914" y="3364431"/>
              <a:ext cx="343652" cy="342505"/>
            </a:xfrm>
            <a:custGeom>
              <a:avLst/>
              <a:gdLst/>
              <a:ahLst/>
              <a:cxnLst/>
              <a:rect l="l" t="t" r="r" b="b"/>
              <a:pathLst>
                <a:path w="10788" h="10752" extrusionOk="0">
                  <a:moveTo>
                    <a:pt x="5394" y="334"/>
                  </a:moveTo>
                  <a:cubicBezTo>
                    <a:pt x="6632" y="334"/>
                    <a:pt x="7775" y="786"/>
                    <a:pt x="8656" y="1524"/>
                  </a:cubicBezTo>
                  <a:cubicBezTo>
                    <a:pt x="7644" y="1263"/>
                    <a:pt x="6525" y="1132"/>
                    <a:pt x="5394" y="1132"/>
                  </a:cubicBezTo>
                  <a:cubicBezTo>
                    <a:pt x="4775" y="1132"/>
                    <a:pt x="4156" y="1167"/>
                    <a:pt x="3560" y="1239"/>
                  </a:cubicBezTo>
                  <a:cubicBezTo>
                    <a:pt x="3477" y="1263"/>
                    <a:pt x="3405" y="1346"/>
                    <a:pt x="3417" y="1441"/>
                  </a:cubicBezTo>
                  <a:cubicBezTo>
                    <a:pt x="3428" y="1518"/>
                    <a:pt x="3511" y="1585"/>
                    <a:pt x="3589" y="1585"/>
                  </a:cubicBezTo>
                  <a:cubicBezTo>
                    <a:pt x="3596" y="1585"/>
                    <a:pt x="3602" y="1585"/>
                    <a:pt x="3608" y="1584"/>
                  </a:cubicBezTo>
                  <a:cubicBezTo>
                    <a:pt x="4191" y="1513"/>
                    <a:pt x="4799" y="1465"/>
                    <a:pt x="5394" y="1465"/>
                  </a:cubicBezTo>
                  <a:cubicBezTo>
                    <a:pt x="6739" y="1465"/>
                    <a:pt x="8025" y="1655"/>
                    <a:pt x="9156" y="2036"/>
                  </a:cubicBezTo>
                  <a:cubicBezTo>
                    <a:pt x="9740" y="2691"/>
                    <a:pt x="10156" y="3501"/>
                    <a:pt x="10335" y="4394"/>
                  </a:cubicBezTo>
                  <a:cubicBezTo>
                    <a:pt x="10049" y="4096"/>
                    <a:pt x="9644" y="3846"/>
                    <a:pt x="9144" y="3608"/>
                  </a:cubicBezTo>
                  <a:cubicBezTo>
                    <a:pt x="8132" y="3179"/>
                    <a:pt x="6811" y="2929"/>
                    <a:pt x="5394" y="2929"/>
                  </a:cubicBezTo>
                  <a:cubicBezTo>
                    <a:pt x="3977" y="2929"/>
                    <a:pt x="2643" y="3168"/>
                    <a:pt x="1643" y="3608"/>
                  </a:cubicBezTo>
                  <a:cubicBezTo>
                    <a:pt x="1119" y="3834"/>
                    <a:pt x="715" y="4096"/>
                    <a:pt x="453" y="4394"/>
                  </a:cubicBezTo>
                  <a:cubicBezTo>
                    <a:pt x="893" y="2096"/>
                    <a:pt x="2953" y="334"/>
                    <a:pt x="5394" y="334"/>
                  </a:cubicBezTo>
                  <a:close/>
                  <a:moveTo>
                    <a:pt x="5394" y="3287"/>
                  </a:moveTo>
                  <a:cubicBezTo>
                    <a:pt x="6763" y="3287"/>
                    <a:pt x="8037" y="3525"/>
                    <a:pt x="9013" y="3941"/>
                  </a:cubicBezTo>
                  <a:cubicBezTo>
                    <a:pt x="9918" y="4322"/>
                    <a:pt x="10442" y="4858"/>
                    <a:pt x="10442" y="5382"/>
                  </a:cubicBezTo>
                  <a:cubicBezTo>
                    <a:pt x="10442" y="5906"/>
                    <a:pt x="9918" y="6442"/>
                    <a:pt x="9013" y="6823"/>
                  </a:cubicBezTo>
                  <a:cubicBezTo>
                    <a:pt x="8037" y="7239"/>
                    <a:pt x="6763" y="7478"/>
                    <a:pt x="5394" y="7478"/>
                  </a:cubicBezTo>
                  <a:cubicBezTo>
                    <a:pt x="4025" y="7478"/>
                    <a:pt x="2751" y="7239"/>
                    <a:pt x="1774" y="6823"/>
                  </a:cubicBezTo>
                  <a:cubicBezTo>
                    <a:pt x="977" y="6466"/>
                    <a:pt x="465" y="6025"/>
                    <a:pt x="357" y="5549"/>
                  </a:cubicBezTo>
                  <a:lnTo>
                    <a:pt x="4489" y="5549"/>
                  </a:lnTo>
                  <a:cubicBezTo>
                    <a:pt x="4572" y="5549"/>
                    <a:pt x="4656" y="5477"/>
                    <a:pt x="4656" y="5382"/>
                  </a:cubicBezTo>
                  <a:cubicBezTo>
                    <a:pt x="4668" y="5299"/>
                    <a:pt x="4596" y="5215"/>
                    <a:pt x="4489" y="5215"/>
                  </a:cubicBezTo>
                  <a:lnTo>
                    <a:pt x="357" y="5215"/>
                  </a:lnTo>
                  <a:cubicBezTo>
                    <a:pt x="465" y="4763"/>
                    <a:pt x="953" y="4299"/>
                    <a:pt x="1774" y="3941"/>
                  </a:cubicBezTo>
                  <a:cubicBezTo>
                    <a:pt x="2751" y="3525"/>
                    <a:pt x="4025" y="3287"/>
                    <a:pt x="5394" y="3287"/>
                  </a:cubicBezTo>
                  <a:close/>
                  <a:moveTo>
                    <a:pt x="453" y="6370"/>
                  </a:moveTo>
                  <a:lnTo>
                    <a:pt x="453" y="6370"/>
                  </a:lnTo>
                  <a:cubicBezTo>
                    <a:pt x="738" y="6668"/>
                    <a:pt x="1143" y="6918"/>
                    <a:pt x="1643" y="7156"/>
                  </a:cubicBezTo>
                  <a:cubicBezTo>
                    <a:pt x="2655" y="7585"/>
                    <a:pt x="3977" y="7835"/>
                    <a:pt x="5394" y="7835"/>
                  </a:cubicBezTo>
                  <a:cubicBezTo>
                    <a:pt x="6811" y="7835"/>
                    <a:pt x="8144" y="7597"/>
                    <a:pt x="9144" y="7156"/>
                  </a:cubicBezTo>
                  <a:cubicBezTo>
                    <a:pt x="9668" y="6930"/>
                    <a:pt x="10073" y="6668"/>
                    <a:pt x="10335" y="6370"/>
                  </a:cubicBezTo>
                  <a:lnTo>
                    <a:pt x="10335" y="6370"/>
                  </a:lnTo>
                  <a:cubicBezTo>
                    <a:pt x="9894" y="8692"/>
                    <a:pt x="7847" y="10430"/>
                    <a:pt x="5394" y="10430"/>
                  </a:cubicBezTo>
                  <a:cubicBezTo>
                    <a:pt x="4156" y="10430"/>
                    <a:pt x="3024" y="9978"/>
                    <a:pt x="2155" y="9240"/>
                  </a:cubicBezTo>
                  <a:lnTo>
                    <a:pt x="2155" y="9240"/>
                  </a:lnTo>
                  <a:cubicBezTo>
                    <a:pt x="3167" y="9502"/>
                    <a:pt x="4263" y="9645"/>
                    <a:pt x="5394" y="9645"/>
                  </a:cubicBezTo>
                  <a:cubicBezTo>
                    <a:pt x="6025" y="9645"/>
                    <a:pt x="6632" y="9597"/>
                    <a:pt x="7227" y="9525"/>
                  </a:cubicBezTo>
                  <a:cubicBezTo>
                    <a:pt x="7311" y="9502"/>
                    <a:pt x="7394" y="9418"/>
                    <a:pt x="7370" y="9323"/>
                  </a:cubicBezTo>
                  <a:cubicBezTo>
                    <a:pt x="7359" y="9246"/>
                    <a:pt x="7277" y="9179"/>
                    <a:pt x="7198" y="9179"/>
                  </a:cubicBezTo>
                  <a:cubicBezTo>
                    <a:pt x="7192" y="9179"/>
                    <a:pt x="7186" y="9179"/>
                    <a:pt x="7180" y="9180"/>
                  </a:cubicBezTo>
                  <a:cubicBezTo>
                    <a:pt x="6596" y="9252"/>
                    <a:pt x="5989" y="9299"/>
                    <a:pt x="5394" y="9299"/>
                  </a:cubicBezTo>
                  <a:cubicBezTo>
                    <a:pt x="4072" y="9299"/>
                    <a:pt x="2763" y="9109"/>
                    <a:pt x="1631" y="8728"/>
                  </a:cubicBezTo>
                  <a:cubicBezTo>
                    <a:pt x="1048" y="8073"/>
                    <a:pt x="631" y="7263"/>
                    <a:pt x="453" y="6370"/>
                  </a:cubicBezTo>
                  <a:close/>
                  <a:moveTo>
                    <a:pt x="5394" y="0"/>
                  </a:moveTo>
                  <a:cubicBezTo>
                    <a:pt x="3953" y="0"/>
                    <a:pt x="2596" y="560"/>
                    <a:pt x="1584" y="1572"/>
                  </a:cubicBezTo>
                  <a:cubicBezTo>
                    <a:pt x="572" y="2584"/>
                    <a:pt x="0" y="3941"/>
                    <a:pt x="0" y="5382"/>
                  </a:cubicBezTo>
                  <a:cubicBezTo>
                    <a:pt x="0" y="6704"/>
                    <a:pt x="488" y="7978"/>
                    <a:pt x="1358" y="8954"/>
                  </a:cubicBezTo>
                  <a:cubicBezTo>
                    <a:pt x="1381" y="8990"/>
                    <a:pt x="1393" y="9002"/>
                    <a:pt x="1417" y="9013"/>
                  </a:cubicBezTo>
                  <a:cubicBezTo>
                    <a:pt x="1477" y="9073"/>
                    <a:pt x="1524" y="9133"/>
                    <a:pt x="1584" y="9192"/>
                  </a:cubicBezTo>
                  <a:cubicBezTo>
                    <a:pt x="2132" y="9740"/>
                    <a:pt x="2786" y="10156"/>
                    <a:pt x="3501" y="10430"/>
                  </a:cubicBezTo>
                  <a:lnTo>
                    <a:pt x="1096" y="10430"/>
                  </a:lnTo>
                  <a:cubicBezTo>
                    <a:pt x="1000" y="10430"/>
                    <a:pt x="929" y="10502"/>
                    <a:pt x="929" y="10597"/>
                  </a:cubicBezTo>
                  <a:cubicBezTo>
                    <a:pt x="929" y="10680"/>
                    <a:pt x="1000" y="10752"/>
                    <a:pt x="1096" y="10752"/>
                  </a:cubicBezTo>
                  <a:lnTo>
                    <a:pt x="9025" y="10752"/>
                  </a:lnTo>
                  <a:cubicBezTo>
                    <a:pt x="9109" y="10752"/>
                    <a:pt x="9192" y="10680"/>
                    <a:pt x="9192" y="10597"/>
                  </a:cubicBezTo>
                  <a:cubicBezTo>
                    <a:pt x="9192" y="10502"/>
                    <a:pt x="9109" y="10430"/>
                    <a:pt x="9025" y="10430"/>
                  </a:cubicBezTo>
                  <a:lnTo>
                    <a:pt x="7287" y="10430"/>
                  </a:lnTo>
                  <a:cubicBezTo>
                    <a:pt x="8001" y="10156"/>
                    <a:pt x="8656" y="9740"/>
                    <a:pt x="9204" y="9192"/>
                  </a:cubicBezTo>
                  <a:cubicBezTo>
                    <a:pt x="10228" y="8180"/>
                    <a:pt x="10787" y="6823"/>
                    <a:pt x="10787" y="5382"/>
                  </a:cubicBezTo>
                  <a:cubicBezTo>
                    <a:pt x="10787" y="3941"/>
                    <a:pt x="10216" y="2584"/>
                    <a:pt x="9204" y="1572"/>
                  </a:cubicBezTo>
                  <a:cubicBezTo>
                    <a:pt x="8192" y="560"/>
                    <a:pt x="6834" y="0"/>
                    <a:pt x="539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16" name="Google Shape;10801;p57"/>
          <p:cNvGrpSpPr/>
          <p:nvPr/>
        </p:nvGrpSpPr>
        <p:grpSpPr>
          <a:xfrm>
            <a:off x="709230" y="4524483"/>
            <a:ext cx="326434" cy="446397"/>
            <a:chOff x="897141" y="3359875"/>
            <a:chExt cx="257962" cy="352762"/>
          </a:xfrm>
          <a:solidFill>
            <a:srgbClr val="0D4D98"/>
          </a:solidFill>
        </p:grpSpPr>
        <p:sp>
          <p:nvSpPr>
            <p:cNvPr id="517" name="Google Shape;10802;p57"/>
            <p:cNvSpPr/>
            <p:nvPr/>
          </p:nvSpPr>
          <p:spPr>
            <a:xfrm>
              <a:off x="897141" y="3359875"/>
              <a:ext cx="257962" cy="352762"/>
            </a:xfrm>
            <a:custGeom>
              <a:avLst/>
              <a:gdLst/>
              <a:ahLst/>
              <a:cxnLst/>
              <a:rect l="l" t="t" r="r" b="b"/>
              <a:pathLst>
                <a:path w="8098" h="11074" extrusionOk="0">
                  <a:moveTo>
                    <a:pt x="5204" y="334"/>
                  </a:moveTo>
                  <a:cubicBezTo>
                    <a:pt x="5240" y="334"/>
                    <a:pt x="5252" y="358"/>
                    <a:pt x="5252" y="382"/>
                  </a:cubicBezTo>
                  <a:lnTo>
                    <a:pt x="5252" y="810"/>
                  </a:lnTo>
                  <a:cubicBezTo>
                    <a:pt x="5252" y="834"/>
                    <a:pt x="5216" y="846"/>
                    <a:pt x="5204" y="846"/>
                  </a:cubicBezTo>
                  <a:lnTo>
                    <a:pt x="2870" y="846"/>
                  </a:lnTo>
                  <a:cubicBezTo>
                    <a:pt x="2865" y="848"/>
                    <a:pt x="2861" y="848"/>
                    <a:pt x="2857" y="848"/>
                  </a:cubicBezTo>
                  <a:cubicBezTo>
                    <a:pt x="2832" y="848"/>
                    <a:pt x="2823" y="817"/>
                    <a:pt x="2823" y="786"/>
                  </a:cubicBezTo>
                  <a:lnTo>
                    <a:pt x="2823" y="382"/>
                  </a:lnTo>
                  <a:cubicBezTo>
                    <a:pt x="2823" y="346"/>
                    <a:pt x="2858" y="334"/>
                    <a:pt x="2870" y="334"/>
                  </a:cubicBezTo>
                  <a:close/>
                  <a:moveTo>
                    <a:pt x="2882" y="1"/>
                  </a:moveTo>
                  <a:cubicBezTo>
                    <a:pt x="2680" y="1"/>
                    <a:pt x="2513" y="167"/>
                    <a:pt x="2513" y="382"/>
                  </a:cubicBezTo>
                  <a:lnTo>
                    <a:pt x="2513" y="810"/>
                  </a:lnTo>
                  <a:cubicBezTo>
                    <a:pt x="2513" y="1001"/>
                    <a:pt x="2656" y="1167"/>
                    <a:pt x="2858" y="1179"/>
                  </a:cubicBezTo>
                  <a:lnTo>
                    <a:pt x="2858" y="4811"/>
                  </a:lnTo>
                  <a:cubicBezTo>
                    <a:pt x="2858" y="4906"/>
                    <a:pt x="2835" y="4977"/>
                    <a:pt x="2799" y="5061"/>
                  </a:cubicBezTo>
                  <a:lnTo>
                    <a:pt x="1906" y="6728"/>
                  </a:lnTo>
                  <a:lnTo>
                    <a:pt x="965" y="8502"/>
                  </a:lnTo>
                  <a:lnTo>
                    <a:pt x="489" y="9383"/>
                  </a:lnTo>
                  <a:lnTo>
                    <a:pt x="120" y="10085"/>
                  </a:lnTo>
                  <a:cubicBezTo>
                    <a:pt x="1" y="10288"/>
                    <a:pt x="13" y="10538"/>
                    <a:pt x="132" y="10752"/>
                  </a:cubicBezTo>
                  <a:cubicBezTo>
                    <a:pt x="251" y="10954"/>
                    <a:pt x="477" y="11073"/>
                    <a:pt x="715" y="11073"/>
                  </a:cubicBezTo>
                  <a:lnTo>
                    <a:pt x="3668" y="11073"/>
                  </a:lnTo>
                  <a:cubicBezTo>
                    <a:pt x="3763" y="11073"/>
                    <a:pt x="3835" y="11002"/>
                    <a:pt x="3835" y="10919"/>
                  </a:cubicBezTo>
                  <a:cubicBezTo>
                    <a:pt x="3835" y="10823"/>
                    <a:pt x="3763" y="10752"/>
                    <a:pt x="3668" y="10752"/>
                  </a:cubicBezTo>
                  <a:lnTo>
                    <a:pt x="715" y="10752"/>
                  </a:lnTo>
                  <a:cubicBezTo>
                    <a:pt x="596" y="10752"/>
                    <a:pt x="477" y="10692"/>
                    <a:pt x="418" y="10585"/>
                  </a:cubicBezTo>
                  <a:cubicBezTo>
                    <a:pt x="358" y="10478"/>
                    <a:pt x="334" y="10347"/>
                    <a:pt x="394" y="10240"/>
                  </a:cubicBezTo>
                  <a:lnTo>
                    <a:pt x="727" y="9621"/>
                  </a:lnTo>
                  <a:lnTo>
                    <a:pt x="1168" y="9621"/>
                  </a:lnTo>
                  <a:cubicBezTo>
                    <a:pt x="1263" y="9621"/>
                    <a:pt x="1334" y="9549"/>
                    <a:pt x="1334" y="9454"/>
                  </a:cubicBezTo>
                  <a:cubicBezTo>
                    <a:pt x="1334" y="9371"/>
                    <a:pt x="1263" y="9287"/>
                    <a:pt x="1168" y="9287"/>
                  </a:cubicBezTo>
                  <a:lnTo>
                    <a:pt x="894" y="9287"/>
                  </a:lnTo>
                  <a:lnTo>
                    <a:pt x="1191" y="8728"/>
                  </a:lnTo>
                  <a:lnTo>
                    <a:pt x="1632" y="8728"/>
                  </a:lnTo>
                  <a:cubicBezTo>
                    <a:pt x="1727" y="8728"/>
                    <a:pt x="1799" y="8656"/>
                    <a:pt x="1799" y="8561"/>
                  </a:cubicBezTo>
                  <a:cubicBezTo>
                    <a:pt x="1799" y="8478"/>
                    <a:pt x="1727" y="8394"/>
                    <a:pt x="1632" y="8394"/>
                  </a:cubicBezTo>
                  <a:lnTo>
                    <a:pt x="1370" y="8394"/>
                  </a:lnTo>
                  <a:lnTo>
                    <a:pt x="1668" y="7835"/>
                  </a:lnTo>
                  <a:lnTo>
                    <a:pt x="2108" y="7835"/>
                  </a:lnTo>
                  <a:cubicBezTo>
                    <a:pt x="2204" y="7835"/>
                    <a:pt x="2275" y="7763"/>
                    <a:pt x="2275" y="7668"/>
                  </a:cubicBezTo>
                  <a:cubicBezTo>
                    <a:pt x="2275" y="7585"/>
                    <a:pt x="2204" y="7502"/>
                    <a:pt x="2108" y="7502"/>
                  </a:cubicBezTo>
                  <a:lnTo>
                    <a:pt x="1834" y="7502"/>
                  </a:lnTo>
                  <a:lnTo>
                    <a:pt x="2132" y="6942"/>
                  </a:lnTo>
                  <a:lnTo>
                    <a:pt x="2585" y="6942"/>
                  </a:lnTo>
                  <a:cubicBezTo>
                    <a:pt x="2668" y="6942"/>
                    <a:pt x="2751" y="6870"/>
                    <a:pt x="2751" y="6775"/>
                  </a:cubicBezTo>
                  <a:cubicBezTo>
                    <a:pt x="2751" y="6692"/>
                    <a:pt x="2668" y="6609"/>
                    <a:pt x="2585" y="6609"/>
                  </a:cubicBezTo>
                  <a:lnTo>
                    <a:pt x="2311" y="6609"/>
                  </a:lnTo>
                  <a:lnTo>
                    <a:pt x="3085" y="5180"/>
                  </a:lnTo>
                  <a:cubicBezTo>
                    <a:pt x="3144" y="5061"/>
                    <a:pt x="3192" y="4930"/>
                    <a:pt x="3192" y="4775"/>
                  </a:cubicBezTo>
                  <a:lnTo>
                    <a:pt x="3192" y="1144"/>
                  </a:lnTo>
                  <a:lnTo>
                    <a:pt x="4930" y="1144"/>
                  </a:lnTo>
                  <a:lnTo>
                    <a:pt x="4930" y="4775"/>
                  </a:lnTo>
                  <a:cubicBezTo>
                    <a:pt x="4930" y="4918"/>
                    <a:pt x="4966" y="5061"/>
                    <a:pt x="5037" y="5180"/>
                  </a:cubicBezTo>
                  <a:lnTo>
                    <a:pt x="7716" y="10216"/>
                  </a:lnTo>
                  <a:cubicBezTo>
                    <a:pt x="7776" y="10323"/>
                    <a:pt x="7776" y="10454"/>
                    <a:pt x="7704" y="10550"/>
                  </a:cubicBezTo>
                  <a:cubicBezTo>
                    <a:pt x="7645" y="10657"/>
                    <a:pt x="7526" y="10716"/>
                    <a:pt x="7407" y="10716"/>
                  </a:cubicBezTo>
                  <a:lnTo>
                    <a:pt x="4430" y="10716"/>
                  </a:lnTo>
                  <a:cubicBezTo>
                    <a:pt x="4335" y="10716"/>
                    <a:pt x="4263" y="10788"/>
                    <a:pt x="4263" y="10883"/>
                  </a:cubicBezTo>
                  <a:cubicBezTo>
                    <a:pt x="4263" y="10978"/>
                    <a:pt x="4335" y="11050"/>
                    <a:pt x="4430" y="11050"/>
                  </a:cubicBezTo>
                  <a:lnTo>
                    <a:pt x="7407" y="11050"/>
                  </a:lnTo>
                  <a:cubicBezTo>
                    <a:pt x="7645" y="11050"/>
                    <a:pt x="7871" y="10931"/>
                    <a:pt x="7990" y="10716"/>
                  </a:cubicBezTo>
                  <a:cubicBezTo>
                    <a:pt x="8097" y="10538"/>
                    <a:pt x="8097" y="10288"/>
                    <a:pt x="7990" y="10085"/>
                  </a:cubicBezTo>
                  <a:lnTo>
                    <a:pt x="5311" y="5049"/>
                  </a:lnTo>
                  <a:cubicBezTo>
                    <a:pt x="5263" y="4977"/>
                    <a:pt x="5252" y="4882"/>
                    <a:pt x="5252" y="4799"/>
                  </a:cubicBezTo>
                  <a:lnTo>
                    <a:pt x="5252" y="1167"/>
                  </a:lnTo>
                  <a:cubicBezTo>
                    <a:pt x="5442" y="1155"/>
                    <a:pt x="5597" y="989"/>
                    <a:pt x="5597" y="798"/>
                  </a:cubicBezTo>
                  <a:lnTo>
                    <a:pt x="5597" y="382"/>
                  </a:lnTo>
                  <a:cubicBezTo>
                    <a:pt x="5597" y="167"/>
                    <a:pt x="5430" y="1"/>
                    <a:pt x="521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8" name="Google Shape;10803;p57"/>
            <p:cNvSpPr/>
            <p:nvPr/>
          </p:nvSpPr>
          <p:spPr>
            <a:xfrm>
              <a:off x="945688" y="3593691"/>
              <a:ext cx="160485" cy="89736"/>
            </a:xfrm>
            <a:custGeom>
              <a:avLst/>
              <a:gdLst/>
              <a:ahLst/>
              <a:cxnLst/>
              <a:rect l="l" t="t" r="r" b="b"/>
              <a:pathLst>
                <a:path w="5038" h="2817" extrusionOk="0">
                  <a:moveTo>
                    <a:pt x="2535" y="339"/>
                  </a:moveTo>
                  <a:cubicBezTo>
                    <a:pt x="2817" y="339"/>
                    <a:pt x="3097" y="363"/>
                    <a:pt x="3370" y="412"/>
                  </a:cubicBezTo>
                  <a:lnTo>
                    <a:pt x="3513" y="447"/>
                  </a:lnTo>
                  <a:cubicBezTo>
                    <a:pt x="3608" y="459"/>
                    <a:pt x="3668" y="519"/>
                    <a:pt x="3716" y="602"/>
                  </a:cubicBezTo>
                  <a:lnTo>
                    <a:pt x="4680" y="2424"/>
                  </a:lnTo>
                  <a:cubicBezTo>
                    <a:pt x="4692" y="2459"/>
                    <a:pt x="4680" y="2471"/>
                    <a:pt x="4680" y="2483"/>
                  </a:cubicBezTo>
                  <a:cubicBezTo>
                    <a:pt x="4680" y="2495"/>
                    <a:pt x="4668" y="2519"/>
                    <a:pt x="4632" y="2519"/>
                  </a:cubicBezTo>
                  <a:lnTo>
                    <a:pt x="406" y="2519"/>
                  </a:lnTo>
                  <a:cubicBezTo>
                    <a:pt x="382" y="2519"/>
                    <a:pt x="358" y="2495"/>
                    <a:pt x="358" y="2483"/>
                  </a:cubicBezTo>
                  <a:cubicBezTo>
                    <a:pt x="358" y="2471"/>
                    <a:pt x="346" y="2459"/>
                    <a:pt x="358" y="2424"/>
                  </a:cubicBezTo>
                  <a:lnTo>
                    <a:pt x="1334" y="602"/>
                  </a:lnTo>
                  <a:cubicBezTo>
                    <a:pt x="1358" y="507"/>
                    <a:pt x="1430" y="459"/>
                    <a:pt x="1513" y="447"/>
                  </a:cubicBezTo>
                  <a:cubicBezTo>
                    <a:pt x="1847" y="375"/>
                    <a:pt x="2192" y="339"/>
                    <a:pt x="2535" y="339"/>
                  </a:cubicBezTo>
                  <a:close/>
                  <a:moveTo>
                    <a:pt x="2520" y="0"/>
                  </a:moveTo>
                  <a:cubicBezTo>
                    <a:pt x="2155" y="0"/>
                    <a:pt x="1791" y="42"/>
                    <a:pt x="1430" y="126"/>
                  </a:cubicBezTo>
                  <a:cubicBezTo>
                    <a:pt x="1275" y="162"/>
                    <a:pt x="1120" y="281"/>
                    <a:pt x="1037" y="435"/>
                  </a:cubicBezTo>
                  <a:lnTo>
                    <a:pt x="60" y="2269"/>
                  </a:lnTo>
                  <a:cubicBezTo>
                    <a:pt x="1" y="2388"/>
                    <a:pt x="1" y="2531"/>
                    <a:pt x="84" y="2638"/>
                  </a:cubicBezTo>
                  <a:cubicBezTo>
                    <a:pt x="156" y="2757"/>
                    <a:pt x="275" y="2817"/>
                    <a:pt x="406" y="2817"/>
                  </a:cubicBezTo>
                  <a:lnTo>
                    <a:pt x="4632" y="2817"/>
                  </a:lnTo>
                  <a:cubicBezTo>
                    <a:pt x="4763" y="2817"/>
                    <a:pt x="4882" y="2745"/>
                    <a:pt x="4954" y="2638"/>
                  </a:cubicBezTo>
                  <a:cubicBezTo>
                    <a:pt x="5037" y="2519"/>
                    <a:pt x="5037" y="2388"/>
                    <a:pt x="4978" y="2269"/>
                  </a:cubicBezTo>
                  <a:lnTo>
                    <a:pt x="4001" y="435"/>
                  </a:lnTo>
                  <a:cubicBezTo>
                    <a:pt x="3918" y="269"/>
                    <a:pt x="3763" y="162"/>
                    <a:pt x="3585" y="126"/>
                  </a:cubicBezTo>
                  <a:lnTo>
                    <a:pt x="3442" y="90"/>
                  </a:lnTo>
                  <a:cubicBezTo>
                    <a:pt x="3136" y="30"/>
                    <a:pt x="2828" y="0"/>
                    <a:pt x="252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9" name="Google Shape;10804;p57"/>
            <p:cNvSpPr/>
            <p:nvPr/>
          </p:nvSpPr>
          <p:spPr>
            <a:xfrm>
              <a:off x="1045076" y="3638256"/>
              <a:ext cx="27332" cy="27714"/>
            </a:xfrm>
            <a:custGeom>
              <a:avLst/>
              <a:gdLst/>
              <a:ahLst/>
              <a:cxnLst/>
              <a:rect l="l" t="t" r="r" b="b"/>
              <a:pathLst>
                <a:path w="858" h="870" extrusionOk="0">
                  <a:moveTo>
                    <a:pt x="429" y="310"/>
                  </a:moveTo>
                  <a:cubicBezTo>
                    <a:pt x="488" y="310"/>
                    <a:pt x="548" y="358"/>
                    <a:pt x="548" y="429"/>
                  </a:cubicBezTo>
                  <a:cubicBezTo>
                    <a:pt x="548" y="489"/>
                    <a:pt x="500" y="548"/>
                    <a:pt x="429" y="548"/>
                  </a:cubicBezTo>
                  <a:cubicBezTo>
                    <a:pt x="369" y="548"/>
                    <a:pt x="310" y="501"/>
                    <a:pt x="310" y="429"/>
                  </a:cubicBezTo>
                  <a:cubicBezTo>
                    <a:pt x="322" y="370"/>
                    <a:pt x="369" y="310"/>
                    <a:pt x="429" y="310"/>
                  </a:cubicBezTo>
                  <a:close/>
                  <a:moveTo>
                    <a:pt x="429" y="1"/>
                  </a:moveTo>
                  <a:cubicBezTo>
                    <a:pt x="191" y="1"/>
                    <a:pt x="0" y="191"/>
                    <a:pt x="0" y="429"/>
                  </a:cubicBezTo>
                  <a:cubicBezTo>
                    <a:pt x="0" y="668"/>
                    <a:pt x="191" y="870"/>
                    <a:pt x="429" y="870"/>
                  </a:cubicBezTo>
                  <a:cubicBezTo>
                    <a:pt x="667" y="870"/>
                    <a:pt x="858" y="668"/>
                    <a:pt x="858" y="429"/>
                  </a:cubicBezTo>
                  <a:cubicBezTo>
                    <a:pt x="858" y="191"/>
                    <a:pt x="667" y="1"/>
                    <a:pt x="42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20" name="Google Shape;10805;p57"/>
            <p:cNvSpPr/>
            <p:nvPr/>
          </p:nvSpPr>
          <p:spPr>
            <a:xfrm>
              <a:off x="976046" y="3643194"/>
              <a:ext cx="28096" cy="27332"/>
            </a:xfrm>
            <a:custGeom>
              <a:avLst/>
              <a:gdLst/>
              <a:ahLst/>
              <a:cxnLst/>
              <a:rect l="l" t="t" r="r" b="b"/>
              <a:pathLst>
                <a:path w="882" h="858" extrusionOk="0">
                  <a:moveTo>
                    <a:pt x="453" y="310"/>
                  </a:moveTo>
                  <a:cubicBezTo>
                    <a:pt x="512" y="310"/>
                    <a:pt x="572" y="346"/>
                    <a:pt x="572" y="429"/>
                  </a:cubicBezTo>
                  <a:cubicBezTo>
                    <a:pt x="572" y="489"/>
                    <a:pt x="524" y="548"/>
                    <a:pt x="453" y="548"/>
                  </a:cubicBezTo>
                  <a:cubicBezTo>
                    <a:pt x="393" y="548"/>
                    <a:pt x="334" y="501"/>
                    <a:pt x="334" y="429"/>
                  </a:cubicBezTo>
                  <a:cubicBezTo>
                    <a:pt x="334" y="358"/>
                    <a:pt x="393" y="310"/>
                    <a:pt x="453" y="310"/>
                  </a:cubicBezTo>
                  <a:close/>
                  <a:moveTo>
                    <a:pt x="453" y="1"/>
                  </a:moveTo>
                  <a:cubicBezTo>
                    <a:pt x="215" y="1"/>
                    <a:pt x="24" y="191"/>
                    <a:pt x="24" y="429"/>
                  </a:cubicBezTo>
                  <a:cubicBezTo>
                    <a:pt x="0" y="667"/>
                    <a:pt x="215" y="858"/>
                    <a:pt x="453" y="858"/>
                  </a:cubicBezTo>
                  <a:cubicBezTo>
                    <a:pt x="691" y="858"/>
                    <a:pt x="881" y="667"/>
                    <a:pt x="881" y="429"/>
                  </a:cubicBezTo>
                  <a:cubicBezTo>
                    <a:pt x="881" y="191"/>
                    <a:pt x="691" y="1"/>
                    <a:pt x="45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21" name="Google Shape;10806;p57"/>
            <p:cNvSpPr/>
            <p:nvPr/>
          </p:nvSpPr>
          <p:spPr>
            <a:xfrm>
              <a:off x="1004493" y="3613218"/>
              <a:ext cx="31505" cy="31154"/>
            </a:xfrm>
            <a:custGeom>
              <a:avLst/>
              <a:gdLst/>
              <a:ahLst/>
              <a:cxnLst/>
              <a:rect l="l" t="t" r="r" b="b"/>
              <a:pathLst>
                <a:path w="989" h="978" extrusionOk="0">
                  <a:moveTo>
                    <a:pt x="500" y="322"/>
                  </a:moveTo>
                  <a:cubicBezTo>
                    <a:pt x="584" y="322"/>
                    <a:pt x="655" y="406"/>
                    <a:pt x="655" y="489"/>
                  </a:cubicBezTo>
                  <a:cubicBezTo>
                    <a:pt x="655" y="584"/>
                    <a:pt x="584" y="656"/>
                    <a:pt x="500" y="656"/>
                  </a:cubicBezTo>
                  <a:cubicBezTo>
                    <a:pt x="405" y="656"/>
                    <a:pt x="334" y="584"/>
                    <a:pt x="334" y="489"/>
                  </a:cubicBezTo>
                  <a:cubicBezTo>
                    <a:pt x="334" y="406"/>
                    <a:pt x="405" y="322"/>
                    <a:pt x="500" y="322"/>
                  </a:cubicBezTo>
                  <a:close/>
                  <a:moveTo>
                    <a:pt x="500" y="1"/>
                  </a:moveTo>
                  <a:cubicBezTo>
                    <a:pt x="227" y="1"/>
                    <a:pt x="0" y="227"/>
                    <a:pt x="0" y="489"/>
                  </a:cubicBezTo>
                  <a:cubicBezTo>
                    <a:pt x="0" y="763"/>
                    <a:pt x="227" y="977"/>
                    <a:pt x="500" y="977"/>
                  </a:cubicBezTo>
                  <a:cubicBezTo>
                    <a:pt x="762" y="977"/>
                    <a:pt x="989" y="763"/>
                    <a:pt x="989" y="489"/>
                  </a:cubicBezTo>
                  <a:cubicBezTo>
                    <a:pt x="989" y="227"/>
                    <a:pt x="762" y="1"/>
                    <a:pt x="50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22" name="Google Shape;10807;p57"/>
            <p:cNvSpPr/>
            <p:nvPr/>
          </p:nvSpPr>
          <p:spPr>
            <a:xfrm>
              <a:off x="991209" y="3555975"/>
              <a:ext cx="31505" cy="31122"/>
            </a:xfrm>
            <a:custGeom>
              <a:avLst/>
              <a:gdLst/>
              <a:ahLst/>
              <a:cxnLst/>
              <a:rect l="l" t="t" r="r" b="b"/>
              <a:pathLst>
                <a:path w="989" h="977" extrusionOk="0">
                  <a:moveTo>
                    <a:pt x="513" y="322"/>
                  </a:moveTo>
                  <a:cubicBezTo>
                    <a:pt x="596" y="322"/>
                    <a:pt x="679" y="393"/>
                    <a:pt x="679" y="488"/>
                  </a:cubicBezTo>
                  <a:cubicBezTo>
                    <a:pt x="679" y="572"/>
                    <a:pt x="596" y="655"/>
                    <a:pt x="513" y="655"/>
                  </a:cubicBezTo>
                  <a:cubicBezTo>
                    <a:pt x="417" y="655"/>
                    <a:pt x="346" y="572"/>
                    <a:pt x="346" y="488"/>
                  </a:cubicBezTo>
                  <a:cubicBezTo>
                    <a:pt x="346" y="393"/>
                    <a:pt x="417" y="322"/>
                    <a:pt x="513" y="322"/>
                  </a:cubicBezTo>
                  <a:close/>
                  <a:moveTo>
                    <a:pt x="501" y="0"/>
                  </a:moveTo>
                  <a:cubicBezTo>
                    <a:pt x="227" y="0"/>
                    <a:pt x="1" y="214"/>
                    <a:pt x="1" y="488"/>
                  </a:cubicBezTo>
                  <a:cubicBezTo>
                    <a:pt x="1" y="750"/>
                    <a:pt x="227" y="976"/>
                    <a:pt x="501" y="976"/>
                  </a:cubicBezTo>
                  <a:cubicBezTo>
                    <a:pt x="763" y="976"/>
                    <a:pt x="989" y="750"/>
                    <a:pt x="989" y="488"/>
                  </a:cubicBezTo>
                  <a:cubicBezTo>
                    <a:pt x="989" y="214"/>
                    <a:pt x="763" y="0"/>
                    <a:pt x="50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23" name="Google Shape;10808;p57"/>
            <p:cNvSpPr/>
            <p:nvPr/>
          </p:nvSpPr>
          <p:spPr>
            <a:xfrm>
              <a:off x="1023447" y="3528261"/>
              <a:ext cx="31505" cy="31154"/>
            </a:xfrm>
            <a:custGeom>
              <a:avLst/>
              <a:gdLst/>
              <a:ahLst/>
              <a:cxnLst/>
              <a:rect l="l" t="t" r="r" b="b"/>
              <a:pathLst>
                <a:path w="989" h="978" extrusionOk="0">
                  <a:moveTo>
                    <a:pt x="501" y="311"/>
                  </a:moveTo>
                  <a:cubicBezTo>
                    <a:pt x="584" y="311"/>
                    <a:pt x="655" y="394"/>
                    <a:pt x="655" y="477"/>
                  </a:cubicBezTo>
                  <a:cubicBezTo>
                    <a:pt x="655" y="572"/>
                    <a:pt x="584" y="644"/>
                    <a:pt x="501" y="644"/>
                  </a:cubicBezTo>
                  <a:cubicBezTo>
                    <a:pt x="405" y="644"/>
                    <a:pt x="334" y="572"/>
                    <a:pt x="334" y="477"/>
                  </a:cubicBezTo>
                  <a:cubicBezTo>
                    <a:pt x="334" y="394"/>
                    <a:pt x="405" y="311"/>
                    <a:pt x="501" y="311"/>
                  </a:cubicBezTo>
                  <a:close/>
                  <a:moveTo>
                    <a:pt x="501" y="1"/>
                  </a:moveTo>
                  <a:cubicBezTo>
                    <a:pt x="227" y="1"/>
                    <a:pt x="1" y="215"/>
                    <a:pt x="1" y="489"/>
                  </a:cubicBezTo>
                  <a:cubicBezTo>
                    <a:pt x="1" y="763"/>
                    <a:pt x="227" y="977"/>
                    <a:pt x="501" y="977"/>
                  </a:cubicBezTo>
                  <a:cubicBezTo>
                    <a:pt x="763" y="977"/>
                    <a:pt x="989" y="763"/>
                    <a:pt x="989" y="489"/>
                  </a:cubicBezTo>
                  <a:cubicBezTo>
                    <a:pt x="989" y="227"/>
                    <a:pt x="763" y="1"/>
                    <a:pt x="50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24" name="Google Shape;10809;p57"/>
            <p:cNvSpPr/>
            <p:nvPr/>
          </p:nvSpPr>
          <p:spPr>
            <a:xfrm>
              <a:off x="1008284" y="3488442"/>
              <a:ext cx="28096" cy="27714"/>
            </a:xfrm>
            <a:custGeom>
              <a:avLst/>
              <a:gdLst/>
              <a:ahLst/>
              <a:cxnLst/>
              <a:rect l="l" t="t" r="r" b="b"/>
              <a:pathLst>
                <a:path w="882" h="870" extrusionOk="0">
                  <a:moveTo>
                    <a:pt x="441" y="310"/>
                  </a:moveTo>
                  <a:cubicBezTo>
                    <a:pt x="500" y="310"/>
                    <a:pt x="560" y="358"/>
                    <a:pt x="560" y="429"/>
                  </a:cubicBezTo>
                  <a:cubicBezTo>
                    <a:pt x="560" y="513"/>
                    <a:pt x="512" y="548"/>
                    <a:pt x="441" y="548"/>
                  </a:cubicBezTo>
                  <a:cubicBezTo>
                    <a:pt x="381" y="548"/>
                    <a:pt x="322" y="513"/>
                    <a:pt x="322" y="429"/>
                  </a:cubicBezTo>
                  <a:cubicBezTo>
                    <a:pt x="322" y="370"/>
                    <a:pt x="358" y="310"/>
                    <a:pt x="441" y="310"/>
                  </a:cubicBezTo>
                  <a:close/>
                  <a:moveTo>
                    <a:pt x="441" y="1"/>
                  </a:moveTo>
                  <a:cubicBezTo>
                    <a:pt x="203" y="1"/>
                    <a:pt x="0" y="191"/>
                    <a:pt x="0" y="429"/>
                  </a:cubicBezTo>
                  <a:cubicBezTo>
                    <a:pt x="0" y="668"/>
                    <a:pt x="203" y="870"/>
                    <a:pt x="441" y="870"/>
                  </a:cubicBezTo>
                  <a:cubicBezTo>
                    <a:pt x="679" y="870"/>
                    <a:pt x="870" y="668"/>
                    <a:pt x="870" y="429"/>
                  </a:cubicBezTo>
                  <a:cubicBezTo>
                    <a:pt x="881" y="191"/>
                    <a:pt x="691" y="1"/>
                    <a:pt x="44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25" name="Google Shape;10810;p57"/>
          <p:cNvGrpSpPr/>
          <p:nvPr/>
        </p:nvGrpSpPr>
        <p:grpSpPr>
          <a:xfrm>
            <a:off x="1425170" y="4492720"/>
            <a:ext cx="343203" cy="484774"/>
            <a:chOff x="1333682" y="3344330"/>
            <a:chExt cx="271213" cy="383088"/>
          </a:xfrm>
          <a:solidFill>
            <a:srgbClr val="0D4D98"/>
          </a:solidFill>
        </p:grpSpPr>
        <p:sp>
          <p:nvSpPr>
            <p:cNvPr id="526" name="Google Shape;10811;p57"/>
            <p:cNvSpPr/>
            <p:nvPr/>
          </p:nvSpPr>
          <p:spPr>
            <a:xfrm>
              <a:off x="1334065" y="3377332"/>
              <a:ext cx="270831" cy="350086"/>
            </a:xfrm>
            <a:custGeom>
              <a:avLst/>
              <a:gdLst/>
              <a:ahLst/>
              <a:cxnLst/>
              <a:rect l="l" t="t" r="r" b="b"/>
              <a:pathLst>
                <a:path w="8502" h="10990" extrusionOk="0">
                  <a:moveTo>
                    <a:pt x="6502" y="0"/>
                  </a:moveTo>
                  <a:cubicBezTo>
                    <a:pt x="6406" y="0"/>
                    <a:pt x="6323" y="84"/>
                    <a:pt x="6323" y="191"/>
                  </a:cubicBezTo>
                  <a:cubicBezTo>
                    <a:pt x="6323" y="286"/>
                    <a:pt x="6406" y="369"/>
                    <a:pt x="6502" y="369"/>
                  </a:cubicBezTo>
                  <a:lnTo>
                    <a:pt x="7276" y="369"/>
                  </a:lnTo>
                  <a:cubicBezTo>
                    <a:pt x="7383" y="369"/>
                    <a:pt x="7454" y="441"/>
                    <a:pt x="7454" y="548"/>
                  </a:cubicBezTo>
                  <a:lnTo>
                    <a:pt x="7454" y="9490"/>
                  </a:lnTo>
                  <a:cubicBezTo>
                    <a:pt x="7454" y="9597"/>
                    <a:pt x="7383" y="9668"/>
                    <a:pt x="7276" y="9668"/>
                  </a:cubicBezTo>
                  <a:lnTo>
                    <a:pt x="537" y="9668"/>
                  </a:lnTo>
                  <a:cubicBezTo>
                    <a:pt x="429" y="9668"/>
                    <a:pt x="358" y="9597"/>
                    <a:pt x="358" y="9490"/>
                  </a:cubicBezTo>
                  <a:lnTo>
                    <a:pt x="358" y="8775"/>
                  </a:lnTo>
                  <a:cubicBezTo>
                    <a:pt x="358" y="8668"/>
                    <a:pt x="287" y="8597"/>
                    <a:pt x="179" y="8597"/>
                  </a:cubicBezTo>
                  <a:cubicBezTo>
                    <a:pt x="72" y="8597"/>
                    <a:pt x="1" y="8668"/>
                    <a:pt x="1" y="8775"/>
                  </a:cubicBezTo>
                  <a:lnTo>
                    <a:pt x="1" y="9490"/>
                  </a:lnTo>
                  <a:cubicBezTo>
                    <a:pt x="1" y="9787"/>
                    <a:pt x="239" y="10013"/>
                    <a:pt x="525" y="10013"/>
                  </a:cubicBezTo>
                  <a:lnTo>
                    <a:pt x="703" y="10013"/>
                  </a:lnTo>
                  <a:lnTo>
                    <a:pt x="703" y="10466"/>
                  </a:lnTo>
                  <a:cubicBezTo>
                    <a:pt x="703" y="10763"/>
                    <a:pt x="941" y="10990"/>
                    <a:pt x="1227" y="10990"/>
                  </a:cubicBezTo>
                  <a:lnTo>
                    <a:pt x="7966" y="10990"/>
                  </a:lnTo>
                  <a:cubicBezTo>
                    <a:pt x="8264" y="10990"/>
                    <a:pt x="8490" y="10752"/>
                    <a:pt x="8490" y="10466"/>
                  </a:cubicBezTo>
                  <a:lnTo>
                    <a:pt x="8490" y="10252"/>
                  </a:lnTo>
                  <a:cubicBezTo>
                    <a:pt x="8490" y="10144"/>
                    <a:pt x="8407" y="10073"/>
                    <a:pt x="8311" y="10073"/>
                  </a:cubicBezTo>
                  <a:cubicBezTo>
                    <a:pt x="8204" y="10073"/>
                    <a:pt x="8133" y="10144"/>
                    <a:pt x="8133" y="10252"/>
                  </a:cubicBezTo>
                  <a:lnTo>
                    <a:pt x="8133" y="10466"/>
                  </a:lnTo>
                  <a:cubicBezTo>
                    <a:pt x="8133" y="10573"/>
                    <a:pt x="8049" y="10644"/>
                    <a:pt x="7954" y="10644"/>
                  </a:cubicBezTo>
                  <a:lnTo>
                    <a:pt x="1203" y="10644"/>
                  </a:lnTo>
                  <a:cubicBezTo>
                    <a:pt x="1108" y="10644"/>
                    <a:pt x="1025" y="10573"/>
                    <a:pt x="1025" y="10466"/>
                  </a:cubicBezTo>
                  <a:lnTo>
                    <a:pt x="1025" y="10013"/>
                  </a:lnTo>
                  <a:lnTo>
                    <a:pt x="7264" y="10013"/>
                  </a:lnTo>
                  <a:cubicBezTo>
                    <a:pt x="7561" y="10013"/>
                    <a:pt x="7788" y="9775"/>
                    <a:pt x="7788" y="9490"/>
                  </a:cubicBezTo>
                  <a:lnTo>
                    <a:pt x="7788" y="1358"/>
                  </a:lnTo>
                  <a:lnTo>
                    <a:pt x="7966" y="1358"/>
                  </a:lnTo>
                  <a:cubicBezTo>
                    <a:pt x="8061" y="1358"/>
                    <a:pt x="8145" y="1441"/>
                    <a:pt x="8145" y="1536"/>
                  </a:cubicBezTo>
                  <a:lnTo>
                    <a:pt x="8145" y="9501"/>
                  </a:lnTo>
                  <a:cubicBezTo>
                    <a:pt x="8145" y="9573"/>
                    <a:pt x="8228" y="9656"/>
                    <a:pt x="8323" y="9656"/>
                  </a:cubicBezTo>
                  <a:cubicBezTo>
                    <a:pt x="8430" y="9656"/>
                    <a:pt x="8502" y="9573"/>
                    <a:pt x="8502" y="9478"/>
                  </a:cubicBezTo>
                  <a:lnTo>
                    <a:pt x="8502" y="1512"/>
                  </a:lnTo>
                  <a:cubicBezTo>
                    <a:pt x="8502" y="1215"/>
                    <a:pt x="8264" y="988"/>
                    <a:pt x="7978" y="988"/>
                  </a:cubicBezTo>
                  <a:lnTo>
                    <a:pt x="7799" y="988"/>
                  </a:lnTo>
                  <a:lnTo>
                    <a:pt x="7799" y="524"/>
                  </a:lnTo>
                  <a:cubicBezTo>
                    <a:pt x="7799" y="226"/>
                    <a:pt x="7561" y="0"/>
                    <a:pt x="727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27" name="Google Shape;10812;p57"/>
            <p:cNvSpPr/>
            <p:nvPr/>
          </p:nvSpPr>
          <p:spPr>
            <a:xfrm>
              <a:off x="1333682" y="3344330"/>
              <a:ext cx="189697" cy="292461"/>
            </a:xfrm>
            <a:custGeom>
              <a:avLst/>
              <a:gdLst/>
              <a:ahLst/>
              <a:cxnLst/>
              <a:rect l="l" t="t" r="r" b="b"/>
              <a:pathLst>
                <a:path w="5955" h="9181" extrusionOk="0">
                  <a:moveTo>
                    <a:pt x="2430" y="370"/>
                  </a:moveTo>
                  <a:cubicBezTo>
                    <a:pt x="2489" y="370"/>
                    <a:pt x="2549" y="429"/>
                    <a:pt x="2549" y="489"/>
                  </a:cubicBezTo>
                  <a:lnTo>
                    <a:pt x="2549" y="727"/>
                  </a:lnTo>
                  <a:lnTo>
                    <a:pt x="1858" y="727"/>
                  </a:lnTo>
                  <a:lnTo>
                    <a:pt x="1858" y="489"/>
                  </a:lnTo>
                  <a:cubicBezTo>
                    <a:pt x="1858" y="429"/>
                    <a:pt x="1918" y="370"/>
                    <a:pt x="1977" y="370"/>
                  </a:cubicBezTo>
                  <a:close/>
                  <a:moveTo>
                    <a:pt x="3037" y="1072"/>
                  </a:moveTo>
                  <a:cubicBezTo>
                    <a:pt x="3120" y="1072"/>
                    <a:pt x="3216" y="1143"/>
                    <a:pt x="3216" y="1251"/>
                  </a:cubicBezTo>
                  <a:lnTo>
                    <a:pt x="3216" y="1953"/>
                  </a:lnTo>
                  <a:lnTo>
                    <a:pt x="1215" y="1953"/>
                  </a:lnTo>
                  <a:lnTo>
                    <a:pt x="1215" y="1251"/>
                  </a:lnTo>
                  <a:cubicBezTo>
                    <a:pt x="1203" y="1167"/>
                    <a:pt x="1299" y="1072"/>
                    <a:pt x="1382" y="1072"/>
                  </a:cubicBezTo>
                  <a:close/>
                  <a:moveTo>
                    <a:pt x="1977" y="0"/>
                  </a:moveTo>
                  <a:cubicBezTo>
                    <a:pt x="1727" y="0"/>
                    <a:pt x="1501" y="203"/>
                    <a:pt x="1501" y="477"/>
                  </a:cubicBezTo>
                  <a:lnTo>
                    <a:pt x="1501" y="715"/>
                  </a:lnTo>
                  <a:lnTo>
                    <a:pt x="1370" y="715"/>
                  </a:lnTo>
                  <a:cubicBezTo>
                    <a:pt x="1156" y="715"/>
                    <a:pt x="977" y="834"/>
                    <a:pt x="894" y="1012"/>
                  </a:cubicBezTo>
                  <a:lnTo>
                    <a:pt x="525" y="1012"/>
                  </a:lnTo>
                  <a:cubicBezTo>
                    <a:pt x="227" y="1012"/>
                    <a:pt x="1" y="1251"/>
                    <a:pt x="1" y="1536"/>
                  </a:cubicBezTo>
                  <a:lnTo>
                    <a:pt x="1" y="8990"/>
                  </a:lnTo>
                  <a:cubicBezTo>
                    <a:pt x="13" y="9109"/>
                    <a:pt x="84" y="9180"/>
                    <a:pt x="191" y="9180"/>
                  </a:cubicBezTo>
                  <a:cubicBezTo>
                    <a:pt x="299" y="9180"/>
                    <a:pt x="370" y="9109"/>
                    <a:pt x="370" y="9002"/>
                  </a:cubicBezTo>
                  <a:lnTo>
                    <a:pt x="370" y="1548"/>
                  </a:lnTo>
                  <a:cubicBezTo>
                    <a:pt x="370" y="1441"/>
                    <a:pt x="441" y="1370"/>
                    <a:pt x="549" y="1370"/>
                  </a:cubicBezTo>
                  <a:lnTo>
                    <a:pt x="858" y="1370"/>
                  </a:lnTo>
                  <a:lnTo>
                    <a:pt x="858" y="1965"/>
                  </a:lnTo>
                  <a:cubicBezTo>
                    <a:pt x="858" y="2144"/>
                    <a:pt x="1013" y="2310"/>
                    <a:pt x="1203" y="2310"/>
                  </a:cubicBezTo>
                  <a:lnTo>
                    <a:pt x="3228" y="2310"/>
                  </a:lnTo>
                  <a:cubicBezTo>
                    <a:pt x="3406" y="2310"/>
                    <a:pt x="3573" y="2155"/>
                    <a:pt x="3573" y="1965"/>
                  </a:cubicBezTo>
                  <a:lnTo>
                    <a:pt x="3573" y="1370"/>
                  </a:lnTo>
                  <a:lnTo>
                    <a:pt x="5775" y="1370"/>
                  </a:lnTo>
                  <a:cubicBezTo>
                    <a:pt x="5883" y="1370"/>
                    <a:pt x="5954" y="1298"/>
                    <a:pt x="5954" y="1191"/>
                  </a:cubicBezTo>
                  <a:cubicBezTo>
                    <a:pt x="5954" y="1084"/>
                    <a:pt x="5883" y="1012"/>
                    <a:pt x="5775" y="1012"/>
                  </a:cubicBezTo>
                  <a:lnTo>
                    <a:pt x="3513" y="1012"/>
                  </a:lnTo>
                  <a:cubicBezTo>
                    <a:pt x="3418" y="834"/>
                    <a:pt x="3239" y="715"/>
                    <a:pt x="3037" y="715"/>
                  </a:cubicBezTo>
                  <a:lnTo>
                    <a:pt x="2906" y="715"/>
                  </a:lnTo>
                  <a:lnTo>
                    <a:pt x="2906" y="477"/>
                  </a:lnTo>
                  <a:cubicBezTo>
                    <a:pt x="2906" y="227"/>
                    <a:pt x="2692" y="0"/>
                    <a:pt x="243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28" name="Google Shape;10813;p57"/>
            <p:cNvSpPr/>
            <p:nvPr/>
          </p:nvSpPr>
          <p:spPr>
            <a:xfrm>
              <a:off x="1444060" y="3469488"/>
              <a:ext cx="100917" cy="11404"/>
            </a:xfrm>
            <a:custGeom>
              <a:avLst/>
              <a:gdLst/>
              <a:ahLst/>
              <a:cxnLst/>
              <a:rect l="l" t="t" r="r" b="b"/>
              <a:pathLst>
                <a:path w="3168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8"/>
                    <a:pt x="179" y="358"/>
                  </a:cubicBezTo>
                  <a:lnTo>
                    <a:pt x="2989" y="358"/>
                  </a:lnTo>
                  <a:cubicBezTo>
                    <a:pt x="3096" y="358"/>
                    <a:pt x="3168" y="286"/>
                    <a:pt x="3168" y="179"/>
                  </a:cubicBezTo>
                  <a:cubicBezTo>
                    <a:pt x="3168" y="72"/>
                    <a:pt x="3084" y="0"/>
                    <a:pt x="29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29" name="Google Shape;10814;p57"/>
            <p:cNvSpPr/>
            <p:nvPr/>
          </p:nvSpPr>
          <p:spPr>
            <a:xfrm>
              <a:off x="1444060" y="3493762"/>
              <a:ext cx="100917" cy="11404"/>
            </a:xfrm>
            <a:custGeom>
              <a:avLst/>
              <a:gdLst/>
              <a:ahLst/>
              <a:cxnLst/>
              <a:rect l="l" t="t" r="r" b="b"/>
              <a:pathLst>
                <a:path w="3168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72" y="358"/>
                    <a:pt x="179" y="358"/>
                  </a:cubicBezTo>
                  <a:lnTo>
                    <a:pt x="2989" y="358"/>
                  </a:lnTo>
                  <a:cubicBezTo>
                    <a:pt x="3096" y="358"/>
                    <a:pt x="3168" y="286"/>
                    <a:pt x="3168" y="179"/>
                  </a:cubicBezTo>
                  <a:cubicBezTo>
                    <a:pt x="3168" y="72"/>
                    <a:pt x="3084" y="0"/>
                    <a:pt x="29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0" name="Google Shape;10815;p57"/>
            <p:cNvSpPr/>
            <p:nvPr/>
          </p:nvSpPr>
          <p:spPr>
            <a:xfrm>
              <a:off x="1444060" y="3541927"/>
              <a:ext cx="100917" cy="11404"/>
            </a:xfrm>
            <a:custGeom>
              <a:avLst/>
              <a:gdLst/>
              <a:ahLst/>
              <a:cxnLst/>
              <a:rect l="l" t="t" r="r" b="b"/>
              <a:pathLst>
                <a:path w="3168" h="358" extrusionOk="0">
                  <a:moveTo>
                    <a:pt x="179" y="1"/>
                  </a:moveTo>
                  <a:cubicBezTo>
                    <a:pt x="72" y="1"/>
                    <a:pt x="1" y="84"/>
                    <a:pt x="1" y="179"/>
                  </a:cubicBezTo>
                  <a:cubicBezTo>
                    <a:pt x="1" y="286"/>
                    <a:pt x="72" y="358"/>
                    <a:pt x="179" y="358"/>
                  </a:cubicBezTo>
                  <a:lnTo>
                    <a:pt x="2989" y="358"/>
                  </a:lnTo>
                  <a:cubicBezTo>
                    <a:pt x="3096" y="358"/>
                    <a:pt x="3168" y="286"/>
                    <a:pt x="3168" y="179"/>
                  </a:cubicBezTo>
                  <a:cubicBezTo>
                    <a:pt x="3168" y="84"/>
                    <a:pt x="3084" y="1"/>
                    <a:pt x="298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1" name="Google Shape;10816;p57"/>
            <p:cNvSpPr/>
            <p:nvPr/>
          </p:nvSpPr>
          <p:spPr>
            <a:xfrm>
              <a:off x="1444060" y="3565818"/>
              <a:ext cx="100917" cy="11404"/>
            </a:xfrm>
            <a:custGeom>
              <a:avLst/>
              <a:gdLst/>
              <a:ahLst/>
              <a:cxnLst/>
              <a:rect l="l" t="t" r="r" b="b"/>
              <a:pathLst>
                <a:path w="3168" h="358" extrusionOk="0">
                  <a:moveTo>
                    <a:pt x="179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86"/>
                    <a:pt x="72" y="358"/>
                    <a:pt x="179" y="358"/>
                  </a:cubicBezTo>
                  <a:lnTo>
                    <a:pt x="2989" y="358"/>
                  </a:lnTo>
                  <a:cubicBezTo>
                    <a:pt x="3096" y="358"/>
                    <a:pt x="3168" y="286"/>
                    <a:pt x="3168" y="179"/>
                  </a:cubicBezTo>
                  <a:cubicBezTo>
                    <a:pt x="3168" y="72"/>
                    <a:pt x="3084" y="1"/>
                    <a:pt x="298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2" name="Google Shape;10817;p57"/>
            <p:cNvSpPr/>
            <p:nvPr/>
          </p:nvSpPr>
          <p:spPr>
            <a:xfrm>
              <a:off x="1444060" y="3614747"/>
              <a:ext cx="100917" cy="11404"/>
            </a:xfrm>
            <a:custGeom>
              <a:avLst/>
              <a:gdLst/>
              <a:ahLst/>
              <a:cxnLst/>
              <a:rect l="l" t="t" r="r" b="b"/>
              <a:pathLst>
                <a:path w="3168" h="358" extrusionOk="0">
                  <a:moveTo>
                    <a:pt x="179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74"/>
                    <a:pt x="72" y="358"/>
                    <a:pt x="179" y="358"/>
                  </a:cubicBezTo>
                  <a:lnTo>
                    <a:pt x="2989" y="358"/>
                  </a:lnTo>
                  <a:cubicBezTo>
                    <a:pt x="3096" y="358"/>
                    <a:pt x="3168" y="274"/>
                    <a:pt x="3168" y="179"/>
                  </a:cubicBezTo>
                  <a:cubicBezTo>
                    <a:pt x="3168" y="72"/>
                    <a:pt x="3084" y="1"/>
                    <a:pt x="298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3" name="Google Shape;10818;p57"/>
            <p:cNvSpPr/>
            <p:nvPr/>
          </p:nvSpPr>
          <p:spPr>
            <a:xfrm>
              <a:off x="1444060" y="3638256"/>
              <a:ext cx="100917" cy="11404"/>
            </a:xfrm>
            <a:custGeom>
              <a:avLst/>
              <a:gdLst/>
              <a:ahLst/>
              <a:cxnLst/>
              <a:rect l="l" t="t" r="r" b="b"/>
              <a:pathLst>
                <a:path w="3168" h="358" extrusionOk="0">
                  <a:moveTo>
                    <a:pt x="179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87"/>
                    <a:pt x="72" y="358"/>
                    <a:pt x="179" y="358"/>
                  </a:cubicBezTo>
                  <a:lnTo>
                    <a:pt x="2989" y="358"/>
                  </a:lnTo>
                  <a:cubicBezTo>
                    <a:pt x="3096" y="358"/>
                    <a:pt x="3168" y="287"/>
                    <a:pt x="3168" y="179"/>
                  </a:cubicBezTo>
                  <a:cubicBezTo>
                    <a:pt x="3168" y="72"/>
                    <a:pt x="3084" y="1"/>
                    <a:pt x="298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4" name="Google Shape;10819;p57"/>
            <p:cNvSpPr/>
            <p:nvPr/>
          </p:nvSpPr>
          <p:spPr>
            <a:xfrm>
              <a:off x="1371622" y="3459454"/>
              <a:ext cx="70208" cy="57084"/>
            </a:xfrm>
            <a:custGeom>
              <a:avLst/>
              <a:gdLst/>
              <a:ahLst/>
              <a:cxnLst/>
              <a:rect l="l" t="t" r="r" b="b"/>
              <a:pathLst>
                <a:path w="2204" h="1792" extrusionOk="0">
                  <a:moveTo>
                    <a:pt x="1417" y="387"/>
                  </a:moveTo>
                  <a:lnTo>
                    <a:pt x="1417" y="470"/>
                  </a:lnTo>
                  <a:lnTo>
                    <a:pt x="1072" y="768"/>
                  </a:lnTo>
                  <a:lnTo>
                    <a:pt x="905" y="589"/>
                  </a:lnTo>
                  <a:cubicBezTo>
                    <a:pt x="873" y="544"/>
                    <a:pt x="823" y="523"/>
                    <a:pt x="773" y="523"/>
                  </a:cubicBezTo>
                  <a:cubicBezTo>
                    <a:pt x="731" y="523"/>
                    <a:pt x="688" y="538"/>
                    <a:pt x="655" y="566"/>
                  </a:cubicBezTo>
                  <a:cubicBezTo>
                    <a:pt x="584" y="625"/>
                    <a:pt x="584" y="744"/>
                    <a:pt x="632" y="827"/>
                  </a:cubicBezTo>
                  <a:lnTo>
                    <a:pt x="917" y="1125"/>
                  </a:lnTo>
                  <a:cubicBezTo>
                    <a:pt x="953" y="1161"/>
                    <a:pt x="989" y="1185"/>
                    <a:pt x="1048" y="1185"/>
                  </a:cubicBezTo>
                  <a:cubicBezTo>
                    <a:pt x="1096" y="1185"/>
                    <a:pt x="1132" y="1161"/>
                    <a:pt x="1167" y="1137"/>
                  </a:cubicBezTo>
                  <a:lnTo>
                    <a:pt x="1429" y="923"/>
                  </a:lnTo>
                  <a:lnTo>
                    <a:pt x="1417" y="1447"/>
                  </a:lnTo>
                  <a:lnTo>
                    <a:pt x="358" y="1447"/>
                  </a:lnTo>
                  <a:lnTo>
                    <a:pt x="358" y="387"/>
                  </a:lnTo>
                  <a:close/>
                  <a:moveTo>
                    <a:pt x="2007" y="1"/>
                  </a:moveTo>
                  <a:cubicBezTo>
                    <a:pt x="1966" y="1"/>
                    <a:pt x="1925" y="17"/>
                    <a:pt x="1894" y="54"/>
                  </a:cubicBezTo>
                  <a:lnTo>
                    <a:pt x="1727" y="185"/>
                  </a:lnTo>
                  <a:cubicBezTo>
                    <a:pt x="1679" y="89"/>
                    <a:pt x="1596" y="30"/>
                    <a:pt x="1489" y="30"/>
                  </a:cubicBezTo>
                  <a:lnTo>
                    <a:pt x="263" y="30"/>
                  </a:lnTo>
                  <a:cubicBezTo>
                    <a:pt x="120" y="30"/>
                    <a:pt x="1" y="149"/>
                    <a:pt x="1" y="304"/>
                  </a:cubicBezTo>
                  <a:lnTo>
                    <a:pt x="1" y="1518"/>
                  </a:lnTo>
                  <a:cubicBezTo>
                    <a:pt x="1" y="1673"/>
                    <a:pt x="120" y="1792"/>
                    <a:pt x="263" y="1792"/>
                  </a:cubicBezTo>
                  <a:lnTo>
                    <a:pt x="1489" y="1792"/>
                  </a:lnTo>
                  <a:cubicBezTo>
                    <a:pt x="1632" y="1792"/>
                    <a:pt x="1751" y="1673"/>
                    <a:pt x="1751" y="1518"/>
                  </a:cubicBezTo>
                  <a:lnTo>
                    <a:pt x="1751" y="613"/>
                  </a:lnTo>
                  <a:lnTo>
                    <a:pt x="2108" y="304"/>
                  </a:lnTo>
                  <a:cubicBezTo>
                    <a:pt x="2203" y="256"/>
                    <a:pt x="2203" y="137"/>
                    <a:pt x="2144" y="65"/>
                  </a:cubicBezTo>
                  <a:cubicBezTo>
                    <a:pt x="2111" y="26"/>
                    <a:pt x="2059" y="1"/>
                    <a:pt x="200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5" name="Google Shape;10820;p57"/>
            <p:cNvSpPr/>
            <p:nvPr/>
          </p:nvSpPr>
          <p:spPr>
            <a:xfrm>
              <a:off x="1371622" y="3532434"/>
              <a:ext cx="70208" cy="56543"/>
            </a:xfrm>
            <a:custGeom>
              <a:avLst/>
              <a:gdLst/>
              <a:ahLst/>
              <a:cxnLst/>
              <a:rect l="l" t="t" r="r" b="b"/>
              <a:pathLst>
                <a:path w="2204" h="1775" extrusionOk="0">
                  <a:moveTo>
                    <a:pt x="1417" y="382"/>
                  </a:moveTo>
                  <a:lnTo>
                    <a:pt x="1417" y="465"/>
                  </a:lnTo>
                  <a:lnTo>
                    <a:pt x="1072" y="763"/>
                  </a:lnTo>
                  <a:lnTo>
                    <a:pt x="905" y="584"/>
                  </a:lnTo>
                  <a:cubicBezTo>
                    <a:pt x="874" y="547"/>
                    <a:pt x="827" y="529"/>
                    <a:pt x="779" y="529"/>
                  </a:cubicBezTo>
                  <a:cubicBezTo>
                    <a:pt x="734" y="529"/>
                    <a:pt x="690" y="544"/>
                    <a:pt x="655" y="572"/>
                  </a:cubicBezTo>
                  <a:cubicBezTo>
                    <a:pt x="584" y="632"/>
                    <a:pt x="584" y="751"/>
                    <a:pt x="632" y="822"/>
                  </a:cubicBezTo>
                  <a:lnTo>
                    <a:pt x="917" y="1120"/>
                  </a:lnTo>
                  <a:cubicBezTo>
                    <a:pt x="953" y="1168"/>
                    <a:pt x="989" y="1180"/>
                    <a:pt x="1048" y="1180"/>
                  </a:cubicBezTo>
                  <a:cubicBezTo>
                    <a:pt x="1096" y="1180"/>
                    <a:pt x="1132" y="1168"/>
                    <a:pt x="1167" y="1132"/>
                  </a:cubicBezTo>
                  <a:lnTo>
                    <a:pt x="1429" y="930"/>
                  </a:lnTo>
                  <a:lnTo>
                    <a:pt x="1417" y="1430"/>
                  </a:lnTo>
                  <a:lnTo>
                    <a:pt x="358" y="1430"/>
                  </a:lnTo>
                  <a:lnTo>
                    <a:pt x="358" y="382"/>
                  </a:lnTo>
                  <a:close/>
                  <a:moveTo>
                    <a:pt x="2012" y="1"/>
                  </a:moveTo>
                  <a:cubicBezTo>
                    <a:pt x="1969" y="1"/>
                    <a:pt x="1926" y="16"/>
                    <a:pt x="1894" y="49"/>
                  </a:cubicBezTo>
                  <a:lnTo>
                    <a:pt x="1727" y="180"/>
                  </a:lnTo>
                  <a:cubicBezTo>
                    <a:pt x="1679" y="96"/>
                    <a:pt x="1596" y="13"/>
                    <a:pt x="1489" y="13"/>
                  </a:cubicBezTo>
                  <a:lnTo>
                    <a:pt x="263" y="13"/>
                  </a:lnTo>
                  <a:cubicBezTo>
                    <a:pt x="120" y="13"/>
                    <a:pt x="1" y="132"/>
                    <a:pt x="1" y="287"/>
                  </a:cubicBezTo>
                  <a:lnTo>
                    <a:pt x="1" y="1501"/>
                  </a:lnTo>
                  <a:cubicBezTo>
                    <a:pt x="1" y="1656"/>
                    <a:pt x="120" y="1775"/>
                    <a:pt x="263" y="1775"/>
                  </a:cubicBezTo>
                  <a:lnTo>
                    <a:pt x="1489" y="1775"/>
                  </a:lnTo>
                  <a:cubicBezTo>
                    <a:pt x="1632" y="1775"/>
                    <a:pt x="1751" y="1656"/>
                    <a:pt x="1751" y="1501"/>
                  </a:cubicBezTo>
                  <a:lnTo>
                    <a:pt x="1751" y="608"/>
                  </a:lnTo>
                  <a:lnTo>
                    <a:pt x="2108" y="299"/>
                  </a:lnTo>
                  <a:cubicBezTo>
                    <a:pt x="2203" y="239"/>
                    <a:pt x="2203" y="144"/>
                    <a:pt x="2144" y="60"/>
                  </a:cubicBezTo>
                  <a:cubicBezTo>
                    <a:pt x="2111" y="22"/>
                    <a:pt x="2062" y="1"/>
                    <a:pt x="201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36" name="Google Shape;10821;p57"/>
            <p:cNvSpPr/>
            <p:nvPr/>
          </p:nvSpPr>
          <p:spPr>
            <a:xfrm>
              <a:off x="1371622" y="3605254"/>
              <a:ext cx="70208" cy="55810"/>
            </a:xfrm>
            <a:custGeom>
              <a:avLst/>
              <a:gdLst/>
              <a:ahLst/>
              <a:cxnLst/>
              <a:rect l="l" t="t" r="r" b="b"/>
              <a:pathLst>
                <a:path w="2204" h="1752" extrusionOk="0">
                  <a:moveTo>
                    <a:pt x="1417" y="358"/>
                  </a:moveTo>
                  <a:lnTo>
                    <a:pt x="1417" y="489"/>
                  </a:lnTo>
                  <a:lnTo>
                    <a:pt x="1072" y="787"/>
                  </a:lnTo>
                  <a:lnTo>
                    <a:pt x="905" y="608"/>
                  </a:lnTo>
                  <a:cubicBezTo>
                    <a:pt x="874" y="571"/>
                    <a:pt x="827" y="553"/>
                    <a:pt x="779" y="553"/>
                  </a:cubicBezTo>
                  <a:cubicBezTo>
                    <a:pt x="734" y="553"/>
                    <a:pt x="690" y="568"/>
                    <a:pt x="655" y="596"/>
                  </a:cubicBezTo>
                  <a:cubicBezTo>
                    <a:pt x="584" y="644"/>
                    <a:pt x="584" y="775"/>
                    <a:pt x="632" y="846"/>
                  </a:cubicBezTo>
                  <a:lnTo>
                    <a:pt x="917" y="1144"/>
                  </a:lnTo>
                  <a:cubicBezTo>
                    <a:pt x="953" y="1192"/>
                    <a:pt x="989" y="1203"/>
                    <a:pt x="1048" y="1203"/>
                  </a:cubicBezTo>
                  <a:cubicBezTo>
                    <a:pt x="1096" y="1203"/>
                    <a:pt x="1132" y="1192"/>
                    <a:pt x="1167" y="1156"/>
                  </a:cubicBezTo>
                  <a:lnTo>
                    <a:pt x="1429" y="953"/>
                  </a:lnTo>
                  <a:lnTo>
                    <a:pt x="1417" y="1406"/>
                  </a:lnTo>
                  <a:lnTo>
                    <a:pt x="358" y="1406"/>
                  </a:lnTo>
                  <a:lnTo>
                    <a:pt x="358" y="358"/>
                  </a:lnTo>
                  <a:close/>
                  <a:moveTo>
                    <a:pt x="263" y="1"/>
                  </a:moveTo>
                  <a:cubicBezTo>
                    <a:pt x="120" y="1"/>
                    <a:pt x="1" y="120"/>
                    <a:pt x="1" y="263"/>
                  </a:cubicBezTo>
                  <a:lnTo>
                    <a:pt x="1" y="1489"/>
                  </a:lnTo>
                  <a:cubicBezTo>
                    <a:pt x="1" y="1632"/>
                    <a:pt x="120" y="1751"/>
                    <a:pt x="263" y="1751"/>
                  </a:cubicBezTo>
                  <a:lnTo>
                    <a:pt x="1489" y="1751"/>
                  </a:lnTo>
                  <a:cubicBezTo>
                    <a:pt x="1632" y="1751"/>
                    <a:pt x="1751" y="1632"/>
                    <a:pt x="1751" y="1489"/>
                  </a:cubicBezTo>
                  <a:lnTo>
                    <a:pt x="1751" y="632"/>
                  </a:lnTo>
                  <a:lnTo>
                    <a:pt x="2108" y="322"/>
                  </a:lnTo>
                  <a:cubicBezTo>
                    <a:pt x="2191" y="263"/>
                    <a:pt x="2203" y="144"/>
                    <a:pt x="2132" y="72"/>
                  </a:cubicBezTo>
                  <a:cubicBezTo>
                    <a:pt x="2107" y="47"/>
                    <a:pt x="2062" y="32"/>
                    <a:pt x="2014" y="32"/>
                  </a:cubicBezTo>
                  <a:cubicBezTo>
                    <a:pt x="1972" y="32"/>
                    <a:pt x="1927" y="44"/>
                    <a:pt x="1894" y="72"/>
                  </a:cubicBezTo>
                  <a:lnTo>
                    <a:pt x="1739" y="191"/>
                  </a:lnTo>
                  <a:cubicBezTo>
                    <a:pt x="1715" y="84"/>
                    <a:pt x="1608" y="1"/>
                    <a:pt x="148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43" name="Google Shape;10828;p57"/>
          <p:cNvGrpSpPr/>
          <p:nvPr/>
        </p:nvGrpSpPr>
        <p:grpSpPr>
          <a:xfrm>
            <a:off x="661829" y="2591087"/>
            <a:ext cx="505411" cy="475098"/>
            <a:chOff x="849741" y="1959307"/>
            <a:chExt cx="399398" cy="375443"/>
          </a:xfrm>
          <a:solidFill>
            <a:srgbClr val="0D4D98"/>
          </a:solidFill>
        </p:grpSpPr>
        <p:sp>
          <p:nvSpPr>
            <p:cNvPr id="544" name="Google Shape;10829;p57"/>
            <p:cNvSpPr/>
            <p:nvPr/>
          </p:nvSpPr>
          <p:spPr>
            <a:xfrm>
              <a:off x="849741" y="1959307"/>
              <a:ext cx="399398" cy="375443"/>
            </a:xfrm>
            <a:custGeom>
              <a:avLst/>
              <a:gdLst/>
              <a:ahLst/>
              <a:cxnLst/>
              <a:rect l="l" t="t" r="r" b="b"/>
              <a:pathLst>
                <a:path w="12538" h="11786" extrusionOk="0">
                  <a:moveTo>
                    <a:pt x="2441" y="7273"/>
                  </a:moveTo>
                  <a:lnTo>
                    <a:pt x="5251" y="10082"/>
                  </a:lnTo>
                  <a:lnTo>
                    <a:pt x="4537" y="10797"/>
                  </a:lnTo>
                  <a:lnTo>
                    <a:pt x="1727" y="7987"/>
                  </a:lnTo>
                  <a:lnTo>
                    <a:pt x="2441" y="7273"/>
                  </a:lnTo>
                  <a:close/>
                  <a:moveTo>
                    <a:pt x="8661" y="1"/>
                  </a:moveTo>
                  <a:cubicBezTo>
                    <a:pt x="8400" y="1"/>
                    <a:pt x="8138" y="99"/>
                    <a:pt x="7942" y="296"/>
                  </a:cubicBezTo>
                  <a:lnTo>
                    <a:pt x="1846" y="6392"/>
                  </a:lnTo>
                  <a:cubicBezTo>
                    <a:pt x="1763" y="6463"/>
                    <a:pt x="1763" y="6582"/>
                    <a:pt x="1846" y="6665"/>
                  </a:cubicBezTo>
                  <a:lnTo>
                    <a:pt x="2168" y="6987"/>
                  </a:lnTo>
                  <a:lnTo>
                    <a:pt x="1322" y="7832"/>
                  </a:lnTo>
                  <a:cubicBezTo>
                    <a:pt x="1251" y="7916"/>
                    <a:pt x="1251" y="8035"/>
                    <a:pt x="1322" y="8106"/>
                  </a:cubicBezTo>
                  <a:lnTo>
                    <a:pt x="1941" y="8725"/>
                  </a:lnTo>
                  <a:lnTo>
                    <a:pt x="1465" y="9201"/>
                  </a:lnTo>
                  <a:cubicBezTo>
                    <a:pt x="1394" y="9285"/>
                    <a:pt x="1394" y="9404"/>
                    <a:pt x="1465" y="9475"/>
                  </a:cubicBezTo>
                  <a:cubicBezTo>
                    <a:pt x="1507" y="9511"/>
                    <a:pt x="1557" y="9529"/>
                    <a:pt x="1606" y="9529"/>
                  </a:cubicBezTo>
                  <a:cubicBezTo>
                    <a:pt x="1656" y="9529"/>
                    <a:pt x="1703" y="9511"/>
                    <a:pt x="1739" y="9475"/>
                  </a:cubicBezTo>
                  <a:lnTo>
                    <a:pt x="2215" y="8999"/>
                  </a:lnTo>
                  <a:lnTo>
                    <a:pt x="3525" y="10309"/>
                  </a:lnTo>
                  <a:lnTo>
                    <a:pt x="2453" y="11380"/>
                  </a:lnTo>
                  <a:lnTo>
                    <a:pt x="536" y="10678"/>
                  </a:lnTo>
                  <a:lnTo>
                    <a:pt x="1167" y="10035"/>
                  </a:lnTo>
                  <a:cubicBezTo>
                    <a:pt x="1251" y="9963"/>
                    <a:pt x="1251" y="9844"/>
                    <a:pt x="1167" y="9773"/>
                  </a:cubicBezTo>
                  <a:cubicBezTo>
                    <a:pt x="1132" y="9737"/>
                    <a:pt x="1084" y="9719"/>
                    <a:pt x="1036" y="9719"/>
                  </a:cubicBezTo>
                  <a:cubicBezTo>
                    <a:pt x="989" y="9719"/>
                    <a:pt x="941" y="9737"/>
                    <a:pt x="905" y="9773"/>
                  </a:cubicBezTo>
                  <a:lnTo>
                    <a:pt x="60" y="10618"/>
                  </a:lnTo>
                  <a:cubicBezTo>
                    <a:pt x="12" y="10666"/>
                    <a:pt x="1" y="10737"/>
                    <a:pt x="12" y="10797"/>
                  </a:cubicBezTo>
                  <a:cubicBezTo>
                    <a:pt x="24" y="10856"/>
                    <a:pt x="72" y="10916"/>
                    <a:pt x="132" y="10928"/>
                  </a:cubicBezTo>
                  <a:lnTo>
                    <a:pt x="2441" y="11761"/>
                  </a:lnTo>
                  <a:cubicBezTo>
                    <a:pt x="2453" y="11785"/>
                    <a:pt x="2477" y="11785"/>
                    <a:pt x="2501" y="11785"/>
                  </a:cubicBezTo>
                  <a:cubicBezTo>
                    <a:pt x="2537" y="11785"/>
                    <a:pt x="2596" y="11761"/>
                    <a:pt x="2632" y="11726"/>
                  </a:cubicBezTo>
                  <a:lnTo>
                    <a:pt x="3787" y="10559"/>
                  </a:lnTo>
                  <a:lnTo>
                    <a:pt x="4418" y="11190"/>
                  </a:lnTo>
                  <a:cubicBezTo>
                    <a:pt x="4442" y="11214"/>
                    <a:pt x="4501" y="11249"/>
                    <a:pt x="4549" y="11249"/>
                  </a:cubicBezTo>
                  <a:cubicBezTo>
                    <a:pt x="4596" y="11249"/>
                    <a:pt x="4656" y="11225"/>
                    <a:pt x="4680" y="11190"/>
                  </a:cubicBezTo>
                  <a:lnTo>
                    <a:pt x="5537" y="10332"/>
                  </a:lnTo>
                  <a:lnTo>
                    <a:pt x="5858" y="10666"/>
                  </a:lnTo>
                  <a:cubicBezTo>
                    <a:pt x="5894" y="10690"/>
                    <a:pt x="5954" y="10725"/>
                    <a:pt x="5989" y="10725"/>
                  </a:cubicBezTo>
                  <a:cubicBezTo>
                    <a:pt x="6037" y="10725"/>
                    <a:pt x="6097" y="10702"/>
                    <a:pt x="6132" y="10666"/>
                  </a:cubicBezTo>
                  <a:lnTo>
                    <a:pt x="10788" y="6011"/>
                  </a:lnTo>
                  <a:cubicBezTo>
                    <a:pt x="10859" y="5927"/>
                    <a:pt x="10859" y="5808"/>
                    <a:pt x="10788" y="5737"/>
                  </a:cubicBezTo>
                  <a:cubicBezTo>
                    <a:pt x="10752" y="5701"/>
                    <a:pt x="10704" y="5683"/>
                    <a:pt x="10655" y="5683"/>
                  </a:cubicBezTo>
                  <a:cubicBezTo>
                    <a:pt x="10606" y="5683"/>
                    <a:pt x="10555" y="5701"/>
                    <a:pt x="10514" y="5737"/>
                  </a:cubicBezTo>
                  <a:lnTo>
                    <a:pt x="5989" y="10261"/>
                  </a:lnTo>
                  <a:lnTo>
                    <a:pt x="2263" y="6523"/>
                  </a:lnTo>
                  <a:lnTo>
                    <a:pt x="8240" y="546"/>
                  </a:lnTo>
                  <a:cubicBezTo>
                    <a:pt x="8365" y="415"/>
                    <a:pt x="8525" y="349"/>
                    <a:pt x="8686" y="349"/>
                  </a:cubicBezTo>
                  <a:cubicBezTo>
                    <a:pt x="8847" y="349"/>
                    <a:pt x="9008" y="415"/>
                    <a:pt x="9133" y="546"/>
                  </a:cubicBezTo>
                  <a:lnTo>
                    <a:pt x="11978" y="3379"/>
                  </a:lnTo>
                  <a:cubicBezTo>
                    <a:pt x="12097" y="3510"/>
                    <a:pt x="12157" y="3665"/>
                    <a:pt x="12157" y="3832"/>
                  </a:cubicBezTo>
                  <a:cubicBezTo>
                    <a:pt x="12157" y="3998"/>
                    <a:pt x="12097" y="4153"/>
                    <a:pt x="11978" y="4272"/>
                  </a:cubicBezTo>
                  <a:lnTo>
                    <a:pt x="11050" y="5201"/>
                  </a:lnTo>
                  <a:cubicBezTo>
                    <a:pt x="10978" y="5272"/>
                    <a:pt x="10978" y="5391"/>
                    <a:pt x="11050" y="5463"/>
                  </a:cubicBezTo>
                  <a:cubicBezTo>
                    <a:pt x="11091" y="5505"/>
                    <a:pt x="11142" y="5525"/>
                    <a:pt x="11191" y="5525"/>
                  </a:cubicBezTo>
                  <a:cubicBezTo>
                    <a:pt x="11240" y="5525"/>
                    <a:pt x="11288" y="5505"/>
                    <a:pt x="11323" y="5463"/>
                  </a:cubicBezTo>
                  <a:lnTo>
                    <a:pt x="12240" y="4546"/>
                  </a:lnTo>
                  <a:cubicBezTo>
                    <a:pt x="12443" y="4356"/>
                    <a:pt x="12538" y="4106"/>
                    <a:pt x="12538" y="3832"/>
                  </a:cubicBezTo>
                  <a:cubicBezTo>
                    <a:pt x="12526" y="3582"/>
                    <a:pt x="12419" y="3332"/>
                    <a:pt x="12228" y="3129"/>
                  </a:cubicBezTo>
                  <a:lnTo>
                    <a:pt x="9371" y="296"/>
                  </a:lnTo>
                  <a:cubicBezTo>
                    <a:pt x="9180" y="99"/>
                    <a:pt x="8921" y="1"/>
                    <a:pt x="866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5" name="Google Shape;10830;p57"/>
            <p:cNvSpPr/>
            <p:nvPr/>
          </p:nvSpPr>
          <p:spPr>
            <a:xfrm>
              <a:off x="986654" y="2041588"/>
              <a:ext cx="180204" cy="177082"/>
            </a:xfrm>
            <a:custGeom>
              <a:avLst/>
              <a:gdLst/>
              <a:ahLst/>
              <a:cxnLst/>
              <a:rect l="l" t="t" r="r" b="b"/>
              <a:pathLst>
                <a:path w="5657" h="5559" extrusionOk="0">
                  <a:moveTo>
                    <a:pt x="3811" y="368"/>
                  </a:moveTo>
                  <a:cubicBezTo>
                    <a:pt x="3894" y="368"/>
                    <a:pt x="3989" y="403"/>
                    <a:pt x="4061" y="475"/>
                  </a:cubicBezTo>
                  <a:lnTo>
                    <a:pt x="5168" y="1582"/>
                  </a:lnTo>
                  <a:cubicBezTo>
                    <a:pt x="5228" y="1642"/>
                    <a:pt x="5263" y="1725"/>
                    <a:pt x="5263" y="1832"/>
                  </a:cubicBezTo>
                  <a:cubicBezTo>
                    <a:pt x="5263" y="1915"/>
                    <a:pt x="5228" y="2023"/>
                    <a:pt x="5168" y="2082"/>
                  </a:cubicBezTo>
                  <a:lnTo>
                    <a:pt x="2156" y="5094"/>
                  </a:lnTo>
                  <a:cubicBezTo>
                    <a:pt x="2090" y="5160"/>
                    <a:pt x="1998" y="5193"/>
                    <a:pt x="1906" y="5193"/>
                  </a:cubicBezTo>
                  <a:cubicBezTo>
                    <a:pt x="1813" y="5193"/>
                    <a:pt x="1721" y="5160"/>
                    <a:pt x="1656" y="5094"/>
                  </a:cubicBezTo>
                  <a:lnTo>
                    <a:pt x="548" y="3987"/>
                  </a:lnTo>
                  <a:cubicBezTo>
                    <a:pt x="417" y="3856"/>
                    <a:pt x="417" y="3618"/>
                    <a:pt x="548" y="3487"/>
                  </a:cubicBezTo>
                  <a:lnTo>
                    <a:pt x="3561" y="475"/>
                  </a:lnTo>
                  <a:cubicBezTo>
                    <a:pt x="3632" y="403"/>
                    <a:pt x="3715" y="368"/>
                    <a:pt x="3811" y="368"/>
                  </a:cubicBezTo>
                  <a:close/>
                  <a:moveTo>
                    <a:pt x="3800" y="0"/>
                  </a:moveTo>
                  <a:cubicBezTo>
                    <a:pt x="3613" y="0"/>
                    <a:pt x="3428" y="71"/>
                    <a:pt x="3287" y="213"/>
                  </a:cubicBezTo>
                  <a:lnTo>
                    <a:pt x="286" y="3213"/>
                  </a:lnTo>
                  <a:cubicBezTo>
                    <a:pt x="1" y="3499"/>
                    <a:pt x="1" y="3975"/>
                    <a:pt x="286" y="4261"/>
                  </a:cubicBezTo>
                  <a:lnTo>
                    <a:pt x="1382" y="5356"/>
                  </a:lnTo>
                  <a:cubicBezTo>
                    <a:pt x="1537" y="5511"/>
                    <a:pt x="1715" y="5559"/>
                    <a:pt x="1906" y="5559"/>
                  </a:cubicBezTo>
                  <a:cubicBezTo>
                    <a:pt x="2096" y="5559"/>
                    <a:pt x="2275" y="5487"/>
                    <a:pt x="2430" y="5356"/>
                  </a:cubicBezTo>
                  <a:lnTo>
                    <a:pt x="5430" y="2368"/>
                  </a:lnTo>
                  <a:cubicBezTo>
                    <a:pt x="5561" y="2237"/>
                    <a:pt x="5656" y="2035"/>
                    <a:pt x="5656" y="1844"/>
                  </a:cubicBezTo>
                  <a:cubicBezTo>
                    <a:pt x="5656" y="1654"/>
                    <a:pt x="5585" y="1451"/>
                    <a:pt x="5430" y="1320"/>
                  </a:cubicBezTo>
                  <a:lnTo>
                    <a:pt x="4335" y="225"/>
                  </a:lnTo>
                  <a:cubicBezTo>
                    <a:pt x="4184" y="74"/>
                    <a:pt x="3991" y="0"/>
                    <a:pt x="380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46" name="Google Shape;10831;p57"/>
          <p:cNvGrpSpPr/>
          <p:nvPr/>
        </p:nvGrpSpPr>
        <p:grpSpPr>
          <a:xfrm>
            <a:off x="1375700" y="2600570"/>
            <a:ext cx="480218" cy="463207"/>
            <a:chOff x="1284212" y="1963766"/>
            <a:chExt cx="379489" cy="366046"/>
          </a:xfrm>
          <a:solidFill>
            <a:srgbClr val="0D4D98"/>
          </a:solidFill>
        </p:grpSpPr>
        <p:sp>
          <p:nvSpPr>
            <p:cNvPr id="547" name="Google Shape;10832;p57"/>
            <p:cNvSpPr/>
            <p:nvPr/>
          </p:nvSpPr>
          <p:spPr>
            <a:xfrm>
              <a:off x="1436861" y="2112975"/>
              <a:ext cx="69444" cy="68902"/>
            </a:xfrm>
            <a:custGeom>
              <a:avLst/>
              <a:gdLst/>
              <a:ahLst/>
              <a:cxnLst/>
              <a:rect l="l" t="t" r="r" b="b"/>
              <a:pathLst>
                <a:path w="2180" h="2163" extrusionOk="0">
                  <a:moveTo>
                    <a:pt x="1086" y="1"/>
                  </a:moveTo>
                  <a:cubicBezTo>
                    <a:pt x="526" y="1"/>
                    <a:pt x="0" y="443"/>
                    <a:pt x="0" y="1079"/>
                  </a:cubicBezTo>
                  <a:cubicBezTo>
                    <a:pt x="0" y="1675"/>
                    <a:pt x="501" y="2163"/>
                    <a:pt x="1096" y="2163"/>
                  </a:cubicBezTo>
                  <a:cubicBezTo>
                    <a:pt x="1703" y="2163"/>
                    <a:pt x="2179" y="1675"/>
                    <a:pt x="2179" y="1079"/>
                  </a:cubicBezTo>
                  <a:cubicBezTo>
                    <a:pt x="2144" y="1020"/>
                    <a:pt x="2144" y="960"/>
                    <a:pt x="2132" y="889"/>
                  </a:cubicBezTo>
                  <a:cubicBezTo>
                    <a:pt x="2121" y="802"/>
                    <a:pt x="2040" y="744"/>
                    <a:pt x="1963" y="744"/>
                  </a:cubicBezTo>
                  <a:cubicBezTo>
                    <a:pt x="1955" y="744"/>
                    <a:pt x="1948" y="745"/>
                    <a:pt x="1941" y="746"/>
                  </a:cubicBezTo>
                  <a:cubicBezTo>
                    <a:pt x="1846" y="770"/>
                    <a:pt x="1786" y="853"/>
                    <a:pt x="1810" y="948"/>
                  </a:cubicBezTo>
                  <a:cubicBezTo>
                    <a:pt x="1883" y="1428"/>
                    <a:pt x="1488" y="1811"/>
                    <a:pt x="1059" y="1811"/>
                  </a:cubicBezTo>
                  <a:cubicBezTo>
                    <a:pt x="923" y="1811"/>
                    <a:pt x="784" y="1772"/>
                    <a:pt x="655" y="1687"/>
                  </a:cubicBezTo>
                  <a:cubicBezTo>
                    <a:pt x="48" y="1282"/>
                    <a:pt x="346" y="329"/>
                    <a:pt x="1072" y="329"/>
                  </a:cubicBezTo>
                  <a:cubicBezTo>
                    <a:pt x="1239" y="329"/>
                    <a:pt x="1405" y="389"/>
                    <a:pt x="1536" y="496"/>
                  </a:cubicBezTo>
                  <a:cubicBezTo>
                    <a:pt x="1567" y="522"/>
                    <a:pt x="1605" y="534"/>
                    <a:pt x="1642" y="534"/>
                  </a:cubicBezTo>
                  <a:cubicBezTo>
                    <a:pt x="1692" y="534"/>
                    <a:pt x="1741" y="513"/>
                    <a:pt x="1774" y="472"/>
                  </a:cubicBezTo>
                  <a:cubicBezTo>
                    <a:pt x="1834" y="389"/>
                    <a:pt x="1822" y="294"/>
                    <a:pt x="1751" y="234"/>
                  </a:cubicBezTo>
                  <a:cubicBezTo>
                    <a:pt x="1545" y="73"/>
                    <a:pt x="1313" y="1"/>
                    <a:pt x="108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48" name="Google Shape;10833;p57"/>
            <p:cNvSpPr/>
            <p:nvPr/>
          </p:nvSpPr>
          <p:spPr>
            <a:xfrm>
              <a:off x="1284212" y="1963766"/>
              <a:ext cx="379489" cy="366046"/>
            </a:xfrm>
            <a:custGeom>
              <a:avLst/>
              <a:gdLst/>
              <a:ahLst/>
              <a:cxnLst/>
              <a:rect l="l" t="t" r="r" b="b"/>
              <a:pathLst>
                <a:path w="11913" h="11491" extrusionOk="0">
                  <a:moveTo>
                    <a:pt x="1031" y="2185"/>
                  </a:moveTo>
                  <a:cubicBezTo>
                    <a:pt x="1151" y="2185"/>
                    <a:pt x="1275" y="2224"/>
                    <a:pt x="1387" y="2311"/>
                  </a:cubicBezTo>
                  <a:cubicBezTo>
                    <a:pt x="1625" y="2489"/>
                    <a:pt x="1673" y="2834"/>
                    <a:pt x="1506" y="3084"/>
                  </a:cubicBezTo>
                  <a:cubicBezTo>
                    <a:pt x="1389" y="3256"/>
                    <a:pt x="1207" y="3337"/>
                    <a:pt x="1026" y="3337"/>
                  </a:cubicBezTo>
                  <a:cubicBezTo>
                    <a:pt x="767" y="3337"/>
                    <a:pt x="510" y="3171"/>
                    <a:pt x="447" y="2870"/>
                  </a:cubicBezTo>
                  <a:cubicBezTo>
                    <a:pt x="376" y="2492"/>
                    <a:pt x="689" y="2185"/>
                    <a:pt x="1031" y="2185"/>
                  </a:cubicBezTo>
                  <a:close/>
                  <a:moveTo>
                    <a:pt x="4269" y="3025"/>
                  </a:moveTo>
                  <a:cubicBezTo>
                    <a:pt x="4364" y="3073"/>
                    <a:pt x="5435" y="3680"/>
                    <a:pt x="5519" y="3739"/>
                  </a:cubicBezTo>
                  <a:lnTo>
                    <a:pt x="4269" y="4454"/>
                  </a:lnTo>
                  <a:lnTo>
                    <a:pt x="4269" y="3025"/>
                  </a:lnTo>
                  <a:close/>
                  <a:moveTo>
                    <a:pt x="7448" y="3025"/>
                  </a:moveTo>
                  <a:lnTo>
                    <a:pt x="7448" y="4454"/>
                  </a:lnTo>
                  <a:lnTo>
                    <a:pt x="6197" y="3739"/>
                  </a:lnTo>
                  <a:lnTo>
                    <a:pt x="7448" y="3025"/>
                  </a:lnTo>
                  <a:close/>
                  <a:moveTo>
                    <a:pt x="2550" y="2268"/>
                  </a:moveTo>
                  <a:cubicBezTo>
                    <a:pt x="2817" y="2268"/>
                    <a:pt x="3085" y="2336"/>
                    <a:pt x="3328" y="2477"/>
                  </a:cubicBezTo>
                  <a:cubicBezTo>
                    <a:pt x="3697" y="2692"/>
                    <a:pt x="3566" y="2608"/>
                    <a:pt x="3935" y="2811"/>
                  </a:cubicBezTo>
                  <a:lnTo>
                    <a:pt x="3935" y="4644"/>
                  </a:lnTo>
                  <a:lnTo>
                    <a:pt x="2328" y="5573"/>
                  </a:lnTo>
                  <a:lnTo>
                    <a:pt x="1744" y="5240"/>
                  </a:lnTo>
                  <a:cubicBezTo>
                    <a:pt x="1375" y="5037"/>
                    <a:pt x="1125" y="4692"/>
                    <a:pt x="1006" y="4275"/>
                  </a:cubicBezTo>
                  <a:cubicBezTo>
                    <a:pt x="947" y="4085"/>
                    <a:pt x="923" y="3870"/>
                    <a:pt x="959" y="3680"/>
                  </a:cubicBezTo>
                  <a:lnTo>
                    <a:pt x="959" y="3680"/>
                  </a:lnTo>
                  <a:cubicBezTo>
                    <a:pt x="981" y="3681"/>
                    <a:pt x="1003" y="3682"/>
                    <a:pt x="1025" y="3682"/>
                  </a:cubicBezTo>
                  <a:cubicBezTo>
                    <a:pt x="1659" y="3682"/>
                    <a:pt x="2129" y="3028"/>
                    <a:pt x="1875" y="2418"/>
                  </a:cubicBezTo>
                  <a:cubicBezTo>
                    <a:pt x="2090" y="2319"/>
                    <a:pt x="2320" y="2268"/>
                    <a:pt x="2550" y="2268"/>
                  </a:cubicBezTo>
                  <a:close/>
                  <a:moveTo>
                    <a:pt x="9186" y="2275"/>
                  </a:moveTo>
                  <a:cubicBezTo>
                    <a:pt x="10067" y="2275"/>
                    <a:pt x="10781" y="2977"/>
                    <a:pt x="10781" y="3858"/>
                  </a:cubicBezTo>
                  <a:cubicBezTo>
                    <a:pt x="10781" y="4418"/>
                    <a:pt x="10460" y="4954"/>
                    <a:pt x="9972" y="5240"/>
                  </a:cubicBezTo>
                  <a:lnTo>
                    <a:pt x="9400" y="5573"/>
                  </a:lnTo>
                  <a:cubicBezTo>
                    <a:pt x="9186" y="5454"/>
                    <a:pt x="7983" y="4751"/>
                    <a:pt x="7793" y="4644"/>
                  </a:cubicBezTo>
                  <a:lnTo>
                    <a:pt x="7793" y="2834"/>
                  </a:lnTo>
                  <a:cubicBezTo>
                    <a:pt x="8245" y="2596"/>
                    <a:pt x="8567" y="2275"/>
                    <a:pt x="9186" y="2275"/>
                  </a:cubicBezTo>
                  <a:close/>
                  <a:moveTo>
                    <a:pt x="3935" y="5013"/>
                  </a:moveTo>
                  <a:lnTo>
                    <a:pt x="3935" y="6478"/>
                  </a:lnTo>
                  <a:lnTo>
                    <a:pt x="2673" y="5751"/>
                  </a:lnTo>
                  <a:lnTo>
                    <a:pt x="3935" y="5013"/>
                  </a:lnTo>
                  <a:close/>
                  <a:moveTo>
                    <a:pt x="7793" y="5037"/>
                  </a:moveTo>
                  <a:cubicBezTo>
                    <a:pt x="7948" y="5120"/>
                    <a:pt x="8900" y="5668"/>
                    <a:pt x="9055" y="5763"/>
                  </a:cubicBezTo>
                  <a:lnTo>
                    <a:pt x="7793" y="6490"/>
                  </a:lnTo>
                  <a:lnTo>
                    <a:pt x="7793" y="5037"/>
                  </a:lnTo>
                  <a:close/>
                  <a:moveTo>
                    <a:pt x="5852" y="3918"/>
                  </a:moveTo>
                  <a:lnTo>
                    <a:pt x="7448" y="4823"/>
                  </a:lnTo>
                  <a:lnTo>
                    <a:pt x="7448" y="6668"/>
                  </a:lnTo>
                  <a:lnTo>
                    <a:pt x="5852" y="7573"/>
                  </a:lnTo>
                  <a:lnTo>
                    <a:pt x="4257" y="6668"/>
                  </a:lnTo>
                  <a:lnTo>
                    <a:pt x="4257" y="4823"/>
                  </a:lnTo>
                  <a:lnTo>
                    <a:pt x="5852" y="3918"/>
                  </a:lnTo>
                  <a:close/>
                  <a:moveTo>
                    <a:pt x="7448" y="7061"/>
                  </a:moveTo>
                  <a:lnTo>
                    <a:pt x="7448" y="8490"/>
                  </a:lnTo>
                  <a:cubicBezTo>
                    <a:pt x="7352" y="8442"/>
                    <a:pt x="6281" y="7835"/>
                    <a:pt x="6197" y="7776"/>
                  </a:cubicBezTo>
                  <a:lnTo>
                    <a:pt x="7448" y="7061"/>
                  </a:lnTo>
                  <a:close/>
                  <a:moveTo>
                    <a:pt x="4269" y="7073"/>
                  </a:moveTo>
                  <a:lnTo>
                    <a:pt x="5519" y="7787"/>
                  </a:lnTo>
                  <a:lnTo>
                    <a:pt x="4269" y="8502"/>
                  </a:lnTo>
                  <a:lnTo>
                    <a:pt x="4269" y="7073"/>
                  </a:lnTo>
                  <a:close/>
                  <a:moveTo>
                    <a:pt x="9376" y="5954"/>
                  </a:moveTo>
                  <a:lnTo>
                    <a:pt x="9960" y="6287"/>
                  </a:lnTo>
                  <a:cubicBezTo>
                    <a:pt x="10329" y="6490"/>
                    <a:pt x="10579" y="6835"/>
                    <a:pt x="10710" y="7252"/>
                  </a:cubicBezTo>
                  <a:cubicBezTo>
                    <a:pt x="10746" y="7430"/>
                    <a:pt x="10757" y="7609"/>
                    <a:pt x="10757" y="7787"/>
                  </a:cubicBezTo>
                  <a:cubicBezTo>
                    <a:pt x="10736" y="7786"/>
                    <a:pt x="10714" y="7785"/>
                    <a:pt x="10693" y="7785"/>
                  </a:cubicBezTo>
                  <a:cubicBezTo>
                    <a:pt x="10049" y="7785"/>
                    <a:pt x="9612" y="8474"/>
                    <a:pt x="9888" y="9085"/>
                  </a:cubicBezTo>
                  <a:cubicBezTo>
                    <a:pt x="9662" y="9190"/>
                    <a:pt x="9412" y="9249"/>
                    <a:pt x="9161" y="9249"/>
                  </a:cubicBezTo>
                  <a:cubicBezTo>
                    <a:pt x="8898" y="9249"/>
                    <a:pt x="8632" y="9184"/>
                    <a:pt x="8388" y="9038"/>
                  </a:cubicBezTo>
                  <a:cubicBezTo>
                    <a:pt x="8007" y="8811"/>
                    <a:pt x="8138" y="8907"/>
                    <a:pt x="7769" y="8692"/>
                  </a:cubicBezTo>
                  <a:lnTo>
                    <a:pt x="7769" y="6883"/>
                  </a:lnTo>
                  <a:lnTo>
                    <a:pt x="9376" y="5954"/>
                  </a:lnTo>
                  <a:close/>
                  <a:moveTo>
                    <a:pt x="10731" y="8111"/>
                  </a:moveTo>
                  <a:cubicBezTo>
                    <a:pt x="10841" y="8111"/>
                    <a:pt x="10950" y="8142"/>
                    <a:pt x="11043" y="8204"/>
                  </a:cubicBezTo>
                  <a:cubicBezTo>
                    <a:pt x="11484" y="8502"/>
                    <a:pt x="11329" y="9157"/>
                    <a:pt x="10841" y="9264"/>
                  </a:cubicBezTo>
                  <a:cubicBezTo>
                    <a:pt x="10802" y="9271"/>
                    <a:pt x="10764" y="9275"/>
                    <a:pt x="10726" y="9275"/>
                  </a:cubicBezTo>
                  <a:cubicBezTo>
                    <a:pt x="10276" y="9275"/>
                    <a:pt x="9982" y="8767"/>
                    <a:pt x="10246" y="8371"/>
                  </a:cubicBezTo>
                  <a:cubicBezTo>
                    <a:pt x="10358" y="8199"/>
                    <a:pt x="10545" y="8111"/>
                    <a:pt x="10731" y="8111"/>
                  </a:cubicBezTo>
                  <a:close/>
                  <a:moveTo>
                    <a:pt x="5852" y="7978"/>
                  </a:moveTo>
                  <a:cubicBezTo>
                    <a:pt x="6043" y="8097"/>
                    <a:pt x="7233" y="8764"/>
                    <a:pt x="7448" y="8883"/>
                  </a:cubicBezTo>
                  <a:lnTo>
                    <a:pt x="7448" y="9585"/>
                  </a:lnTo>
                  <a:cubicBezTo>
                    <a:pt x="7448" y="10466"/>
                    <a:pt x="6733" y="11181"/>
                    <a:pt x="5852" y="11181"/>
                  </a:cubicBezTo>
                  <a:cubicBezTo>
                    <a:pt x="4971" y="11181"/>
                    <a:pt x="4257" y="10466"/>
                    <a:pt x="4257" y="9585"/>
                  </a:cubicBezTo>
                  <a:lnTo>
                    <a:pt x="4257" y="8883"/>
                  </a:lnTo>
                  <a:lnTo>
                    <a:pt x="5852" y="7978"/>
                  </a:lnTo>
                  <a:close/>
                  <a:moveTo>
                    <a:pt x="5852" y="1"/>
                  </a:moveTo>
                  <a:cubicBezTo>
                    <a:pt x="4792" y="1"/>
                    <a:pt x="3935" y="870"/>
                    <a:pt x="3935" y="1918"/>
                  </a:cubicBezTo>
                  <a:lnTo>
                    <a:pt x="3935" y="2430"/>
                  </a:lnTo>
                  <a:cubicBezTo>
                    <a:pt x="3649" y="2263"/>
                    <a:pt x="3757" y="2322"/>
                    <a:pt x="3483" y="2180"/>
                  </a:cubicBezTo>
                  <a:cubicBezTo>
                    <a:pt x="3183" y="2005"/>
                    <a:pt x="2854" y="1922"/>
                    <a:pt x="2529" y="1922"/>
                  </a:cubicBezTo>
                  <a:cubicBezTo>
                    <a:pt x="2235" y="1922"/>
                    <a:pt x="1945" y="1990"/>
                    <a:pt x="1685" y="2120"/>
                  </a:cubicBezTo>
                  <a:cubicBezTo>
                    <a:pt x="1491" y="1915"/>
                    <a:pt x="1256" y="1827"/>
                    <a:pt x="1027" y="1827"/>
                  </a:cubicBezTo>
                  <a:cubicBezTo>
                    <a:pt x="497" y="1827"/>
                    <a:pt x="0" y="2303"/>
                    <a:pt x="125" y="2918"/>
                  </a:cubicBezTo>
                  <a:cubicBezTo>
                    <a:pt x="185" y="3215"/>
                    <a:pt x="375" y="3454"/>
                    <a:pt x="625" y="3573"/>
                  </a:cubicBezTo>
                  <a:cubicBezTo>
                    <a:pt x="530" y="4335"/>
                    <a:pt x="887" y="5109"/>
                    <a:pt x="1578" y="5501"/>
                  </a:cubicBezTo>
                  <a:cubicBezTo>
                    <a:pt x="1816" y="5644"/>
                    <a:pt x="1744" y="5597"/>
                    <a:pt x="1983" y="5728"/>
                  </a:cubicBezTo>
                  <a:lnTo>
                    <a:pt x="1578" y="5954"/>
                  </a:lnTo>
                  <a:cubicBezTo>
                    <a:pt x="982" y="6299"/>
                    <a:pt x="613" y="6942"/>
                    <a:pt x="613" y="7633"/>
                  </a:cubicBezTo>
                  <a:cubicBezTo>
                    <a:pt x="613" y="8633"/>
                    <a:pt x="1375" y="9466"/>
                    <a:pt x="2375" y="9538"/>
                  </a:cubicBezTo>
                  <a:lnTo>
                    <a:pt x="2387" y="9538"/>
                  </a:lnTo>
                  <a:cubicBezTo>
                    <a:pt x="2471" y="9538"/>
                    <a:pt x="2554" y="9478"/>
                    <a:pt x="2554" y="9395"/>
                  </a:cubicBezTo>
                  <a:cubicBezTo>
                    <a:pt x="2566" y="9300"/>
                    <a:pt x="2495" y="9216"/>
                    <a:pt x="2399" y="9216"/>
                  </a:cubicBezTo>
                  <a:cubicBezTo>
                    <a:pt x="1578" y="9145"/>
                    <a:pt x="959" y="8454"/>
                    <a:pt x="959" y="7633"/>
                  </a:cubicBezTo>
                  <a:cubicBezTo>
                    <a:pt x="959" y="7073"/>
                    <a:pt x="1268" y="6537"/>
                    <a:pt x="1756" y="6252"/>
                  </a:cubicBezTo>
                  <a:lnTo>
                    <a:pt x="2340" y="5918"/>
                  </a:lnTo>
                  <a:lnTo>
                    <a:pt x="3947" y="6847"/>
                  </a:lnTo>
                  <a:lnTo>
                    <a:pt x="3947" y="8657"/>
                  </a:lnTo>
                  <a:cubicBezTo>
                    <a:pt x="3411" y="8954"/>
                    <a:pt x="3280" y="9061"/>
                    <a:pt x="3030" y="9157"/>
                  </a:cubicBezTo>
                  <a:cubicBezTo>
                    <a:pt x="2935" y="9180"/>
                    <a:pt x="2887" y="9276"/>
                    <a:pt x="2911" y="9359"/>
                  </a:cubicBezTo>
                  <a:cubicBezTo>
                    <a:pt x="2932" y="9443"/>
                    <a:pt x="3008" y="9480"/>
                    <a:pt x="3082" y="9480"/>
                  </a:cubicBezTo>
                  <a:cubicBezTo>
                    <a:pt x="3093" y="9480"/>
                    <a:pt x="3103" y="9480"/>
                    <a:pt x="3114" y="9478"/>
                  </a:cubicBezTo>
                  <a:cubicBezTo>
                    <a:pt x="3423" y="9395"/>
                    <a:pt x="3578" y="9252"/>
                    <a:pt x="3947" y="9061"/>
                  </a:cubicBezTo>
                  <a:lnTo>
                    <a:pt x="3947" y="9573"/>
                  </a:lnTo>
                  <a:cubicBezTo>
                    <a:pt x="3947" y="10621"/>
                    <a:pt x="4816" y="11490"/>
                    <a:pt x="5864" y="11490"/>
                  </a:cubicBezTo>
                  <a:cubicBezTo>
                    <a:pt x="6924" y="11490"/>
                    <a:pt x="7793" y="10621"/>
                    <a:pt x="7793" y="9573"/>
                  </a:cubicBezTo>
                  <a:lnTo>
                    <a:pt x="7793" y="9085"/>
                  </a:lnTo>
                  <a:cubicBezTo>
                    <a:pt x="8269" y="9347"/>
                    <a:pt x="8591" y="9585"/>
                    <a:pt x="9186" y="9585"/>
                  </a:cubicBezTo>
                  <a:cubicBezTo>
                    <a:pt x="9495" y="9585"/>
                    <a:pt x="9829" y="9514"/>
                    <a:pt x="10115" y="9359"/>
                  </a:cubicBezTo>
                  <a:cubicBezTo>
                    <a:pt x="10277" y="9521"/>
                    <a:pt x="10500" y="9615"/>
                    <a:pt x="10736" y="9615"/>
                  </a:cubicBezTo>
                  <a:cubicBezTo>
                    <a:pt x="10794" y="9615"/>
                    <a:pt x="10853" y="9609"/>
                    <a:pt x="10912" y="9597"/>
                  </a:cubicBezTo>
                  <a:cubicBezTo>
                    <a:pt x="11781" y="9419"/>
                    <a:pt x="11912" y="8216"/>
                    <a:pt x="11091" y="7847"/>
                  </a:cubicBezTo>
                  <a:cubicBezTo>
                    <a:pt x="11162" y="7121"/>
                    <a:pt x="10805" y="6371"/>
                    <a:pt x="10138" y="5990"/>
                  </a:cubicBezTo>
                  <a:cubicBezTo>
                    <a:pt x="9900" y="5847"/>
                    <a:pt x="9972" y="5894"/>
                    <a:pt x="9734" y="5763"/>
                  </a:cubicBezTo>
                  <a:lnTo>
                    <a:pt x="10138" y="5537"/>
                  </a:lnTo>
                  <a:cubicBezTo>
                    <a:pt x="11067" y="5013"/>
                    <a:pt x="11377" y="3823"/>
                    <a:pt x="10853" y="2906"/>
                  </a:cubicBezTo>
                  <a:cubicBezTo>
                    <a:pt x="10507" y="2311"/>
                    <a:pt x="9876" y="1941"/>
                    <a:pt x="9174" y="1941"/>
                  </a:cubicBezTo>
                  <a:cubicBezTo>
                    <a:pt x="8471" y="1941"/>
                    <a:pt x="8067" y="2311"/>
                    <a:pt x="7769" y="2442"/>
                  </a:cubicBezTo>
                  <a:cubicBezTo>
                    <a:pt x="7757" y="2025"/>
                    <a:pt x="7805" y="1834"/>
                    <a:pt x="7733" y="1525"/>
                  </a:cubicBezTo>
                  <a:cubicBezTo>
                    <a:pt x="7711" y="1438"/>
                    <a:pt x="7640" y="1380"/>
                    <a:pt x="7546" y="1380"/>
                  </a:cubicBezTo>
                  <a:cubicBezTo>
                    <a:pt x="7537" y="1380"/>
                    <a:pt x="7528" y="1381"/>
                    <a:pt x="7519" y="1382"/>
                  </a:cubicBezTo>
                  <a:cubicBezTo>
                    <a:pt x="7436" y="1406"/>
                    <a:pt x="7376" y="1489"/>
                    <a:pt x="7388" y="1596"/>
                  </a:cubicBezTo>
                  <a:cubicBezTo>
                    <a:pt x="7448" y="1858"/>
                    <a:pt x="7412" y="2013"/>
                    <a:pt x="7436" y="2632"/>
                  </a:cubicBezTo>
                  <a:lnTo>
                    <a:pt x="5840" y="3549"/>
                  </a:lnTo>
                  <a:lnTo>
                    <a:pt x="4245" y="2632"/>
                  </a:lnTo>
                  <a:lnTo>
                    <a:pt x="4245" y="1941"/>
                  </a:lnTo>
                  <a:cubicBezTo>
                    <a:pt x="4245" y="1060"/>
                    <a:pt x="4959" y="346"/>
                    <a:pt x="5840" y="346"/>
                  </a:cubicBezTo>
                  <a:cubicBezTo>
                    <a:pt x="6364" y="346"/>
                    <a:pt x="6840" y="596"/>
                    <a:pt x="7150" y="1025"/>
                  </a:cubicBezTo>
                  <a:cubicBezTo>
                    <a:pt x="7186" y="1076"/>
                    <a:pt x="7241" y="1100"/>
                    <a:pt x="7294" y="1100"/>
                  </a:cubicBezTo>
                  <a:cubicBezTo>
                    <a:pt x="7328" y="1100"/>
                    <a:pt x="7360" y="1091"/>
                    <a:pt x="7388" y="1072"/>
                  </a:cubicBezTo>
                  <a:cubicBezTo>
                    <a:pt x="7459" y="1013"/>
                    <a:pt x="7471" y="906"/>
                    <a:pt x="7436" y="834"/>
                  </a:cubicBezTo>
                  <a:cubicBezTo>
                    <a:pt x="7078" y="310"/>
                    <a:pt x="6483" y="1"/>
                    <a:pt x="585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49" name="Google Shape;10834;p57"/>
          <p:cNvGrpSpPr/>
          <p:nvPr/>
        </p:nvGrpSpPr>
        <p:grpSpPr>
          <a:xfrm>
            <a:off x="4107155" y="2612315"/>
            <a:ext cx="468487" cy="449137"/>
            <a:chOff x="3037766" y="1969564"/>
            <a:chExt cx="370219" cy="354928"/>
          </a:xfrm>
          <a:solidFill>
            <a:srgbClr val="0D4D98"/>
          </a:solidFill>
        </p:grpSpPr>
        <p:sp>
          <p:nvSpPr>
            <p:cNvPr id="550" name="Google Shape;10835;p57"/>
            <p:cNvSpPr/>
            <p:nvPr/>
          </p:nvSpPr>
          <p:spPr>
            <a:xfrm>
              <a:off x="3037766" y="1969564"/>
              <a:ext cx="370219" cy="354928"/>
            </a:xfrm>
            <a:custGeom>
              <a:avLst/>
              <a:gdLst/>
              <a:ahLst/>
              <a:cxnLst/>
              <a:rect l="l" t="t" r="r" b="b"/>
              <a:pathLst>
                <a:path w="11622" h="11142" extrusionOk="0">
                  <a:moveTo>
                    <a:pt x="5609" y="366"/>
                  </a:moveTo>
                  <a:lnTo>
                    <a:pt x="7299" y="2069"/>
                  </a:lnTo>
                  <a:lnTo>
                    <a:pt x="6180" y="3188"/>
                  </a:lnTo>
                  <a:lnTo>
                    <a:pt x="4489" y="1486"/>
                  </a:lnTo>
                  <a:lnTo>
                    <a:pt x="5609" y="366"/>
                  </a:lnTo>
                  <a:close/>
                  <a:moveTo>
                    <a:pt x="4263" y="1700"/>
                  </a:moveTo>
                  <a:lnTo>
                    <a:pt x="5954" y="3391"/>
                  </a:lnTo>
                  <a:lnTo>
                    <a:pt x="3596" y="5772"/>
                  </a:lnTo>
                  <a:cubicBezTo>
                    <a:pt x="2989" y="6379"/>
                    <a:pt x="2989" y="7379"/>
                    <a:pt x="3596" y="7986"/>
                  </a:cubicBezTo>
                  <a:cubicBezTo>
                    <a:pt x="3900" y="8296"/>
                    <a:pt x="4302" y="8451"/>
                    <a:pt x="4704" y="8451"/>
                  </a:cubicBezTo>
                  <a:cubicBezTo>
                    <a:pt x="5106" y="8451"/>
                    <a:pt x="5507" y="8296"/>
                    <a:pt x="5811" y="7986"/>
                  </a:cubicBezTo>
                  <a:lnTo>
                    <a:pt x="8180" y="5629"/>
                  </a:lnTo>
                  <a:lnTo>
                    <a:pt x="9097" y="6546"/>
                  </a:lnTo>
                  <a:cubicBezTo>
                    <a:pt x="9127" y="6576"/>
                    <a:pt x="9169" y="6590"/>
                    <a:pt x="9210" y="6590"/>
                  </a:cubicBezTo>
                  <a:cubicBezTo>
                    <a:pt x="9252" y="6590"/>
                    <a:pt x="9294" y="6576"/>
                    <a:pt x="9323" y="6546"/>
                  </a:cubicBezTo>
                  <a:cubicBezTo>
                    <a:pt x="9383" y="6486"/>
                    <a:pt x="9383" y="6379"/>
                    <a:pt x="9323" y="6320"/>
                  </a:cubicBezTo>
                  <a:lnTo>
                    <a:pt x="8407" y="5403"/>
                  </a:lnTo>
                  <a:lnTo>
                    <a:pt x="9514" y="4284"/>
                  </a:lnTo>
                  <a:lnTo>
                    <a:pt x="11216" y="5986"/>
                  </a:lnTo>
                  <a:lnTo>
                    <a:pt x="10097" y="7093"/>
                  </a:lnTo>
                  <a:lnTo>
                    <a:pt x="9776" y="6772"/>
                  </a:lnTo>
                  <a:cubicBezTo>
                    <a:pt x="9746" y="6742"/>
                    <a:pt x="9704" y="6727"/>
                    <a:pt x="9663" y="6727"/>
                  </a:cubicBezTo>
                  <a:cubicBezTo>
                    <a:pt x="9621" y="6727"/>
                    <a:pt x="9579" y="6742"/>
                    <a:pt x="9550" y="6772"/>
                  </a:cubicBezTo>
                  <a:cubicBezTo>
                    <a:pt x="9490" y="6832"/>
                    <a:pt x="9490" y="6939"/>
                    <a:pt x="9550" y="6998"/>
                  </a:cubicBezTo>
                  <a:lnTo>
                    <a:pt x="9871" y="7320"/>
                  </a:lnTo>
                  <a:lnTo>
                    <a:pt x="7514" y="9689"/>
                  </a:lnTo>
                  <a:cubicBezTo>
                    <a:pt x="6746" y="10463"/>
                    <a:pt x="5728" y="10850"/>
                    <a:pt x="4708" y="10850"/>
                  </a:cubicBezTo>
                  <a:cubicBezTo>
                    <a:pt x="3689" y="10850"/>
                    <a:pt x="2668" y="10463"/>
                    <a:pt x="1894" y="9689"/>
                  </a:cubicBezTo>
                  <a:cubicBezTo>
                    <a:pt x="346" y="8141"/>
                    <a:pt x="346" y="5605"/>
                    <a:pt x="1894" y="4057"/>
                  </a:cubicBezTo>
                  <a:lnTo>
                    <a:pt x="4263" y="1700"/>
                  </a:lnTo>
                  <a:close/>
                  <a:moveTo>
                    <a:pt x="5615" y="0"/>
                  </a:moveTo>
                  <a:cubicBezTo>
                    <a:pt x="5573" y="0"/>
                    <a:pt x="5531" y="15"/>
                    <a:pt x="5501" y="45"/>
                  </a:cubicBezTo>
                  <a:lnTo>
                    <a:pt x="1668" y="3843"/>
                  </a:lnTo>
                  <a:cubicBezTo>
                    <a:pt x="1" y="5510"/>
                    <a:pt x="1" y="8225"/>
                    <a:pt x="1668" y="9891"/>
                  </a:cubicBezTo>
                  <a:cubicBezTo>
                    <a:pt x="2507" y="10725"/>
                    <a:pt x="3605" y="11142"/>
                    <a:pt x="4702" y="11142"/>
                  </a:cubicBezTo>
                  <a:cubicBezTo>
                    <a:pt x="5799" y="11142"/>
                    <a:pt x="6894" y="10725"/>
                    <a:pt x="7728" y="9891"/>
                  </a:cubicBezTo>
                  <a:lnTo>
                    <a:pt x="11538" y="6081"/>
                  </a:lnTo>
                  <a:cubicBezTo>
                    <a:pt x="11621" y="6046"/>
                    <a:pt x="11621" y="5939"/>
                    <a:pt x="11562" y="5879"/>
                  </a:cubicBezTo>
                  <a:lnTo>
                    <a:pt x="9633" y="3962"/>
                  </a:lnTo>
                  <a:cubicBezTo>
                    <a:pt x="9603" y="3932"/>
                    <a:pt x="9564" y="3917"/>
                    <a:pt x="9526" y="3917"/>
                  </a:cubicBezTo>
                  <a:cubicBezTo>
                    <a:pt x="9487" y="3917"/>
                    <a:pt x="9448" y="3932"/>
                    <a:pt x="9419" y="3962"/>
                  </a:cubicBezTo>
                  <a:lnTo>
                    <a:pt x="5609" y="7772"/>
                  </a:lnTo>
                  <a:cubicBezTo>
                    <a:pt x="5359" y="8016"/>
                    <a:pt x="5037" y="8138"/>
                    <a:pt x="4717" y="8138"/>
                  </a:cubicBezTo>
                  <a:cubicBezTo>
                    <a:pt x="4397" y="8138"/>
                    <a:pt x="4079" y="8016"/>
                    <a:pt x="3835" y="7772"/>
                  </a:cubicBezTo>
                  <a:cubicBezTo>
                    <a:pt x="3346" y="7272"/>
                    <a:pt x="3346" y="6486"/>
                    <a:pt x="3835" y="5998"/>
                  </a:cubicBezTo>
                  <a:lnTo>
                    <a:pt x="7645" y="2188"/>
                  </a:lnTo>
                  <a:cubicBezTo>
                    <a:pt x="7704" y="2129"/>
                    <a:pt x="7704" y="2021"/>
                    <a:pt x="7645" y="1962"/>
                  </a:cubicBezTo>
                  <a:lnTo>
                    <a:pt x="5728" y="45"/>
                  </a:lnTo>
                  <a:cubicBezTo>
                    <a:pt x="5698" y="15"/>
                    <a:pt x="5656" y="0"/>
                    <a:pt x="56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1" name="Google Shape;10836;p57"/>
            <p:cNvSpPr/>
            <p:nvPr/>
          </p:nvSpPr>
          <p:spPr>
            <a:xfrm>
              <a:off x="3081757" y="2197136"/>
              <a:ext cx="11436" cy="10448"/>
            </a:xfrm>
            <a:custGeom>
              <a:avLst/>
              <a:gdLst/>
              <a:ahLst/>
              <a:cxnLst/>
              <a:rect l="l" t="t" r="r" b="b"/>
              <a:pathLst>
                <a:path w="359" h="328" extrusionOk="0">
                  <a:moveTo>
                    <a:pt x="173" y="0"/>
                  </a:moveTo>
                  <a:cubicBezTo>
                    <a:pt x="132" y="0"/>
                    <a:pt x="90" y="15"/>
                    <a:pt x="60" y="45"/>
                  </a:cubicBezTo>
                  <a:cubicBezTo>
                    <a:pt x="1" y="116"/>
                    <a:pt x="1" y="211"/>
                    <a:pt x="60" y="283"/>
                  </a:cubicBezTo>
                  <a:cubicBezTo>
                    <a:pt x="90" y="313"/>
                    <a:pt x="132" y="327"/>
                    <a:pt x="173" y="327"/>
                  </a:cubicBezTo>
                  <a:cubicBezTo>
                    <a:pt x="215" y="327"/>
                    <a:pt x="257" y="313"/>
                    <a:pt x="287" y="283"/>
                  </a:cubicBezTo>
                  <a:cubicBezTo>
                    <a:pt x="358" y="211"/>
                    <a:pt x="358" y="116"/>
                    <a:pt x="287" y="45"/>
                  </a:cubicBezTo>
                  <a:cubicBezTo>
                    <a:pt x="257" y="15"/>
                    <a:pt x="215" y="0"/>
                    <a:pt x="17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2" name="Google Shape;10837;p57"/>
            <p:cNvSpPr/>
            <p:nvPr/>
          </p:nvSpPr>
          <p:spPr>
            <a:xfrm>
              <a:off x="3081375" y="2168689"/>
              <a:ext cx="11436" cy="10448"/>
            </a:xfrm>
            <a:custGeom>
              <a:avLst/>
              <a:gdLst/>
              <a:ahLst/>
              <a:cxnLst/>
              <a:rect l="l" t="t" r="r" b="b"/>
              <a:pathLst>
                <a:path w="359" h="328" extrusionOk="0">
                  <a:moveTo>
                    <a:pt x="185" y="0"/>
                  </a:moveTo>
                  <a:cubicBezTo>
                    <a:pt x="144" y="0"/>
                    <a:pt x="102" y="15"/>
                    <a:pt x="72" y="45"/>
                  </a:cubicBezTo>
                  <a:cubicBezTo>
                    <a:pt x="1" y="116"/>
                    <a:pt x="1" y="223"/>
                    <a:pt x="72" y="283"/>
                  </a:cubicBezTo>
                  <a:cubicBezTo>
                    <a:pt x="102" y="313"/>
                    <a:pt x="144" y="328"/>
                    <a:pt x="185" y="328"/>
                  </a:cubicBezTo>
                  <a:cubicBezTo>
                    <a:pt x="227" y="328"/>
                    <a:pt x="269" y="313"/>
                    <a:pt x="299" y="283"/>
                  </a:cubicBezTo>
                  <a:cubicBezTo>
                    <a:pt x="358" y="223"/>
                    <a:pt x="358" y="116"/>
                    <a:pt x="299" y="45"/>
                  </a:cubicBezTo>
                  <a:cubicBezTo>
                    <a:pt x="269" y="15"/>
                    <a:pt x="227" y="0"/>
                    <a:pt x="18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3" name="Google Shape;10838;p57"/>
            <p:cNvSpPr/>
            <p:nvPr/>
          </p:nvSpPr>
          <p:spPr>
            <a:xfrm>
              <a:off x="3298340" y="2210770"/>
              <a:ext cx="11404" cy="10480"/>
            </a:xfrm>
            <a:custGeom>
              <a:avLst/>
              <a:gdLst/>
              <a:ahLst/>
              <a:cxnLst/>
              <a:rect l="l" t="t" r="r" b="b"/>
              <a:pathLst>
                <a:path w="358" h="329" extrusionOk="0">
                  <a:moveTo>
                    <a:pt x="179" y="1"/>
                  </a:moveTo>
                  <a:cubicBezTo>
                    <a:pt x="137" y="1"/>
                    <a:pt x="96" y="16"/>
                    <a:pt x="60" y="45"/>
                  </a:cubicBezTo>
                  <a:cubicBezTo>
                    <a:pt x="0" y="117"/>
                    <a:pt x="0" y="212"/>
                    <a:pt x="60" y="283"/>
                  </a:cubicBezTo>
                  <a:cubicBezTo>
                    <a:pt x="96" y="313"/>
                    <a:pt x="137" y="328"/>
                    <a:pt x="179" y="328"/>
                  </a:cubicBezTo>
                  <a:cubicBezTo>
                    <a:pt x="221" y="328"/>
                    <a:pt x="262" y="313"/>
                    <a:pt x="298" y="283"/>
                  </a:cubicBezTo>
                  <a:cubicBezTo>
                    <a:pt x="358" y="212"/>
                    <a:pt x="358" y="117"/>
                    <a:pt x="298" y="45"/>
                  </a:cubicBezTo>
                  <a:cubicBezTo>
                    <a:pt x="262" y="16"/>
                    <a:pt x="221" y="1"/>
                    <a:pt x="17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54" name="Google Shape;10839;p57"/>
          <p:cNvGrpSpPr/>
          <p:nvPr/>
        </p:nvGrpSpPr>
        <p:grpSpPr>
          <a:xfrm>
            <a:off x="5559941" y="2616849"/>
            <a:ext cx="385408" cy="443536"/>
            <a:chOff x="3982553" y="1971730"/>
            <a:chExt cx="304566" cy="350501"/>
          </a:xfrm>
          <a:solidFill>
            <a:srgbClr val="0D4D98"/>
          </a:solidFill>
        </p:grpSpPr>
        <p:sp>
          <p:nvSpPr>
            <p:cNvPr id="555" name="Google Shape;10840;p57"/>
            <p:cNvSpPr/>
            <p:nvPr/>
          </p:nvSpPr>
          <p:spPr>
            <a:xfrm>
              <a:off x="4037535" y="2176558"/>
              <a:ext cx="196513" cy="145673"/>
            </a:xfrm>
            <a:custGeom>
              <a:avLst/>
              <a:gdLst/>
              <a:ahLst/>
              <a:cxnLst/>
              <a:rect l="l" t="t" r="r" b="b"/>
              <a:pathLst>
                <a:path w="6169" h="4573" extrusionOk="0">
                  <a:moveTo>
                    <a:pt x="1441" y="322"/>
                  </a:moveTo>
                  <a:cubicBezTo>
                    <a:pt x="1584" y="322"/>
                    <a:pt x="1727" y="441"/>
                    <a:pt x="1727" y="595"/>
                  </a:cubicBezTo>
                  <a:lnTo>
                    <a:pt x="1727" y="4251"/>
                  </a:lnTo>
                  <a:lnTo>
                    <a:pt x="1167" y="4251"/>
                  </a:lnTo>
                  <a:lnTo>
                    <a:pt x="1167" y="595"/>
                  </a:lnTo>
                  <a:lnTo>
                    <a:pt x="1156" y="595"/>
                  </a:lnTo>
                  <a:cubicBezTo>
                    <a:pt x="1156" y="453"/>
                    <a:pt x="1275" y="322"/>
                    <a:pt x="1441" y="322"/>
                  </a:cubicBezTo>
                  <a:close/>
                  <a:moveTo>
                    <a:pt x="3061" y="322"/>
                  </a:moveTo>
                  <a:cubicBezTo>
                    <a:pt x="3227" y="322"/>
                    <a:pt x="3346" y="441"/>
                    <a:pt x="3346" y="595"/>
                  </a:cubicBezTo>
                  <a:lnTo>
                    <a:pt x="3346" y="4251"/>
                  </a:lnTo>
                  <a:lnTo>
                    <a:pt x="2799" y="4251"/>
                  </a:lnTo>
                  <a:lnTo>
                    <a:pt x="2799" y="595"/>
                  </a:lnTo>
                  <a:lnTo>
                    <a:pt x="2775" y="595"/>
                  </a:lnTo>
                  <a:cubicBezTo>
                    <a:pt x="2775" y="453"/>
                    <a:pt x="2894" y="322"/>
                    <a:pt x="3061" y="322"/>
                  </a:cubicBezTo>
                  <a:close/>
                  <a:moveTo>
                    <a:pt x="4680" y="322"/>
                  </a:moveTo>
                  <a:cubicBezTo>
                    <a:pt x="4835" y="322"/>
                    <a:pt x="4966" y="441"/>
                    <a:pt x="4966" y="595"/>
                  </a:cubicBezTo>
                  <a:lnTo>
                    <a:pt x="4966" y="4251"/>
                  </a:lnTo>
                  <a:lnTo>
                    <a:pt x="4406" y="4251"/>
                  </a:lnTo>
                  <a:lnTo>
                    <a:pt x="4406" y="595"/>
                  </a:lnTo>
                  <a:cubicBezTo>
                    <a:pt x="4406" y="453"/>
                    <a:pt x="4525" y="322"/>
                    <a:pt x="4680" y="322"/>
                  </a:cubicBezTo>
                  <a:close/>
                  <a:moveTo>
                    <a:pt x="1441" y="0"/>
                  </a:moveTo>
                  <a:cubicBezTo>
                    <a:pt x="1108" y="0"/>
                    <a:pt x="846" y="274"/>
                    <a:pt x="846" y="595"/>
                  </a:cubicBezTo>
                  <a:lnTo>
                    <a:pt x="846" y="4251"/>
                  </a:lnTo>
                  <a:lnTo>
                    <a:pt x="322" y="4251"/>
                  </a:lnTo>
                  <a:lnTo>
                    <a:pt x="322" y="2536"/>
                  </a:lnTo>
                  <a:cubicBezTo>
                    <a:pt x="322" y="2441"/>
                    <a:pt x="251" y="2370"/>
                    <a:pt x="155" y="2370"/>
                  </a:cubicBezTo>
                  <a:cubicBezTo>
                    <a:pt x="72" y="2370"/>
                    <a:pt x="1" y="2441"/>
                    <a:pt x="1" y="2536"/>
                  </a:cubicBezTo>
                  <a:lnTo>
                    <a:pt x="1" y="4405"/>
                  </a:lnTo>
                  <a:cubicBezTo>
                    <a:pt x="1" y="4501"/>
                    <a:pt x="72" y="4572"/>
                    <a:pt x="155" y="4572"/>
                  </a:cubicBezTo>
                  <a:lnTo>
                    <a:pt x="6001" y="4572"/>
                  </a:lnTo>
                  <a:cubicBezTo>
                    <a:pt x="6097" y="4572"/>
                    <a:pt x="6168" y="4501"/>
                    <a:pt x="6168" y="4405"/>
                  </a:cubicBezTo>
                  <a:lnTo>
                    <a:pt x="6168" y="834"/>
                  </a:lnTo>
                  <a:cubicBezTo>
                    <a:pt x="6144" y="750"/>
                    <a:pt x="6073" y="679"/>
                    <a:pt x="5978" y="679"/>
                  </a:cubicBezTo>
                  <a:cubicBezTo>
                    <a:pt x="5894" y="679"/>
                    <a:pt x="5811" y="750"/>
                    <a:pt x="5811" y="834"/>
                  </a:cubicBezTo>
                  <a:lnTo>
                    <a:pt x="5811" y="4251"/>
                  </a:lnTo>
                  <a:lnTo>
                    <a:pt x="5299" y="4251"/>
                  </a:lnTo>
                  <a:lnTo>
                    <a:pt x="5299" y="595"/>
                  </a:lnTo>
                  <a:cubicBezTo>
                    <a:pt x="5299" y="274"/>
                    <a:pt x="5025" y="0"/>
                    <a:pt x="4704" y="0"/>
                  </a:cubicBezTo>
                  <a:cubicBezTo>
                    <a:pt x="4370" y="0"/>
                    <a:pt x="4108" y="274"/>
                    <a:pt x="4108" y="595"/>
                  </a:cubicBezTo>
                  <a:lnTo>
                    <a:pt x="4108" y="4251"/>
                  </a:lnTo>
                  <a:lnTo>
                    <a:pt x="3656" y="4251"/>
                  </a:lnTo>
                  <a:lnTo>
                    <a:pt x="3656" y="595"/>
                  </a:lnTo>
                  <a:cubicBezTo>
                    <a:pt x="3656" y="274"/>
                    <a:pt x="3394" y="0"/>
                    <a:pt x="3061" y="0"/>
                  </a:cubicBezTo>
                  <a:cubicBezTo>
                    <a:pt x="2739" y="0"/>
                    <a:pt x="2465" y="274"/>
                    <a:pt x="2465" y="595"/>
                  </a:cubicBezTo>
                  <a:lnTo>
                    <a:pt x="2465" y="4251"/>
                  </a:lnTo>
                  <a:lnTo>
                    <a:pt x="2037" y="4251"/>
                  </a:lnTo>
                  <a:lnTo>
                    <a:pt x="2037" y="595"/>
                  </a:lnTo>
                  <a:cubicBezTo>
                    <a:pt x="2037" y="274"/>
                    <a:pt x="1763" y="0"/>
                    <a:pt x="144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6" name="Google Shape;10841;p57"/>
            <p:cNvSpPr/>
            <p:nvPr/>
          </p:nvSpPr>
          <p:spPr>
            <a:xfrm>
              <a:off x="3982553" y="1971730"/>
              <a:ext cx="304566" cy="272360"/>
            </a:xfrm>
            <a:custGeom>
              <a:avLst/>
              <a:gdLst/>
              <a:ahLst/>
              <a:cxnLst/>
              <a:rect l="l" t="t" r="r" b="b"/>
              <a:pathLst>
                <a:path w="9561" h="8550" extrusionOk="0">
                  <a:moveTo>
                    <a:pt x="8632" y="346"/>
                  </a:moveTo>
                  <a:cubicBezTo>
                    <a:pt x="8966" y="346"/>
                    <a:pt x="9239" y="632"/>
                    <a:pt x="9239" y="953"/>
                  </a:cubicBezTo>
                  <a:cubicBezTo>
                    <a:pt x="9239" y="1287"/>
                    <a:pt x="8954" y="1572"/>
                    <a:pt x="8632" y="1572"/>
                  </a:cubicBezTo>
                  <a:lnTo>
                    <a:pt x="929" y="1572"/>
                  </a:lnTo>
                  <a:cubicBezTo>
                    <a:pt x="596" y="1572"/>
                    <a:pt x="322" y="1287"/>
                    <a:pt x="322" y="953"/>
                  </a:cubicBezTo>
                  <a:cubicBezTo>
                    <a:pt x="322" y="632"/>
                    <a:pt x="607" y="346"/>
                    <a:pt x="929" y="346"/>
                  </a:cubicBezTo>
                  <a:close/>
                  <a:moveTo>
                    <a:pt x="6787" y="3835"/>
                  </a:moveTo>
                  <a:cubicBezTo>
                    <a:pt x="6811" y="4073"/>
                    <a:pt x="6930" y="4275"/>
                    <a:pt x="7096" y="4442"/>
                  </a:cubicBezTo>
                  <a:lnTo>
                    <a:pt x="2524" y="4442"/>
                  </a:lnTo>
                  <a:cubicBezTo>
                    <a:pt x="2715" y="4275"/>
                    <a:pt x="2822" y="4049"/>
                    <a:pt x="2858" y="3835"/>
                  </a:cubicBezTo>
                  <a:close/>
                  <a:moveTo>
                    <a:pt x="7870" y="1882"/>
                  </a:moveTo>
                  <a:cubicBezTo>
                    <a:pt x="8573" y="1882"/>
                    <a:pt x="9144" y="2453"/>
                    <a:pt x="9144" y="3156"/>
                  </a:cubicBezTo>
                  <a:cubicBezTo>
                    <a:pt x="9168" y="3870"/>
                    <a:pt x="8597" y="4442"/>
                    <a:pt x="7894" y="4442"/>
                  </a:cubicBezTo>
                  <a:lnTo>
                    <a:pt x="7823" y="4442"/>
                  </a:lnTo>
                  <a:cubicBezTo>
                    <a:pt x="7644" y="4406"/>
                    <a:pt x="7477" y="4335"/>
                    <a:pt x="7334" y="4216"/>
                  </a:cubicBezTo>
                  <a:cubicBezTo>
                    <a:pt x="7203" y="4097"/>
                    <a:pt x="7108" y="3918"/>
                    <a:pt x="7096" y="3716"/>
                  </a:cubicBezTo>
                  <a:cubicBezTo>
                    <a:pt x="7084" y="3513"/>
                    <a:pt x="7156" y="3323"/>
                    <a:pt x="7275" y="3192"/>
                  </a:cubicBezTo>
                  <a:cubicBezTo>
                    <a:pt x="7377" y="3070"/>
                    <a:pt x="7523" y="3011"/>
                    <a:pt x="7672" y="3011"/>
                  </a:cubicBezTo>
                  <a:cubicBezTo>
                    <a:pt x="7801" y="3011"/>
                    <a:pt x="7932" y="3056"/>
                    <a:pt x="8037" y="3144"/>
                  </a:cubicBezTo>
                  <a:cubicBezTo>
                    <a:pt x="8108" y="3215"/>
                    <a:pt x="8156" y="3311"/>
                    <a:pt x="8168" y="3418"/>
                  </a:cubicBezTo>
                  <a:cubicBezTo>
                    <a:pt x="8168" y="3513"/>
                    <a:pt x="8132" y="3620"/>
                    <a:pt x="8061" y="3692"/>
                  </a:cubicBezTo>
                  <a:cubicBezTo>
                    <a:pt x="8001" y="3751"/>
                    <a:pt x="8001" y="3858"/>
                    <a:pt x="8073" y="3918"/>
                  </a:cubicBezTo>
                  <a:cubicBezTo>
                    <a:pt x="8101" y="3946"/>
                    <a:pt x="8140" y="3961"/>
                    <a:pt x="8180" y="3961"/>
                  </a:cubicBezTo>
                  <a:cubicBezTo>
                    <a:pt x="8224" y="3961"/>
                    <a:pt x="8268" y="3943"/>
                    <a:pt x="8299" y="3906"/>
                  </a:cubicBezTo>
                  <a:cubicBezTo>
                    <a:pt x="8430" y="3751"/>
                    <a:pt x="8489" y="3573"/>
                    <a:pt x="8477" y="3382"/>
                  </a:cubicBezTo>
                  <a:cubicBezTo>
                    <a:pt x="8466" y="3192"/>
                    <a:pt x="8394" y="3013"/>
                    <a:pt x="8239" y="2894"/>
                  </a:cubicBezTo>
                  <a:cubicBezTo>
                    <a:pt x="8075" y="2746"/>
                    <a:pt x="7872" y="2674"/>
                    <a:pt x="7672" y="2674"/>
                  </a:cubicBezTo>
                  <a:cubicBezTo>
                    <a:pt x="7437" y="2674"/>
                    <a:pt x="7204" y="2773"/>
                    <a:pt x="7037" y="2965"/>
                  </a:cubicBezTo>
                  <a:cubicBezTo>
                    <a:pt x="6906" y="3120"/>
                    <a:pt x="6811" y="3287"/>
                    <a:pt x="6787" y="3489"/>
                  </a:cubicBezTo>
                  <a:lnTo>
                    <a:pt x="2858" y="3489"/>
                  </a:lnTo>
                  <a:cubicBezTo>
                    <a:pt x="2822" y="3287"/>
                    <a:pt x="2751" y="3120"/>
                    <a:pt x="2596" y="2965"/>
                  </a:cubicBezTo>
                  <a:cubicBezTo>
                    <a:pt x="2453" y="2799"/>
                    <a:pt x="2239" y="2692"/>
                    <a:pt x="2000" y="2680"/>
                  </a:cubicBezTo>
                  <a:cubicBezTo>
                    <a:pt x="1985" y="2679"/>
                    <a:pt x="1970" y="2678"/>
                    <a:pt x="1954" y="2678"/>
                  </a:cubicBezTo>
                  <a:cubicBezTo>
                    <a:pt x="1754" y="2678"/>
                    <a:pt x="1547" y="2750"/>
                    <a:pt x="1381" y="2894"/>
                  </a:cubicBezTo>
                  <a:cubicBezTo>
                    <a:pt x="1227" y="3025"/>
                    <a:pt x="1155" y="3192"/>
                    <a:pt x="1143" y="3382"/>
                  </a:cubicBezTo>
                  <a:cubicBezTo>
                    <a:pt x="1119" y="3573"/>
                    <a:pt x="1203" y="3751"/>
                    <a:pt x="1322" y="3906"/>
                  </a:cubicBezTo>
                  <a:cubicBezTo>
                    <a:pt x="1355" y="3939"/>
                    <a:pt x="1402" y="3957"/>
                    <a:pt x="1447" y="3957"/>
                  </a:cubicBezTo>
                  <a:cubicBezTo>
                    <a:pt x="1485" y="3957"/>
                    <a:pt x="1521" y="3945"/>
                    <a:pt x="1548" y="3918"/>
                  </a:cubicBezTo>
                  <a:cubicBezTo>
                    <a:pt x="1596" y="3858"/>
                    <a:pt x="1619" y="3751"/>
                    <a:pt x="1560" y="3692"/>
                  </a:cubicBezTo>
                  <a:cubicBezTo>
                    <a:pt x="1488" y="3620"/>
                    <a:pt x="1453" y="3513"/>
                    <a:pt x="1453" y="3418"/>
                  </a:cubicBezTo>
                  <a:cubicBezTo>
                    <a:pt x="1453" y="3311"/>
                    <a:pt x="1512" y="3204"/>
                    <a:pt x="1584" y="3144"/>
                  </a:cubicBezTo>
                  <a:cubicBezTo>
                    <a:pt x="1682" y="3068"/>
                    <a:pt x="1800" y="3012"/>
                    <a:pt x="1937" y="3012"/>
                  </a:cubicBezTo>
                  <a:cubicBezTo>
                    <a:pt x="1950" y="3012"/>
                    <a:pt x="1963" y="3012"/>
                    <a:pt x="1977" y="3013"/>
                  </a:cubicBezTo>
                  <a:cubicBezTo>
                    <a:pt x="2120" y="3025"/>
                    <a:pt x="2239" y="3085"/>
                    <a:pt x="2346" y="3192"/>
                  </a:cubicBezTo>
                  <a:cubicBezTo>
                    <a:pt x="2608" y="3489"/>
                    <a:pt x="2584" y="3954"/>
                    <a:pt x="2286" y="4216"/>
                  </a:cubicBezTo>
                  <a:cubicBezTo>
                    <a:pt x="2155" y="4335"/>
                    <a:pt x="1977" y="4406"/>
                    <a:pt x="1798" y="4442"/>
                  </a:cubicBezTo>
                  <a:lnTo>
                    <a:pt x="1727" y="4442"/>
                  </a:lnTo>
                  <a:cubicBezTo>
                    <a:pt x="1024" y="4442"/>
                    <a:pt x="441" y="3858"/>
                    <a:pt x="441" y="3156"/>
                  </a:cubicBezTo>
                  <a:cubicBezTo>
                    <a:pt x="441" y="2465"/>
                    <a:pt x="1024" y="1882"/>
                    <a:pt x="1727" y="1882"/>
                  </a:cubicBezTo>
                  <a:close/>
                  <a:moveTo>
                    <a:pt x="7537" y="4763"/>
                  </a:moveTo>
                  <a:lnTo>
                    <a:pt x="7537" y="5573"/>
                  </a:lnTo>
                  <a:lnTo>
                    <a:pt x="2036" y="5573"/>
                  </a:lnTo>
                  <a:lnTo>
                    <a:pt x="2036" y="4763"/>
                  </a:lnTo>
                  <a:close/>
                  <a:moveTo>
                    <a:pt x="929" y="1"/>
                  </a:moveTo>
                  <a:cubicBezTo>
                    <a:pt x="417" y="1"/>
                    <a:pt x="0" y="418"/>
                    <a:pt x="0" y="941"/>
                  </a:cubicBezTo>
                  <a:cubicBezTo>
                    <a:pt x="0" y="1418"/>
                    <a:pt x="357" y="1811"/>
                    <a:pt x="798" y="1870"/>
                  </a:cubicBezTo>
                  <a:cubicBezTo>
                    <a:pt x="393" y="2168"/>
                    <a:pt x="143" y="2620"/>
                    <a:pt x="143" y="3144"/>
                  </a:cubicBezTo>
                  <a:cubicBezTo>
                    <a:pt x="143" y="4013"/>
                    <a:pt x="834" y="4728"/>
                    <a:pt x="1691" y="4739"/>
                  </a:cubicBezTo>
                  <a:lnTo>
                    <a:pt x="1703" y="4739"/>
                  </a:lnTo>
                  <a:lnTo>
                    <a:pt x="1703" y="5704"/>
                  </a:lnTo>
                  <a:lnTo>
                    <a:pt x="1703" y="8383"/>
                  </a:lnTo>
                  <a:cubicBezTo>
                    <a:pt x="1703" y="8478"/>
                    <a:pt x="1786" y="8549"/>
                    <a:pt x="1869" y="8549"/>
                  </a:cubicBezTo>
                  <a:cubicBezTo>
                    <a:pt x="1965" y="8549"/>
                    <a:pt x="2036" y="8478"/>
                    <a:pt x="2036" y="8383"/>
                  </a:cubicBezTo>
                  <a:lnTo>
                    <a:pt x="2036" y="5894"/>
                  </a:lnTo>
                  <a:lnTo>
                    <a:pt x="7537" y="5894"/>
                  </a:lnTo>
                  <a:lnTo>
                    <a:pt x="7537" y="6692"/>
                  </a:lnTo>
                  <a:cubicBezTo>
                    <a:pt x="7537" y="6775"/>
                    <a:pt x="7620" y="6847"/>
                    <a:pt x="7704" y="6847"/>
                  </a:cubicBezTo>
                  <a:cubicBezTo>
                    <a:pt x="7799" y="6847"/>
                    <a:pt x="7870" y="6775"/>
                    <a:pt x="7870" y="6692"/>
                  </a:cubicBezTo>
                  <a:lnTo>
                    <a:pt x="7870" y="5740"/>
                  </a:lnTo>
                  <a:lnTo>
                    <a:pt x="7870" y="4763"/>
                  </a:lnTo>
                  <a:lnTo>
                    <a:pt x="7918" y="4763"/>
                  </a:lnTo>
                  <a:cubicBezTo>
                    <a:pt x="7930" y="4763"/>
                    <a:pt x="7942" y="4763"/>
                    <a:pt x="7954" y="4751"/>
                  </a:cubicBezTo>
                  <a:cubicBezTo>
                    <a:pt x="8823" y="4728"/>
                    <a:pt x="9501" y="4025"/>
                    <a:pt x="9501" y="3156"/>
                  </a:cubicBezTo>
                  <a:cubicBezTo>
                    <a:pt x="9489" y="2644"/>
                    <a:pt x="9228" y="2168"/>
                    <a:pt x="8823" y="1870"/>
                  </a:cubicBezTo>
                  <a:cubicBezTo>
                    <a:pt x="9251" y="1775"/>
                    <a:pt x="9561" y="1406"/>
                    <a:pt x="9561" y="941"/>
                  </a:cubicBezTo>
                  <a:cubicBezTo>
                    <a:pt x="9561" y="418"/>
                    <a:pt x="9144" y="1"/>
                    <a:pt x="863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57" name="Google Shape;10842;p57"/>
          <p:cNvGrpSpPr/>
          <p:nvPr/>
        </p:nvGrpSpPr>
        <p:grpSpPr>
          <a:xfrm>
            <a:off x="3345130" y="2662786"/>
            <a:ext cx="505934" cy="387825"/>
            <a:chOff x="2567841" y="1994124"/>
            <a:chExt cx="399812" cy="306477"/>
          </a:xfrm>
          <a:solidFill>
            <a:srgbClr val="0D4D98"/>
          </a:solidFill>
        </p:grpSpPr>
        <p:sp>
          <p:nvSpPr>
            <p:cNvPr id="558" name="Google Shape;10843;p57"/>
            <p:cNvSpPr/>
            <p:nvPr/>
          </p:nvSpPr>
          <p:spPr>
            <a:xfrm>
              <a:off x="2567841" y="1994124"/>
              <a:ext cx="399812" cy="306477"/>
            </a:xfrm>
            <a:custGeom>
              <a:avLst/>
              <a:gdLst/>
              <a:ahLst/>
              <a:cxnLst/>
              <a:rect l="l" t="t" r="r" b="b"/>
              <a:pathLst>
                <a:path w="12551" h="9621" extrusionOk="0">
                  <a:moveTo>
                    <a:pt x="11157" y="346"/>
                  </a:moveTo>
                  <a:lnTo>
                    <a:pt x="11157" y="6584"/>
                  </a:lnTo>
                  <a:lnTo>
                    <a:pt x="1334" y="6584"/>
                  </a:lnTo>
                  <a:lnTo>
                    <a:pt x="1334" y="346"/>
                  </a:lnTo>
                  <a:close/>
                  <a:moveTo>
                    <a:pt x="7442" y="7930"/>
                  </a:moveTo>
                  <a:lnTo>
                    <a:pt x="7621" y="8561"/>
                  </a:lnTo>
                  <a:lnTo>
                    <a:pt x="4859" y="8561"/>
                  </a:lnTo>
                  <a:lnTo>
                    <a:pt x="5037" y="7930"/>
                  </a:lnTo>
                  <a:close/>
                  <a:moveTo>
                    <a:pt x="11217" y="6954"/>
                  </a:moveTo>
                  <a:lnTo>
                    <a:pt x="12038" y="8561"/>
                  </a:lnTo>
                  <a:lnTo>
                    <a:pt x="7990" y="8561"/>
                  </a:lnTo>
                  <a:lnTo>
                    <a:pt x="7776" y="7835"/>
                  </a:lnTo>
                  <a:cubicBezTo>
                    <a:pt x="7740" y="7680"/>
                    <a:pt x="7597" y="7573"/>
                    <a:pt x="7454" y="7573"/>
                  </a:cubicBezTo>
                  <a:lnTo>
                    <a:pt x="5013" y="7573"/>
                  </a:lnTo>
                  <a:cubicBezTo>
                    <a:pt x="4859" y="7573"/>
                    <a:pt x="4716" y="7680"/>
                    <a:pt x="4680" y="7835"/>
                  </a:cubicBezTo>
                  <a:lnTo>
                    <a:pt x="4478" y="8561"/>
                  </a:lnTo>
                  <a:lnTo>
                    <a:pt x="430" y="8561"/>
                  </a:lnTo>
                  <a:lnTo>
                    <a:pt x="1263" y="6954"/>
                  </a:lnTo>
                  <a:close/>
                  <a:moveTo>
                    <a:pt x="12157" y="8930"/>
                  </a:moveTo>
                  <a:lnTo>
                    <a:pt x="12157" y="9216"/>
                  </a:lnTo>
                  <a:lnTo>
                    <a:pt x="12169" y="9216"/>
                  </a:lnTo>
                  <a:cubicBezTo>
                    <a:pt x="12169" y="9239"/>
                    <a:pt x="12145" y="9275"/>
                    <a:pt x="12110" y="9275"/>
                  </a:cubicBezTo>
                  <a:lnTo>
                    <a:pt x="382" y="9275"/>
                  </a:lnTo>
                  <a:cubicBezTo>
                    <a:pt x="346" y="9275"/>
                    <a:pt x="322" y="9239"/>
                    <a:pt x="322" y="9216"/>
                  </a:cubicBezTo>
                  <a:lnTo>
                    <a:pt x="322" y="8930"/>
                  </a:lnTo>
                  <a:close/>
                  <a:moveTo>
                    <a:pt x="1334" y="0"/>
                  </a:moveTo>
                  <a:cubicBezTo>
                    <a:pt x="1144" y="0"/>
                    <a:pt x="977" y="167"/>
                    <a:pt x="977" y="357"/>
                  </a:cubicBezTo>
                  <a:lnTo>
                    <a:pt x="977" y="6739"/>
                  </a:lnTo>
                  <a:lnTo>
                    <a:pt x="1" y="8680"/>
                  </a:lnTo>
                  <a:lnTo>
                    <a:pt x="1" y="8692"/>
                  </a:lnTo>
                  <a:lnTo>
                    <a:pt x="1" y="8704"/>
                  </a:lnTo>
                  <a:lnTo>
                    <a:pt x="1" y="8728"/>
                  </a:lnTo>
                  <a:lnTo>
                    <a:pt x="1" y="8739"/>
                  </a:lnTo>
                  <a:lnTo>
                    <a:pt x="1" y="9204"/>
                  </a:lnTo>
                  <a:cubicBezTo>
                    <a:pt x="1" y="9442"/>
                    <a:pt x="191" y="9620"/>
                    <a:pt x="406" y="9620"/>
                  </a:cubicBezTo>
                  <a:lnTo>
                    <a:pt x="12133" y="9620"/>
                  </a:lnTo>
                  <a:cubicBezTo>
                    <a:pt x="12371" y="9620"/>
                    <a:pt x="12550" y="9418"/>
                    <a:pt x="12550" y="9204"/>
                  </a:cubicBezTo>
                  <a:lnTo>
                    <a:pt x="12526" y="8739"/>
                  </a:lnTo>
                  <a:lnTo>
                    <a:pt x="12526" y="8704"/>
                  </a:lnTo>
                  <a:lnTo>
                    <a:pt x="12526" y="8692"/>
                  </a:lnTo>
                  <a:lnTo>
                    <a:pt x="12526" y="8680"/>
                  </a:lnTo>
                  <a:lnTo>
                    <a:pt x="11550" y="6739"/>
                  </a:lnTo>
                  <a:lnTo>
                    <a:pt x="11550" y="357"/>
                  </a:lnTo>
                  <a:cubicBezTo>
                    <a:pt x="11550" y="167"/>
                    <a:pt x="11383" y="0"/>
                    <a:pt x="1119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9" name="Google Shape;10844;p57"/>
            <p:cNvSpPr/>
            <p:nvPr/>
          </p:nvSpPr>
          <p:spPr>
            <a:xfrm>
              <a:off x="2623237" y="2113963"/>
              <a:ext cx="287523" cy="77025"/>
            </a:xfrm>
            <a:custGeom>
              <a:avLst/>
              <a:gdLst/>
              <a:ahLst/>
              <a:cxnLst/>
              <a:rect l="l" t="t" r="r" b="b"/>
              <a:pathLst>
                <a:path w="9026" h="2418" extrusionOk="0">
                  <a:moveTo>
                    <a:pt x="179" y="1"/>
                  </a:moveTo>
                  <a:cubicBezTo>
                    <a:pt x="72" y="1"/>
                    <a:pt x="0" y="96"/>
                    <a:pt x="0" y="179"/>
                  </a:cubicBezTo>
                  <a:lnTo>
                    <a:pt x="0" y="2132"/>
                  </a:lnTo>
                  <a:cubicBezTo>
                    <a:pt x="0" y="2299"/>
                    <a:pt x="131" y="2418"/>
                    <a:pt x="274" y="2418"/>
                  </a:cubicBezTo>
                  <a:lnTo>
                    <a:pt x="8727" y="2418"/>
                  </a:lnTo>
                  <a:cubicBezTo>
                    <a:pt x="8894" y="2418"/>
                    <a:pt x="9013" y="2287"/>
                    <a:pt x="9013" y="2132"/>
                  </a:cubicBezTo>
                  <a:lnTo>
                    <a:pt x="9013" y="179"/>
                  </a:lnTo>
                  <a:cubicBezTo>
                    <a:pt x="9025" y="96"/>
                    <a:pt x="8942" y="1"/>
                    <a:pt x="8835" y="1"/>
                  </a:cubicBezTo>
                  <a:cubicBezTo>
                    <a:pt x="8727" y="1"/>
                    <a:pt x="8656" y="96"/>
                    <a:pt x="8656" y="179"/>
                  </a:cubicBezTo>
                  <a:lnTo>
                    <a:pt x="8656" y="2049"/>
                  </a:lnTo>
                  <a:lnTo>
                    <a:pt x="357" y="2049"/>
                  </a:lnTo>
                  <a:lnTo>
                    <a:pt x="357" y="179"/>
                  </a:lnTo>
                  <a:cubicBezTo>
                    <a:pt x="357" y="84"/>
                    <a:pt x="262" y="1"/>
                    <a:pt x="17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0" name="Google Shape;10845;p57"/>
            <p:cNvSpPr/>
            <p:nvPr/>
          </p:nvSpPr>
          <p:spPr>
            <a:xfrm>
              <a:off x="2623237" y="2017251"/>
              <a:ext cx="287523" cy="77025"/>
            </a:xfrm>
            <a:custGeom>
              <a:avLst/>
              <a:gdLst/>
              <a:ahLst/>
              <a:cxnLst/>
              <a:rect l="l" t="t" r="r" b="b"/>
              <a:pathLst>
                <a:path w="9026" h="2418" extrusionOk="0">
                  <a:moveTo>
                    <a:pt x="286" y="1"/>
                  </a:moveTo>
                  <a:cubicBezTo>
                    <a:pt x="119" y="1"/>
                    <a:pt x="0" y="143"/>
                    <a:pt x="0" y="286"/>
                  </a:cubicBezTo>
                  <a:lnTo>
                    <a:pt x="0" y="2239"/>
                  </a:lnTo>
                  <a:cubicBezTo>
                    <a:pt x="0" y="2346"/>
                    <a:pt x="84" y="2418"/>
                    <a:pt x="179" y="2418"/>
                  </a:cubicBezTo>
                  <a:cubicBezTo>
                    <a:pt x="286" y="2418"/>
                    <a:pt x="357" y="2322"/>
                    <a:pt x="357" y="2239"/>
                  </a:cubicBezTo>
                  <a:lnTo>
                    <a:pt x="357" y="382"/>
                  </a:lnTo>
                  <a:lnTo>
                    <a:pt x="8656" y="382"/>
                  </a:lnTo>
                  <a:lnTo>
                    <a:pt x="8656" y="2239"/>
                  </a:lnTo>
                  <a:cubicBezTo>
                    <a:pt x="8656" y="2346"/>
                    <a:pt x="8751" y="2418"/>
                    <a:pt x="8835" y="2418"/>
                  </a:cubicBezTo>
                  <a:cubicBezTo>
                    <a:pt x="8942" y="2418"/>
                    <a:pt x="9013" y="2322"/>
                    <a:pt x="9013" y="2239"/>
                  </a:cubicBezTo>
                  <a:lnTo>
                    <a:pt x="9013" y="286"/>
                  </a:lnTo>
                  <a:cubicBezTo>
                    <a:pt x="9025" y="143"/>
                    <a:pt x="8894" y="1"/>
                    <a:pt x="87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61" name="Google Shape;10846;p57"/>
          <p:cNvGrpSpPr/>
          <p:nvPr/>
        </p:nvGrpSpPr>
        <p:grpSpPr>
          <a:xfrm>
            <a:off x="2722673" y="2593517"/>
            <a:ext cx="410884" cy="471834"/>
            <a:chOff x="2212084" y="1960358"/>
            <a:chExt cx="324698" cy="372863"/>
          </a:xfrm>
          <a:solidFill>
            <a:srgbClr val="0D4D98"/>
          </a:solidFill>
        </p:grpSpPr>
        <p:sp>
          <p:nvSpPr>
            <p:cNvPr id="562" name="Google Shape;10847;p57"/>
            <p:cNvSpPr/>
            <p:nvPr/>
          </p:nvSpPr>
          <p:spPr>
            <a:xfrm>
              <a:off x="2291371" y="2128011"/>
              <a:ext cx="166888" cy="166888"/>
            </a:xfrm>
            <a:custGeom>
              <a:avLst/>
              <a:gdLst/>
              <a:ahLst/>
              <a:cxnLst/>
              <a:rect l="l" t="t" r="r" b="b"/>
              <a:pathLst>
                <a:path w="5239" h="5239" extrusionOk="0">
                  <a:moveTo>
                    <a:pt x="2620" y="357"/>
                  </a:moveTo>
                  <a:cubicBezTo>
                    <a:pt x="3870" y="357"/>
                    <a:pt x="4894" y="1369"/>
                    <a:pt x="4894" y="2631"/>
                  </a:cubicBezTo>
                  <a:cubicBezTo>
                    <a:pt x="4894" y="3882"/>
                    <a:pt x="3882" y="4906"/>
                    <a:pt x="2620" y="4906"/>
                  </a:cubicBezTo>
                  <a:cubicBezTo>
                    <a:pt x="1369" y="4906"/>
                    <a:pt x="346" y="3894"/>
                    <a:pt x="346" y="2631"/>
                  </a:cubicBezTo>
                  <a:cubicBezTo>
                    <a:pt x="346" y="1369"/>
                    <a:pt x="1369" y="357"/>
                    <a:pt x="2620" y="357"/>
                  </a:cubicBezTo>
                  <a:close/>
                  <a:moveTo>
                    <a:pt x="2620" y="0"/>
                  </a:moveTo>
                  <a:cubicBezTo>
                    <a:pt x="1179" y="0"/>
                    <a:pt x="0" y="1167"/>
                    <a:pt x="0" y="2620"/>
                  </a:cubicBezTo>
                  <a:cubicBezTo>
                    <a:pt x="0" y="4060"/>
                    <a:pt x="1179" y="5239"/>
                    <a:pt x="2620" y="5239"/>
                  </a:cubicBezTo>
                  <a:cubicBezTo>
                    <a:pt x="4060" y="5239"/>
                    <a:pt x="5239" y="4060"/>
                    <a:pt x="5239" y="2620"/>
                  </a:cubicBezTo>
                  <a:cubicBezTo>
                    <a:pt x="5239" y="1167"/>
                    <a:pt x="4060" y="0"/>
                    <a:pt x="262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3" name="Google Shape;10848;p57"/>
            <p:cNvSpPr/>
            <p:nvPr/>
          </p:nvSpPr>
          <p:spPr>
            <a:xfrm>
              <a:off x="2212084" y="1960358"/>
              <a:ext cx="324698" cy="372863"/>
            </a:xfrm>
            <a:custGeom>
              <a:avLst/>
              <a:gdLst/>
              <a:ahLst/>
              <a:cxnLst/>
              <a:rect l="l" t="t" r="r" b="b"/>
              <a:pathLst>
                <a:path w="10193" h="11705" extrusionOk="0">
                  <a:moveTo>
                    <a:pt x="7502" y="358"/>
                  </a:moveTo>
                  <a:lnTo>
                    <a:pt x="6383" y="2644"/>
                  </a:lnTo>
                  <a:lnTo>
                    <a:pt x="3811" y="2644"/>
                  </a:lnTo>
                  <a:lnTo>
                    <a:pt x="2692" y="358"/>
                  </a:lnTo>
                  <a:close/>
                  <a:moveTo>
                    <a:pt x="6228" y="3001"/>
                  </a:moveTo>
                  <a:lnTo>
                    <a:pt x="5692" y="4096"/>
                  </a:lnTo>
                  <a:cubicBezTo>
                    <a:pt x="5490" y="4073"/>
                    <a:pt x="5299" y="4049"/>
                    <a:pt x="5109" y="4049"/>
                  </a:cubicBezTo>
                  <a:cubicBezTo>
                    <a:pt x="4918" y="4049"/>
                    <a:pt x="4716" y="4073"/>
                    <a:pt x="4525" y="4096"/>
                  </a:cubicBezTo>
                  <a:lnTo>
                    <a:pt x="3989" y="3001"/>
                  </a:lnTo>
                  <a:close/>
                  <a:moveTo>
                    <a:pt x="2334" y="405"/>
                  </a:moveTo>
                  <a:lnTo>
                    <a:pt x="4168" y="4156"/>
                  </a:lnTo>
                  <a:cubicBezTo>
                    <a:pt x="3382" y="4370"/>
                    <a:pt x="2692" y="4799"/>
                    <a:pt x="2180" y="5406"/>
                  </a:cubicBezTo>
                  <a:lnTo>
                    <a:pt x="608" y="2227"/>
                  </a:lnTo>
                  <a:cubicBezTo>
                    <a:pt x="406" y="1787"/>
                    <a:pt x="584" y="1275"/>
                    <a:pt x="1013" y="1060"/>
                  </a:cubicBezTo>
                  <a:lnTo>
                    <a:pt x="2334" y="405"/>
                  </a:lnTo>
                  <a:close/>
                  <a:moveTo>
                    <a:pt x="2418" y="1"/>
                  </a:moveTo>
                  <a:cubicBezTo>
                    <a:pt x="2382" y="1"/>
                    <a:pt x="2358" y="1"/>
                    <a:pt x="2334" y="24"/>
                  </a:cubicBezTo>
                  <a:lnTo>
                    <a:pt x="846" y="751"/>
                  </a:lnTo>
                  <a:cubicBezTo>
                    <a:pt x="251" y="1048"/>
                    <a:pt x="1" y="1775"/>
                    <a:pt x="298" y="2370"/>
                  </a:cubicBezTo>
                  <a:lnTo>
                    <a:pt x="1942" y="5704"/>
                  </a:lnTo>
                  <a:cubicBezTo>
                    <a:pt x="1525" y="6311"/>
                    <a:pt x="1263" y="7073"/>
                    <a:pt x="1263" y="7883"/>
                  </a:cubicBezTo>
                  <a:cubicBezTo>
                    <a:pt x="1263" y="8275"/>
                    <a:pt x="1322" y="8680"/>
                    <a:pt x="1441" y="9049"/>
                  </a:cubicBezTo>
                  <a:cubicBezTo>
                    <a:pt x="1470" y="9126"/>
                    <a:pt x="1544" y="9179"/>
                    <a:pt x="1616" y="9179"/>
                  </a:cubicBezTo>
                  <a:cubicBezTo>
                    <a:pt x="1633" y="9179"/>
                    <a:pt x="1651" y="9176"/>
                    <a:pt x="1668" y="9168"/>
                  </a:cubicBezTo>
                  <a:cubicBezTo>
                    <a:pt x="1763" y="9145"/>
                    <a:pt x="1822" y="9037"/>
                    <a:pt x="1787" y="8954"/>
                  </a:cubicBezTo>
                  <a:cubicBezTo>
                    <a:pt x="1668" y="8609"/>
                    <a:pt x="1620" y="8240"/>
                    <a:pt x="1620" y="7883"/>
                  </a:cubicBezTo>
                  <a:cubicBezTo>
                    <a:pt x="1620" y="5954"/>
                    <a:pt x="3192" y="4394"/>
                    <a:pt x="5109" y="4394"/>
                  </a:cubicBezTo>
                  <a:cubicBezTo>
                    <a:pt x="7026" y="4394"/>
                    <a:pt x="8585" y="5954"/>
                    <a:pt x="8585" y="7883"/>
                  </a:cubicBezTo>
                  <a:cubicBezTo>
                    <a:pt x="8585" y="9799"/>
                    <a:pt x="7026" y="11359"/>
                    <a:pt x="5109" y="11359"/>
                  </a:cubicBezTo>
                  <a:cubicBezTo>
                    <a:pt x="3823" y="11359"/>
                    <a:pt x="2656" y="10657"/>
                    <a:pt x="2037" y="9526"/>
                  </a:cubicBezTo>
                  <a:cubicBezTo>
                    <a:pt x="2012" y="9468"/>
                    <a:pt x="1953" y="9433"/>
                    <a:pt x="1887" y="9433"/>
                  </a:cubicBezTo>
                  <a:cubicBezTo>
                    <a:pt x="1858" y="9433"/>
                    <a:pt x="1828" y="9440"/>
                    <a:pt x="1799" y="9454"/>
                  </a:cubicBezTo>
                  <a:cubicBezTo>
                    <a:pt x="1715" y="9502"/>
                    <a:pt x="1680" y="9597"/>
                    <a:pt x="1727" y="9692"/>
                  </a:cubicBezTo>
                  <a:cubicBezTo>
                    <a:pt x="2394" y="10931"/>
                    <a:pt x="3692" y="11704"/>
                    <a:pt x="5109" y="11704"/>
                  </a:cubicBezTo>
                  <a:cubicBezTo>
                    <a:pt x="7216" y="11704"/>
                    <a:pt x="8942" y="9978"/>
                    <a:pt x="8942" y="7859"/>
                  </a:cubicBezTo>
                  <a:cubicBezTo>
                    <a:pt x="8942" y="7061"/>
                    <a:pt x="8692" y="6311"/>
                    <a:pt x="8276" y="5692"/>
                  </a:cubicBezTo>
                  <a:lnTo>
                    <a:pt x="8966" y="4299"/>
                  </a:lnTo>
                  <a:cubicBezTo>
                    <a:pt x="9002" y="4215"/>
                    <a:pt x="8966" y="4108"/>
                    <a:pt x="8883" y="4061"/>
                  </a:cubicBezTo>
                  <a:cubicBezTo>
                    <a:pt x="8861" y="4051"/>
                    <a:pt x="8838" y="4047"/>
                    <a:pt x="8814" y="4047"/>
                  </a:cubicBezTo>
                  <a:cubicBezTo>
                    <a:pt x="8748" y="4047"/>
                    <a:pt x="8680" y="4082"/>
                    <a:pt x="8645" y="4144"/>
                  </a:cubicBezTo>
                  <a:lnTo>
                    <a:pt x="8038" y="5370"/>
                  </a:lnTo>
                  <a:cubicBezTo>
                    <a:pt x="7537" y="4763"/>
                    <a:pt x="6835" y="4334"/>
                    <a:pt x="6049" y="4120"/>
                  </a:cubicBezTo>
                  <a:lnTo>
                    <a:pt x="7871" y="370"/>
                  </a:lnTo>
                  <a:lnTo>
                    <a:pt x="9204" y="1025"/>
                  </a:lnTo>
                  <a:cubicBezTo>
                    <a:pt x="9633" y="1239"/>
                    <a:pt x="9812" y="1763"/>
                    <a:pt x="9597" y="2191"/>
                  </a:cubicBezTo>
                  <a:lnTo>
                    <a:pt x="8942" y="3513"/>
                  </a:lnTo>
                  <a:cubicBezTo>
                    <a:pt x="8907" y="3608"/>
                    <a:pt x="8942" y="3703"/>
                    <a:pt x="9026" y="3751"/>
                  </a:cubicBezTo>
                  <a:cubicBezTo>
                    <a:pt x="9049" y="3764"/>
                    <a:pt x="9074" y="3770"/>
                    <a:pt x="9099" y="3770"/>
                  </a:cubicBezTo>
                  <a:cubicBezTo>
                    <a:pt x="9164" y="3770"/>
                    <a:pt x="9230" y="3731"/>
                    <a:pt x="9264" y="3680"/>
                  </a:cubicBezTo>
                  <a:lnTo>
                    <a:pt x="9919" y="2358"/>
                  </a:lnTo>
                  <a:cubicBezTo>
                    <a:pt x="10193" y="1775"/>
                    <a:pt x="9943" y="1048"/>
                    <a:pt x="9347" y="751"/>
                  </a:cubicBezTo>
                  <a:lnTo>
                    <a:pt x="7859" y="24"/>
                  </a:lnTo>
                  <a:cubicBezTo>
                    <a:pt x="7835" y="1"/>
                    <a:pt x="7811" y="1"/>
                    <a:pt x="778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4" name="Google Shape;10849;p57"/>
            <p:cNvSpPr/>
            <p:nvPr/>
          </p:nvSpPr>
          <p:spPr>
            <a:xfrm>
              <a:off x="2319435" y="2157190"/>
              <a:ext cx="108880" cy="103210"/>
            </a:xfrm>
            <a:custGeom>
              <a:avLst/>
              <a:gdLst/>
              <a:ahLst/>
              <a:cxnLst/>
              <a:rect l="l" t="t" r="r" b="b"/>
              <a:pathLst>
                <a:path w="3418" h="3240" extrusionOk="0">
                  <a:moveTo>
                    <a:pt x="1739" y="346"/>
                  </a:moveTo>
                  <a:cubicBezTo>
                    <a:pt x="1822" y="346"/>
                    <a:pt x="1881" y="394"/>
                    <a:pt x="1929" y="465"/>
                  </a:cubicBezTo>
                  <a:lnTo>
                    <a:pt x="2096" y="787"/>
                  </a:lnTo>
                  <a:cubicBezTo>
                    <a:pt x="2179" y="953"/>
                    <a:pt x="2334" y="1073"/>
                    <a:pt x="2513" y="1108"/>
                  </a:cubicBezTo>
                  <a:lnTo>
                    <a:pt x="2870" y="1144"/>
                  </a:lnTo>
                  <a:cubicBezTo>
                    <a:pt x="2953" y="1168"/>
                    <a:pt x="3013" y="1203"/>
                    <a:pt x="3048" y="1299"/>
                  </a:cubicBezTo>
                  <a:cubicBezTo>
                    <a:pt x="3072" y="1370"/>
                    <a:pt x="3048" y="1465"/>
                    <a:pt x="2989" y="1525"/>
                  </a:cubicBezTo>
                  <a:lnTo>
                    <a:pt x="2739" y="1775"/>
                  </a:lnTo>
                  <a:cubicBezTo>
                    <a:pt x="2596" y="1906"/>
                    <a:pt x="2536" y="2085"/>
                    <a:pt x="2572" y="2263"/>
                  </a:cubicBezTo>
                  <a:lnTo>
                    <a:pt x="2632" y="2620"/>
                  </a:lnTo>
                  <a:cubicBezTo>
                    <a:pt x="2643" y="2692"/>
                    <a:pt x="2620" y="2787"/>
                    <a:pt x="2536" y="2823"/>
                  </a:cubicBezTo>
                  <a:cubicBezTo>
                    <a:pt x="2493" y="2852"/>
                    <a:pt x="2450" y="2867"/>
                    <a:pt x="2407" y="2867"/>
                  </a:cubicBezTo>
                  <a:cubicBezTo>
                    <a:pt x="2378" y="2867"/>
                    <a:pt x="2350" y="2861"/>
                    <a:pt x="2322" y="2847"/>
                  </a:cubicBezTo>
                  <a:lnTo>
                    <a:pt x="2001" y="2680"/>
                  </a:lnTo>
                  <a:cubicBezTo>
                    <a:pt x="1917" y="2632"/>
                    <a:pt x="1822" y="2620"/>
                    <a:pt x="1739" y="2620"/>
                  </a:cubicBezTo>
                  <a:cubicBezTo>
                    <a:pt x="1643" y="2620"/>
                    <a:pt x="1560" y="2632"/>
                    <a:pt x="1465" y="2680"/>
                  </a:cubicBezTo>
                  <a:lnTo>
                    <a:pt x="1155" y="2847"/>
                  </a:lnTo>
                  <a:cubicBezTo>
                    <a:pt x="1128" y="2865"/>
                    <a:pt x="1097" y="2872"/>
                    <a:pt x="1066" y="2872"/>
                  </a:cubicBezTo>
                  <a:cubicBezTo>
                    <a:pt x="1016" y="2872"/>
                    <a:pt x="966" y="2852"/>
                    <a:pt x="929" y="2823"/>
                  </a:cubicBezTo>
                  <a:cubicBezTo>
                    <a:pt x="858" y="2787"/>
                    <a:pt x="822" y="2692"/>
                    <a:pt x="846" y="2620"/>
                  </a:cubicBezTo>
                  <a:lnTo>
                    <a:pt x="905" y="2263"/>
                  </a:lnTo>
                  <a:cubicBezTo>
                    <a:pt x="929" y="2085"/>
                    <a:pt x="869" y="1894"/>
                    <a:pt x="738" y="1775"/>
                  </a:cubicBezTo>
                  <a:lnTo>
                    <a:pt x="488" y="1525"/>
                  </a:lnTo>
                  <a:cubicBezTo>
                    <a:pt x="429" y="1465"/>
                    <a:pt x="393" y="1382"/>
                    <a:pt x="429" y="1299"/>
                  </a:cubicBezTo>
                  <a:cubicBezTo>
                    <a:pt x="453" y="1227"/>
                    <a:pt x="512" y="1168"/>
                    <a:pt x="608" y="1144"/>
                  </a:cubicBezTo>
                  <a:lnTo>
                    <a:pt x="965" y="1108"/>
                  </a:lnTo>
                  <a:cubicBezTo>
                    <a:pt x="1143" y="1073"/>
                    <a:pt x="1298" y="953"/>
                    <a:pt x="1381" y="787"/>
                  </a:cubicBezTo>
                  <a:lnTo>
                    <a:pt x="1548" y="465"/>
                  </a:lnTo>
                  <a:cubicBezTo>
                    <a:pt x="1572" y="394"/>
                    <a:pt x="1643" y="346"/>
                    <a:pt x="1739" y="346"/>
                  </a:cubicBezTo>
                  <a:close/>
                  <a:moveTo>
                    <a:pt x="1703" y="1"/>
                  </a:moveTo>
                  <a:cubicBezTo>
                    <a:pt x="1489" y="1"/>
                    <a:pt x="1310" y="120"/>
                    <a:pt x="1203" y="311"/>
                  </a:cubicBezTo>
                  <a:lnTo>
                    <a:pt x="1036" y="644"/>
                  </a:lnTo>
                  <a:cubicBezTo>
                    <a:pt x="1012" y="703"/>
                    <a:pt x="953" y="739"/>
                    <a:pt x="869" y="763"/>
                  </a:cubicBezTo>
                  <a:lnTo>
                    <a:pt x="512" y="811"/>
                  </a:lnTo>
                  <a:cubicBezTo>
                    <a:pt x="310" y="834"/>
                    <a:pt x="131" y="989"/>
                    <a:pt x="60" y="1192"/>
                  </a:cubicBezTo>
                  <a:cubicBezTo>
                    <a:pt x="0" y="1406"/>
                    <a:pt x="36" y="1620"/>
                    <a:pt x="203" y="1775"/>
                  </a:cubicBezTo>
                  <a:lnTo>
                    <a:pt x="500" y="2025"/>
                  </a:lnTo>
                  <a:cubicBezTo>
                    <a:pt x="548" y="2073"/>
                    <a:pt x="572" y="2144"/>
                    <a:pt x="560" y="2216"/>
                  </a:cubicBezTo>
                  <a:lnTo>
                    <a:pt x="500" y="2573"/>
                  </a:lnTo>
                  <a:cubicBezTo>
                    <a:pt x="477" y="2787"/>
                    <a:pt x="548" y="2989"/>
                    <a:pt x="727" y="3120"/>
                  </a:cubicBezTo>
                  <a:cubicBezTo>
                    <a:pt x="834" y="3204"/>
                    <a:pt x="929" y="3228"/>
                    <a:pt x="1048" y="3228"/>
                  </a:cubicBezTo>
                  <a:cubicBezTo>
                    <a:pt x="1143" y="3228"/>
                    <a:pt x="1227" y="3216"/>
                    <a:pt x="1322" y="3168"/>
                  </a:cubicBezTo>
                  <a:lnTo>
                    <a:pt x="1631" y="3001"/>
                  </a:lnTo>
                  <a:cubicBezTo>
                    <a:pt x="1661" y="2989"/>
                    <a:pt x="1694" y="2983"/>
                    <a:pt x="1727" y="2983"/>
                  </a:cubicBezTo>
                  <a:cubicBezTo>
                    <a:pt x="1759" y="2983"/>
                    <a:pt x="1792" y="2989"/>
                    <a:pt x="1822" y="3001"/>
                  </a:cubicBezTo>
                  <a:lnTo>
                    <a:pt x="2143" y="3168"/>
                  </a:lnTo>
                  <a:cubicBezTo>
                    <a:pt x="2227" y="3215"/>
                    <a:pt x="2318" y="3239"/>
                    <a:pt x="2409" y="3239"/>
                  </a:cubicBezTo>
                  <a:cubicBezTo>
                    <a:pt x="2524" y="3239"/>
                    <a:pt x="2639" y="3200"/>
                    <a:pt x="2739" y="3120"/>
                  </a:cubicBezTo>
                  <a:cubicBezTo>
                    <a:pt x="2917" y="2989"/>
                    <a:pt x="2989" y="2787"/>
                    <a:pt x="2953" y="2573"/>
                  </a:cubicBezTo>
                  <a:lnTo>
                    <a:pt x="2894" y="2216"/>
                  </a:lnTo>
                  <a:cubicBezTo>
                    <a:pt x="2882" y="2144"/>
                    <a:pt x="2917" y="2085"/>
                    <a:pt x="2953" y="2025"/>
                  </a:cubicBezTo>
                  <a:lnTo>
                    <a:pt x="3215" y="1775"/>
                  </a:lnTo>
                  <a:cubicBezTo>
                    <a:pt x="3358" y="1620"/>
                    <a:pt x="3417" y="1406"/>
                    <a:pt x="3358" y="1192"/>
                  </a:cubicBezTo>
                  <a:cubicBezTo>
                    <a:pt x="3298" y="989"/>
                    <a:pt x="3120" y="834"/>
                    <a:pt x="2894" y="811"/>
                  </a:cubicBezTo>
                  <a:lnTo>
                    <a:pt x="2536" y="763"/>
                  </a:lnTo>
                  <a:cubicBezTo>
                    <a:pt x="2465" y="739"/>
                    <a:pt x="2405" y="703"/>
                    <a:pt x="2382" y="644"/>
                  </a:cubicBezTo>
                  <a:lnTo>
                    <a:pt x="2215" y="311"/>
                  </a:lnTo>
                  <a:cubicBezTo>
                    <a:pt x="2120" y="120"/>
                    <a:pt x="1929" y="1"/>
                    <a:pt x="170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65" name="Google Shape;10850;p57"/>
          <p:cNvGrpSpPr/>
          <p:nvPr/>
        </p:nvGrpSpPr>
        <p:grpSpPr>
          <a:xfrm>
            <a:off x="2100590" y="2593108"/>
            <a:ext cx="360454" cy="472799"/>
            <a:chOff x="1805901" y="1960358"/>
            <a:chExt cx="284847" cy="373627"/>
          </a:xfrm>
          <a:solidFill>
            <a:srgbClr val="0D4D98"/>
          </a:solidFill>
        </p:grpSpPr>
        <p:sp>
          <p:nvSpPr>
            <p:cNvPr id="566" name="Google Shape;10851;p57"/>
            <p:cNvSpPr/>
            <p:nvPr/>
          </p:nvSpPr>
          <p:spPr>
            <a:xfrm>
              <a:off x="1805901" y="1960358"/>
              <a:ext cx="284847" cy="373627"/>
            </a:xfrm>
            <a:custGeom>
              <a:avLst/>
              <a:gdLst/>
              <a:ahLst/>
              <a:cxnLst/>
              <a:rect l="l" t="t" r="r" b="b"/>
              <a:pathLst>
                <a:path w="8942" h="11729" extrusionOk="0">
                  <a:moveTo>
                    <a:pt x="8525" y="9395"/>
                  </a:moveTo>
                  <a:lnTo>
                    <a:pt x="8525" y="9764"/>
                  </a:lnTo>
                  <a:lnTo>
                    <a:pt x="3358" y="9764"/>
                  </a:lnTo>
                  <a:cubicBezTo>
                    <a:pt x="3239" y="9764"/>
                    <a:pt x="3155" y="9859"/>
                    <a:pt x="3155" y="9978"/>
                  </a:cubicBezTo>
                  <a:cubicBezTo>
                    <a:pt x="3155" y="10097"/>
                    <a:pt x="3239" y="10180"/>
                    <a:pt x="3358" y="10180"/>
                  </a:cubicBezTo>
                  <a:lnTo>
                    <a:pt x="8525" y="10180"/>
                  </a:lnTo>
                  <a:lnTo>
                    <a:pt x="8525" y="10490"/>
                  </a:lnTo>
                  <a:lnTo>
                    <a:pt x="6775" y="10490"/>
                  </a:lnTo>
                  <a:cubicBezTo>
                    <a:pt x="6656" y="10490"/>
                    <a:pt x="6561" y="10585"/>
                    <a:pt x="6561" y="10704"/>
                  </a:cubicBezTo>
                  <a:cubicBezTo>
                    <a:pt x="6561" y="10823"/>
                    <a:pt x="6656" y="10907"/>
                    <a:pt x="6775" y="10907"/>
                  </a:cubicBezTo>
                  <a:lnTo>
                    <a:pt x="8525" y="10907"/>
                  </a:lnTo>
                  <a:lnTo>
                    <a:pt x="8525" y="11264"/>
                  </a:lnTo>
                  <a:lnTo>
                    <a:pt x="1381" y="11264"/>
                  </a:lnTo>
                  <a:cubicBezTo>
                    <a:pt x="857" y="11264"/>
                    <a:pt x="441" y="10847"/>
                    <a:pt x="441" y="10335"/>
                  </a:cubicBezTo>
                  <a:cubicBezTo>
                    <a:pt x="441" y="10073"/>
                    <a:pt x="548" y="9835"/>
                    <a:pt x="715" y="9657"/>
                  </a:cubicBezTo>
                  <a:cubicBezTo>
                    <a:pt x="893" y="9478"/>
                    <a:pt x="1131" y="9395"/>
                    <a:pt x="1381" y="9395"/>
                  </a:cubicBezTo>
                  <a:close/>
                  <a:moveTo>
                    <a:pt x="1369" y="1"/>
                  </a:moveTo>
                  <a:cubicBezTo>
                    <a:pt x="619" y="1"/>
                    <a:pt x="0" y="620"/>
                    <a:pt x="0" y="1370"/>
                  </a:cubicBezTo>
                  <a:lnTo>
                    <a:pt x="0" y="10359"/>
                  </a:lnTo>
                  <a:cubicBezTo>
                    <a:pt x="0" y="11109"/>
                    <a:pt x="607" y="11728"/>
                    <a:pt x="1369" y="11728"/>
                  </a:cubicBezTo>
                  <a:lnTo>
                    <a:pt x="8739" y="11728"/>
                  </a:lnTo>
                  <a:cubicBezTo>
                    <a:pt x="8858" y="11728"/>
                    <a:pt x="8942" y="11645"/>
                    <a:pt x="8942" y="11526"/>
                  </a:cubicBezTo>
                  <a:lnTo>
                    <a:pt x="8942" y="2191"/>
                  </a:lnTo>
                  <a:cubicBezTo>
                    <a:pt x="8942" y="2072"/>
                    <a:pt x="8858" y="1989"/>
                    <a:pt x="8739" y="1989"/>
                  </a:cubicBezTo>
                  <a:cubicBezTo>
                    <a:pt x="8620" y="1989"/>
                    <a:pt x="8525" y="2072"/>
                    <a:pt x="8525" y="2191"/>
                  </a:cubicBezTo>
                  <a:lnTo>
                    <a:pt x="8525" y="8990"/>
                  </a:lnTo>
                  <a:lnTo>
                    <a:pt x="1596" y="8990"/>
                  </a:lnTo>
                  <a:lnTo>
                    <a:pt x="1596" y="7787"/>
                  </a:lnTo>
                  <a:cubicBezTo>
                    <a:pt x="1596" y="7668"/>
                    <a:pt x="1500" y="7585"/>
                    <a:pt x="1381" y="7585"/>
                  </a:cubicBezTo>
                  <a:cubicBezTo>
                    <a:pt x="1262" y="7585"/>
                    <a:pt x="1179" y="7668"/>
                    <a:pt x="1179" y="7787"/>
                  </a:cubicBezTo>
                  <a:lnTo>
                    <a:pt x="1179" y="9002"/>
                  </a:lnTo>
                  <a:cubicBezTo>
                    <a:pt x="905" y="9049"/>
                    <a:pt x="655" y="9168"/>
                    <a:pt x="441" y="9359"/>
                  </a:cubicBezTo>
                  <a:lnTo>
                    <a:pt x="441" y="1370"/>
                  </a:lnTo>
                  <a:cubicBezTo>
                    <a:pt x="441" y="929"/>
                    <a:pt x="762" y="548"/>
                    <a:pt x="1179" y="465"/>
                  </a:cubicBezTo>
                  <a:lnTo>
                    <a:pt x="1179" y="7109"/>
                  </a:lnTo>
                  <a:cubicBezTo>
                    <a:pt x="1179" y="7228"/>
                    <a:pt x="1262" y="7311"/>
                    <a:pt x="1381" y="7311"/>
                  </a:cubicBezTo>
                  <a:cubicBezTo>
                    <a:pt x="1500" y="7311"/>
                    <a:pt x="1596" y="7216"/>
                    <a:pt x="1596" y="7109"/>
                  </a:cubicBezTo>
                  <a:lnTo>
                    <a:pt x="1596" y="441"/>
                  </a:lnTo>
                  <a:lnTo>
                    <a:pt x="8525" y="441"/>
                  </a:lnTo>
                  <a:lnTo>
                    <a:pt x="8525" y="1489"/>
                  </a:lnTo>
                  <a:cubicBezTo>
                    <a:pt x="8525" y="1608"/>
                    <a:pt x="8620" y="1703"/>
                    <a:pt x="8739" y="1703"/>
                  </a:cubicBezTo>
                  <a:cubicBezTo>
                    <a:pt x="8847" y="1703"/>
                    <a:pt x="8942" y="1608"/>
                    <a:pt x="8942" y="1489"/>
                  </a:cubicBezTo>
                  <a:lnTo>
                    <a:pt x="8942" y="215"/>
                  </a:lnTo>
                  <a:cubicBezTo>
                    <a:pt x="8942" y="96"/>
                    <a:pt x="8847" y="1"/>
                    <a:pt x="873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7" name="Google Shape;10852;p57"/>
            <p:cNvSpPr/>
            <p:nvPr/>
          </p:nvSpPr>
          <p:spPr>
            <a:xfrm>
              <a:off x="1841929" y="2295249"/>
              <a:ext cx="165773" cy="13315"/>
            </a:xfrm>
            <a:custGeom>
              <a:avLst/>
              <a:gdLst/>
              <a:ahLst/>
              <a:cxnLst/>
              <a:rect l="l" t="t" r="r" b="b"/>
              <a:pathLst>
                <a:path w="5204" h="418" extrusionOk="0">
                  <a:moveTo>
                    <a:pt x="203" y="1"/>
                  </a:moveTo>
                  <a:cubicBezTo>
                    <a:pt x="84" y="1"/>
                    <a:pt x="0" y="84"/>
                    <a:pt x="0" y="203"/>
                  </a:cubicBezTo>
                  <a:cubicBezTo>
                    <a:pt x="0" y="322"/>
                    <a:pt x="84" y="418"/>
                    <a:pt x="203" y="418"/>
                  </a:cubicBezTo>
                  <a:lnTo>
                    <a:pt x="5001" y="418"/>
                  </a:lnTo>
                  <a:cubicBezTo>
                    <a:pt x="5120" y="418"/>
                    <a:pt x="5203" y="322"/>
                    <a:pt x="5203" y="203"/>
                  </a:cubicBezTo>
                  <a:cubicBezTo>
                    <a:pt x="5203" y="84"/>
                    <a:pt x="5120" y="1"/>
                    <a:pt x="500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568" name="Google Shape;10853;p57"/>
          <p:cNvSpPr/>
          <p:nvPr/>
        </p:nvSpPr>
        <p:spPr>
          <a:xfrm>
            <a:off x="4854217" y="2633917"/>
            <a:ext cx="433417" cy="422896"/>
          </a:xfrm>
          <a:custGeom>
            <a:avLst/>
            <a:gdLst/>
            <a:ahLst/>
            <a:cxnLst/>
            <a:rect l="l" t="t" r="r" b="b"/>
            <a:pathLst>
              <a:path w="10752" h="10491" extrusionOk="0">
                <a:moveTo>
                  <a:pt x="9632" y="1406"/>
                </a:moveTo>
                <a:lnTo>
                  <a:pt x="9632" y="2418"/>
                </a:lnTo>
                <a:lnTo>
                  <a:pt x="3584" y="2418"/>
                </a:lnTo>
                <a:lnTo>
                  <a:pt x="3584" y="1918"/>
                </a:lnTo>
                <a:cubicBezTo>
                  <a:pt x="3584" y="1787"/>
                  <a:pt x="3477" y="1680"/>
                  <a:pt x="3346" y="1680"/>
                </a:cubicBezTo>
                <a:lnTo>
                  <a:pt x="1905" y="1680"/>
                </a:lnTo>
                <a:cubicBezTo>
                  <a:pt x="1774" y="1680"/>
                  <a:pt x="1667" y="1787"/>
                  <a:pt x="1667" y="1918"/>
                </a:cubicBezTo>
                <a:lnTo>
                  <a:pt x="1667" y="2358"/>
                </a:lnTo>
                <a:cubicBezTo>
                  <a:pt x="1500" y="2275"/>
                  <a:pt x="1381" y="2108"/>
                  <a:pt x="1381" y="1918"/>
                </a:cubicBezTo>
                <a:cubicBezTo>
                  <a:pt x="1381" y="1632"/>
                  <a:pt x="1607" y="1406"/>
                  <a:pt x="1893" y="1406"/>
                </a:cubicBezTo>
                <a:close/>
                <a:moveTo>
                  <a:pt x="3131" y="2156"/>
                </a:moveTo>
                <a:lnTo>
                  <a:pt x="3131" y="3168"/>
                </a:lnTo>
                <a:lnTo>
                  <a:pt x="2739" y="3001"/>
                </a:lnTo>
                <a:cubicBezTo>
                  <a:pt x="2709" y="2989"/>
                  <a:pt x="2679" y="2983"/>
                  <a:pt x="2649" y="2983"/>
                </a:cubicBezTo>
                <a:cubicBezTo>
                  <a:pt x="2620" y="2983"/>
                  <a:pt x="2590" y="2989"/>
                  <a:pt x="2560" y="3001"/>
                </a:cubicBezTo>
                <a:lnTo>
                  <a:pt x="2143" y="3180"/>
                </a:lnTo>
                <a:lnTo>
                  <a:pt x="2143" y="2156"/>
                </a:lnTo>
                <a:close/>
                <a:moveTo>
                  <a:pt x="10275" y="2882"/>
                </a:moveTo>
                <a:lnTo>
                  <a:pt x="10275" y="3346"/>
                </a:lnTo>
                <a:lnTo>
                  <a:pt x="3584" y="3346"/>
                </a:lnTo>
                <a:lnTo>
                  <a:pt x="3584" y="2882"/>
                </a:lnTo>
                <a:close/>
                <a:moveTo>
                  <a:pt x="8823" y="4728"/>
                </a:moveTo>
                <a:cubicBezTo>
                  <a:pt x="9108" y="4728"/>
                  <a:pt x="9335" y="4954"/>
                  <a:pt x="9335" y="5239"/>
                </a:cubicBezTo>
                <a:cubicBezTo>
                  <a:pt x="9335" y="5430"/>
                  <a:pt x="9216" y="5609"/>
                  <a:pt x="9049" y="5680"/>
                </a:cubicBezTo>
                <a:lnTo>
                  <a:pt x="9049" y="5239"/>
                </a:lnTo>
                <a:cubicBezTo>
                  <a:pt x="9049" y="5097"/>
                  <a:pt x="8942" y="4989"/>
                  <a:pt x="8811" y="4989"/>
                </a:cubicBezTo>
                <a:lnTo>
                  <a:pt x="7358" y="4989"/>
                </a:lnTo>
                <a:cubicBezTo>
                  <a:pt x="7215" y="4989"/>
                  <a:pt x="7120" y="5097"/>
                  <a:pt x="7120" y="5239"/>
                </a:cubicBezTo>
                <a:lnTo>
                  <a:pt x="7120" y="5740"/>
                </a:lnTo>
                <a:lnTo>
                  <a:pt x="1060" y="5740"/>
                </a:lnTo>
                <a:lnTo>
                  <a:pt x="1060" y="4728"/>
                </a:lnTo>
                <a:close/>
                <a:moveTo>
                  <a:pt x="8608" y="5454"/>
                </a:moveTo>
                <a:lnTo>
                  <a:pt x="8608" y="6502"/>
                </a:lnTo>
                <a:lnTo>
                  <a:pt x="8192" y="6323"/>
                </a:lnTo>
                <a:cubicBezTo>
                  <a:pt x="8156" y="6311"/>
                  <a:pt x="8132" y="6311"/>
                  <a:pt x="8096" y="6311"/>
                </a:cubicBezTo>
                <a:cubicBezTo>
                  <a:pt x="8073" y="6311"/>
                  <a:pt x="8037" y="6311"/>
                  <a:pt x="8013" y="6323"/>
                </a:cubicBezTo>
                <a:lnTo>
                  <a:pt x="7620" y="6490"/>
                </a:lnTo>
                <a:lnTo>
                  <a:pt x="7620" y="5454"/>
                </a:lnTo>
                <a:close/>
                <a:moveTo>
                  <a:pt x="8846" y="3811"/>
                </a:moveTo>
                <a:cubicBezTo>
                  <a:pt x="9632" y="3811"/>
                  <a:pt x="10275" y="4442"/>
                  <a:pt x="10275" y="5251"/>
                </a:cubicBezTo>
                <a:cubicBezTo>
                  <a:pt x="10275" y="5632"/>
                  <a:pt x="10120" y="5990"/>
                  <a:pt x="9859" y="6263"/>
                </a:cubicBezTo>
                <a:cubicBezTo>
                  <a:pt x="9632" y="6490"/>
                  <a:pt x="9358" y="6621"/>
                  <a:pt x="9061" y="6668"/>
                </a:cubicBezTo>
                <a:lnTo>
                  <a:pt x="9061" y="6192"/>
                </a:lnTo>
                <a:cubicBezTo>
                  <a:pt x="9501" y="6085"/>
                  <a:pt x="9811" y="5692"/>
                  <a:pt x="9811" y="5239"/>
                </a:cubicBezTo>
                <a:cubicBezTo>
                  <a:pt x="9811" y="4704"/>
                  <a:pt x="9382" y="4263"/>
                  <a:pt x="8846" y="4263"/>
                </a:cubicBezTo>
                <a:lnTo>
                  <a:pt x="476" y="4263"/>
                </a:lnTo>
                <a:lnTo>
                  <a:pt x="476" y="3811"/>
                </a:lnTo>
                <a:close/>
                <a:moveTo>
                  <a:pt x="7144" y="6216"/>
                </a:moveTo>
                <a:lnTo>
                  <a:pt x="7144" y="6680"/>
                </a:lnTo>
                <a:lnTo>
                  <a:pt x="464" y="6680"/>
                </a:lnTo>
                <a:lnTo>
                  <a:pt x="464" y="6216"/>
                </a:lnTo>
                <a:close/>
                <a:moveTo>
                  <a:pt x="9632" y="8073"/>
                </a:moveTo>
                <a:lnTo>
                  <a:pt x="9632" y="9085"/>
                </a:lnTo>
                <a:lnTo>
                  <a:pt x="3584" y="9085"/>
                </a:lnTo>
                <a:lnTo>
                  <a:pt x="3584" y="8585"/>
                </a:lnTo>
                <a:cubicBezTo>
                  <a:pt x="3584" y="8454"/>
                  <a:pt x="3477" y="8347"/>
                  <a:pt x="3346" y="8347"/>
                </a:cubicBezTo>
                <a:lnTo>
                  <a:pt x="1905" y="8347"/>
                </a:lnTo>
                <a:cubicBezTo>
                  <a:pt x="1774" y="8347"/>
                  <a:pt x="1667" y="8454"/>
                  <a:pt x="1667" y="8585"/>
                </a:cubicBezTo>
                <a:lnTo>
                  <a:pt x="1667" y="9026"/>
                </a:lnTo>
                <a:cubicBezTo>
                  <a:pt x="1500" y="8942"/>
                  <a:pt x="1381" y="8776"/>
                  <a:pt x="1381" y="8585"/>
                </a:cubicBezTo>
                <a:cubicBezTo>
                  <a:pt x="1381" y="8299"/>
                  <a:pt x="1607" y="8073"/>
                  <a:pt x="1893" y="8073"/>
                </a:cubicBezTo>
                <a:close/>
                <a:moveTo>
                  <a:pt x="3131" y="8823"/>
                </a:moveTo>
                <a:lnTo>
                  <a:pt x="3131" y="9835"/>
                </a:lnTo>
                <a:lnTo>
                  <a:pt x="2739" y="9669"/>
                </a:lnTo>
                <a:cubicBezTo>
                  <a:pt x="2709" y="9657"/>
                  <a:pt x="2679" y="9651"/>
                  <a:pt x="2649" y="9651"/>
                </a:cubicBezTo>
                <a:cubicBezTo>
                  <a:pt x="2620" y="9651"/>
                  <a:pt x="2590" y="9657"/>
                  <a:pt x="2560" y="9669"/>
                </a:cubicBezTo>
                <a:lnTo>
                  <a:pt x="2143" y="9847"/>
                </a:lnTo>
                <a:lnTo>
                  <a:pt x="2143" y="8823"/>
                </a:lnTo>
                <a:close/>
                <a:moveTo>
                  <a:pt x="10275" y="7144"/>
                </a:moveTo>
                <a:lnTo>
                  <a:pt x="10275" y="7597"/>
                </a:lnTo>
                <a:lnTo>
                  <a:pt x="1905" y="7597"/>
                </a:lnTo>
                <a:cubicBezTo>
                  <a:pt x="1369" y="7597"/>
                  <a:pt x="941" y="8037"/>
                  <a:pt x="941" y="8573"/>
                </a:cubicBezTo>
                <a:cubicBezTo>
                  <a:pt x="941" y="9026"/>
                  <a:pt x="1250" y="9419"/>
                  <a:pt x="1679" y="9526"/>
                </a:cubicBezTo>
                <a:lnTo>
                  <a:pt x="1679" y="10002"/>
                </a:lnTo>
                <a:cubicBezTo>
                  <a:pt x="1381" y="9954"/>
                  <a:pt x="1119" y="9800"/>
                  <a:pt x="893" y="9597"/>
                </a:cubicBezTo>
                <a:cubicBezTo>
                  <a:pt x="631" y="9323"/>
                  <a:pt x="476" y="8954"/>
                  <a:pt x="476" y="8585"/>
                </a:cubicBezTo>
                <a:cubicBezTo>
                  <a:pt x="476" y="7787"/>
                  <a:pt x="1119" y="7144"/>
                  <a:pt x="1917" y="7144"/>
                </a:cubicBezTo>
                <a:close/>
                <a:moveTo>
                  <a:pt x="1917" y="1"/>
                </a:moveTo>
                <a:cubicBezTo>
                  <a:pt x="881" y="1"/>
                  <a:pt x="12" y="846"/>
                  <a:pt x="12" y="1906"/>
                </a:cubicBezTo>
                <a:cubicBezTo>
                  <a:pt x="12" y="2406"/>
                  <a:pt x="214" y="2882"/>
                  <a:pt x="572" y="3239"/>
                </a:cubicBezTo>
                <a:cubicBezTo>
                  <a:pt x="595" y="3275"/>
                  <a:pt x="631" y="3299"/>
                  <a:pt x="667" y="3334"/>
                </a:cubicBezTo>
                <a:lnTo>
                  <a:pt x="238" y="3334"/>
                </a:lnTo>
                <a:cubicBezTo>
                  <a:pt x="107" y="3334"/>
                  <a:pt x="0" y="3430"/>
                  <a:pt x="0" y="3573"/>
                </a:cubicBezTo>
                <a:lnTo>
                  <a:pt x="0" y="4489"/>
                </a:lnTo>
                <a:cubicBezTo>
                  <a:pt x="0" y="4620"/>
                  <a:pt x="107" y="4728"/>
                  <a:pt x="238" y="4728"/>
                </a:cubicBezTo>
                <a:lnTo>
                  <a:pt x="631" y="4728"/>
                </a:lnTo>
                <a:lnTo>
                  <a:pt x="631" y="5751"/>
                </a:lnTo>
                <a:lnTo>
                  <a:pt x="238" y="5751"/>
                </a:lnTo>
                <a:cubicBezTo>
                  <a:pt x="107" y="5751"/>
                  <a:pt x="0" y="5859"/>
                  <a:pt x="0" y="5990"/>
                </a:cubicBezTo>
                <a:lnTo>
                  <a:pt x="0" y="6918"/>
                </a:lnTo>
                <a:cubicBezTo>
                  <a:pt x="0" y="7049"/>
                  <a:pt x="107" y="7156"/>
                  <a:pt x="238" y="7156"/>
                </a:cubicBezTo>
                <a:lnTo>
                  <a:pt x="667" y="7156"/>
                </a:lnTo>
                <a:cubicBezTo>
                  <a:pt x="274" y="7502"/>
                  <a:pt x="12" y="8014"/>
                  <a:pt x="12" y="8597"/>
                </a:cubicBezTo>
                <a:cubicBezTo>
                  <a:pt x="12" y="9109"/>
                  <a:pt x="214" y="9585"/>
                  <a:pt x="572" y="9942"/>
                </a:cubicBezTo>
                <a:cubicBezTo>
                  <a:pt x="929" y="10300"/>
                  <a:pt x="1405" y="10490"/>
                  <a:pt x="1905" y="10490"/>
                </a:cubicBezTo>
                <a:lnTo>
                  <a:pt x="5394" y="10490"/>
                </a:lnTo>
                <a:cubicBezTo>
                  <a:pt x="5525" y="10490"/>
                  <a:pt x="5632" y="10383"/>
                  <a:pt x="5632" y="10252"/>
                </a:cubicBezTo>
                <a:cubicBezTo>
                  <a:pt x="5632" y="10121"/>
                  <a:pt x="5525" y="10014"/>
                  <a:pt x="5394" y="10014"/>
                </a:cubicBezTo>
                <a:lnTo>
                  <a:pt x="3584" y="10014"/>
                </a:lnTo>
                <a:lnTo>
                  <a:pt x="3584" y="9550"/>
                </a:lnTo>
                <a:lnTo>
                  <a:pt x="10275" y="9550"/>
                </a:lnTo>
                <a:lnTo>
                  <a:pt x="10275" y="10014"/>
                </a:lnTo>
                <a:lnTo>
                  <a:pt x="6477" y="10014"/>
                </a:lnTo>
                <a:cubicBezTo>
                  <a:pt x="6346" y="10014"/>
                  <a:pt x="6239" y="10121"/>
                  <a:pt x="6239" y="10252"/>
                </a:cubicBezTo>
                <a:cubicBezTo>
                  <a:pt x="6239" y="10383"/>
                  <a:pt x="6346" y="10490"/>
                  <a:pt x="6477" y="10490"/>
                </a:cubicBezTo>
                <a:lnTo>
                  <a:pt x="10513" y="10490"/>
                </a:lnTo>
                <a:cubicBezTo>
                  <a:pt x="10644" y="10490"/>
                  <a:pt x="10751" y="10383"/>
                  <a:pt x="10751" y="10252"/>
                </a:cubicBezTo>
                <a:lnTo>
                  <a:pt x="10751" y="9323"/>
                </a:lnTo>
                <a:cubicBezTo>
                  <a:pt x="10751" y="9192"/>
                  <a:pt x="10644" y="9085"/>
                  <a:pt x="10513" y="9085"/>
                </a:cubicBezTo>
                <a:lnTo>
                  <a:pt x="10120" y="9085"/>
                </a:lnTo>
                <a:lnTo>
                  <a:pt x="10120" y="8061"/>
                </a:lnTo>
                <a:lnTo>
                  <a:pt x="10513" y="8061"/>
                </a:lnTo>
                <a:cubicBezTo>
                  <a:pt x="10644" y="8061"/>
                  <a:pt x="10751" y="7954"/>
                  <a:pt x="10751" y="7823"/>
                </a:cubicBezTo>
                <a:lnTo>
                  <a:pt x="10751" y="6906"/>
                </a:lnTo>
                <a:cubicBezTo>
                  <a:pt x="10751" y="6763"/>
                  <a:pt x="10644" y="6668"/>
                  <a:pt x="10513" y="6668"/>
                </a:cubicBezTo>
                <a:lnTo>
                  <a:pt x="10073" y="6668"/>
                </a:lnTo>
                <a:cubicBezTo>
                  <a:pt x="10109" y="6633"/>
                  <a:pt x="10156" y="6609"/>
                  <a:pt x="10180" y="6573"/>
                </a:cubicBezTo>
                <a:cubicBezTo>
                  <a:pt x="10537" y="6216"/>
                  <a:pt x="10728" y="5740"/>
                  <a:pt x="10728" y="5239"/>
                </a:cubicBezTo>
                <a:cubicBezTo>
                  <a:pt x="10728" y="4656"/>
                  <a:pt x="10478" y="4144"/>
                  <a:pt x="10073" y="3787"/>
                </a:cubicBezTo>
                <a:lnTo>
                  <a:pt x="10513" y="3787"/>
                </a:lnTo>
                <a:cubicBezTo>
                  <a:pt x="10644" y="3787"/>
                  <a:pt x="10751" y="3692"/>
                  <a:pt x="10751" y="3549"/>
                </a:cubicBezTo>
                <a:lnTo>
                  <a:pt x="10751" y="2632"/>
                </a:lnTo>
                <a:cubicBezTo>
                  <a:pt x="10751" y="2501"/>
                  <a:pt x="10644" y="2394"/>
                  <a:pt x="10513" y="2394"/>
                </a:cubicBezTo>
                <a:lnTo>
                  <a:pt x="10120" y="2394"/>
                </a:lnTo>
                <a:lnTo>
                  <a:pt x="10120" y="1370"/>
                </a:lnTo>
                <a:lnTo>
                  <a:pt x="10513" y="1394"/>
                </a:lnTo>
                <a:cubicBezTo>
                  <a:pt x="10644" y="1394"/>
                  <a:pt x="10751" y="1287"/>
                  <a:pt x="10751" y="1156"/>
                </a:cubicBezTo>
                <a:lnTo>
                  <a:pt x="10751" y="239"/>
                </a:lnTo>
                <a:cubicBezTo>
                  <a:pt x="10751" y="96"/>
                  <a:pt x="10644" y="1"/>
                  <a:pt x="10513" y="1"/>
                </a:cubicBezTo>
                <a:lnTo>
                  <a:pt x="8942" y="1"/>
                </a:lnTo>
                <a:cubicBezTo>
                  <a:pt x="8811" y="1"/>
                  <a:pt x="8704" y="96"/>
                  <a:pt x="8704" y="239"/>
                </a:cubicBezTo>
                <a:cubicBezTo>
                  <a:pt x="8704" y="370"/>
                  <a:pt x="8811" y="477"/>
                  <a:pt x="8942" y="477"/>
                </a:cubicBezTo>
                <a:lnTo>
                  <a:pt x="10287" y="477"/>
                </a:lnTo>
                <a:lnTo>
                  <a:pt x="10287" y="929"/>
                </a:lnTo>
                <a:lnTo>
                  <a:pt x="1905" y="929"/>
                </a:lnTo>
                <a:cubicBezTo>
                  <a:pt x="1369" y="929"/>
                  <a:pt x="941" y="1370"/>
                  <a:pt x="941" y="1906"/>
                </a:cubicBezTo>
                <a:cubicBezTo>
                  <a:pt x="941" y="2358"/>
                  <a:pt x="1250" y="2751"/>
                  <a:pt x="1679" y="2858"/>
                </a:cubicBezTo>
                <a:lnTo>
                  <a:pt x="1679" y="3334"/>
                </a:lnTo>
                <a:cubicBezTo>
                  <a:pt x="1381" y="3287"/>
                  <a:pt x="1119" y="3156"/>
                  <a:pt x="893" y="2930"/>
                </a:cubicBezTo>
                <a:cubicBezTo>
                  <a:pt x="631" y="2656"/>
                  <a:pt x="476" y="2287"/>
                  <a:pt x="476" y="1918"/>
                </a:cubicBezTo>
                <a:cubicBezTo>
                  <a:pt x="476" y="1132"/>
                  <a:pt x="1119" y="477"/>
                  <a:pt x="1917" y="477"/>
                </a:cubicBezTo>
                <a:lnTo>
                  <a:pt x="7870" y="477"/>
                </a:lnTo>
                <a:cubicBezTo>
                  <a:pt x="8013" y="477"/>
                  <a:pt x="8108" y="370"/>
                  <a:pt x="8108" y="239"/>
                </a:cubicBezTo>
                <a:cubicBezTo>
                  <a:pt x="8108" y="96"/>
                  <a:pt x="8013" y="1"/>
                  <a:pt x="7870" y="1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32" name="Google Shape;10917;p57"/>
          <p:cNvSpPr/>
          <p:nvPr/>
        </p:nvSpPr>
        <p:spPr>
          <a:xfrm>
            <a:off x="5570709" y="3877652"/>
            <a:ext cx="453612" cy="451517"/>
          </a:xfrm>
          <a:custGeom>
            <a:avLst/>
            <a:gdLst/>
            <a:ahLst/>
            <a:cxnLst/>
            <a:rect l="l" t="t" r="r" b="b"/>
            <a:pathLst>
              <a:path w="11253" h="11201" extrusionOk="0">
                <a:moveTo>
                  <a:pt x="9133" y="0"/>
                </a:moveTo>
                <a:cubicBezTo>
                  <a:pt x="8990" y="0"/>
                  <a:pt x="8847" y="60"/>
                  <a:pt x="8740" y="167"/>
                </a:cubicBezTo>
                <a:lnTo>
                  <a:pt x="322" y="8584"/>
                </a:lnTo>
                <a:cubicBezTo>
                  <a:pt x="1" y="8894"/>
                  <a:pt x="1" y="9263"/>
                  <a:pt x="215" y="9465"/>
                </a:cubicBezTo>
                <a:lnTo>
                  <a:pt x="1787" y="11049"/>
                </a:lnTo>
                <a:cubicBezTo>
                  <a:pt x="1894" y="11150"/>
                  <a:pt x="2037" y="11201"/>
                  <a:pt x="2178" y="11201"/>
                </a:cubicBezTo>
                <a:cubicBezTo>
                  <a:pt x="2320" y="11201"/>
                  <a:pt x="2460" y="11150"/>
                  <a:pt x="2561" y="11049"/>
                </a:cubicBezTo>
                <a:lnTo>
                  <a:pt x="9371" y="4239"/>
                </a:lnTo>
                <a:cubicBezTo>
                  <a:pt x="9431" y="4179"/>
                  <a:pt x="9431" y="4084"/>
                  <a:pt x="9371" y="4001"/>
                </a:cubicBezTo>
                <a:cubicBezTo>
                  <a:pt x="9341" y="3971"/>
                  <a:pt x="9300" y="3956"/>
                  <a:pt x="9257" y="3956"/>
                </a:cubicBezTo>
                <a:cubicBezTo>
                  <a:pt x="9213" y="3956"/>
                  <a:pt x="9169" y="3971"/>
                  <a:pt x="9133" y="4001"/>
                </a:cubicBezTo>
                <a:lnTo>
                  <a:pt x="2323" y="10811"/>
                </a:lnTo>
                <a:cubicBezTo>
                  <a:pt x="2281" y="10853"/>
                  <a:pt x="2227" y="10873"/>
                  <a:pt x="2172" y="10873"/>
                </a:cubicBezTo>
                <a:cubicBezTo>
                  <a:pt x="2117" y="10873"/>
                  <a:pt x="2061" y="10853"/>
                  <a:pt x="2013" y="10811"/>
                </a:cubicBezTo>
                <a:lnTo>
                  <a:pt x="453" y="9227"/>
                </a:lnTo>
                <a:cubicBezTo>
                  <a:pt x="358" y="9144"/>
                  <a:pt x="358" y="9001"/>
                  <a:pt x="453" y="8918"/>
                </a:cubicBezTo>
                <a:lnTo>
                  <a:pt x="703" y="8656"/>
                </a:lnTo>
                <a:lnTo>
                  <a:pt x="1096" y="9049"/>
                </a:lnTo>
                <a:cubicBezTo>
                  <a:pt x="1126" y="9079"/>
                  <a:pt x="1165" y="9093"/>
                  <a:pt x="1206" y="9093"/>
                </a:cubicBezTo>
                <a:cubicBezTo>
                  <a:pt x="1248" y="9093"/>
                  <a:pt x="1293" y="9079"/>
                  <a:pt x="1334" y="9049"/>
                </a:cubicBezTo>
                <a:cubicBezTo>
                  <a:pt x="1394" y="8989"/>
                  <a:pt x="1394" y="8882"/>
                  <a:pt x="1334" y="8811"/>
                </a:cubicBezTo>
                <a:lnTo>
                  <a:pt x="942" y="8418"/>
                </a:lnTo>
                <a:lnTo>
                  <a:pt x="1477" y="7882"/>
                </a:lnTo>
                <a:lnTo>
                  <a:pt x="1870" y="8275"/>
                </a:lnTo>
                <a:cubicBezTo>
                  <a:pt x="1900" y="8305"/>
                  <a:pt x="1939" y="8319"/>
                  <a:pt x="1980" y="8319"/>
                </a:cubicBezTo>
                <a:cubicBezTo>
                  <a:pt x="2022" y="8319"/>
                  <a:pt x="2067" y="8305"/>
                  <a:pt x="2108" y="8275"/>
                </a:cubicBezTo>
                <a:cubicBezTo>
                  <a:pt x="2168" y="8215"/>
                  <a:pt x="2168" y="8108"/>
                  <a:pt x="2108" y="8037"/>
                </a:cubicBezTo>
                <a:lnTo>
                  <a:pt x="1715" y="7644"/>
                </a:lnTo>
                <a:lnTo>
                  <a:pt x="2251" y="7108"/>
                </a:lnTo>
                <a:lnTo>
                  <a:pt x="2858" y="7727"/>
                </a:lnTo>
                <a:cubicBezTo>
                  <a:pt x="2888" y="7757"/>
                  <a:pt x="2930" y="7772"/>
                  <a:pt x="2973" y="7772"/>
                </a:cubicBezTo>
                <a:cubicBezTo>
                  <a:pt x="3016" y="7772"/>
                  <a:pt x="3061" y="7757"/>
                  <a:pt x="3097" y="7727"/>
                </a:cubicBezTo>
                <a:cubicBezTo>
                  <a:pt x="3156" y="7668"/>
                  <a:pt x="3156" y="7560"/>
                  <a:pt x="3097" y="7489"/>
                </a:cubicBezTo>
                <a:lnTo>
                  <a:pt x="2489" y="6870"/>
                </a:lnTo>
                <a:lnTo>
                  <a:pt x="3025" y="6334"/>
                </a:lnTo>
                <a:lnTo>
                  <a:pt x="3418" y="6727"/>
                </a:lnTo>
                <a:cubicBezTo>
                  <a:pt x="3448" y="6757"/>
                  <a:pt x="3487" y="6772"/>
                  <a:pt x="3528" y="6772"/>
                </a:cubicBezTo>
                <a:cubicBezTo>
                  <a:pt x="3570" y="6772"/>
                  <a:pt x="3614" y="6757"/>
                  <a:pt x="3656" y="6727"/>
                </a:cubicBezTo>
                <a:cubicBezTo>
                  <a:pt x="3716" y="6668"/>
                  <a:pt x="3716" y="6560"/>
                  <a:pt x="3656" y="6489"/>
                </a:cubicBezTo>
                <a:lnTo>
                  <a:pt x="3263" y="6096"/>
                </a:lnTo>
                <a:lnTo>
                  <a:pt x="3799" y="5560"/>
                </a:lnTo>
                <a:lnTo>
                  <a:pt x="4192" y="5953"/>
                </a:lnTo>
                <a:cubicBezTo>
                  <a:pt x="4222" y="5983"/>
                  <a:pt x="4260" y="5998"/>
                  <a:pt x="4302" y="5998"/>
                </a:cubicBezTo>
                <a:cubicBezTo>
                  <a:pt x="4344" y="5998"/>
                  <a:pt x="4388" y="5983"/>
                  <a:pt x="4430" y="5953"/>
                </a:cubicBezTo>
                <a:cubicBezTo>
                  <a:pt x="4490" y="5894"/>
                  <a:pt x="4490" y="5786"/>
                  <a:pt x="4430" y="5715"/>
                </a:cubicBezTo>
                <a:lnTo>
                  <a:pt x="4037" y="5322"/>
                </a:lnTo>
                <a:lnTo>
                  <a:pt x="4573" y="4786"/>
                </a:lnTo>
                <a:lnTo>
                  <a:pt x="4966" y="5179"/>
                </a:lnTo>
                <a:cubicBezTo>
                  <a:pt x="4996" y="5209"/>
                  <a:pt x="5034" y="5224"/>
                  <a:pt x="5076" y="5224"/>
                </a:cubicBezTo>
                <a:cubicBezTo>
                  <a:pt x="5118" y="5224"/>
                  <a:pt x="5162" y="5209"/>
                  <a:pt x="5204" y="5179"/>
                </a:cubicBezTo>
                <a:cubicBezTo>
                  <a:pt x="5264" y="5120"/>
                  <a:pt x="5264" y="5013"/>
                  <a:pt x="5204" y="4941"/>
                </a:cubicBezTo>
                <a:lnTo>
                  <a:pt x="4811" y="4548"/>
                </a:lnTo>
                <a:lnTo>
                  <a:pt x="5347" y="4012"/>
                </a:lnTo>
                <a:lnTo>
                  <a:pt x="5954" y="4632"/>
                </a:lnTo>
                <a:cubicBezTo>
                  <a:pt x="5984" y="4661"/>
                  <a:pt x="6026" y="4676"/>
                  <a:pt x="6069" y="4676"/>
                </a:cubicBezTo>
                <a:cubicBezTo>
                  <a:pt x="6112" y="4676"/>
                  <a:pt x="6156" y="4661"/>
                  <a:pt x="6192" y="4632"/>
                </a:cubicBezTo>
                <a:cubicBezTo>
                  <a:pt x="6252" y="4572"/>
                  <a:pt x="6252" y="4465"/>
                  <a:pt x="6192" y="4393"/>
                </a:cubicBezTo>
                <a:lnTo>
                  <a:pt x="5585" y="3774"/>
                </a:lnTo>
                <a:lnTo>
                  <a:pt x="6121" y="3239"/>
                </a:lnTo>
                <a:lnTo>
                  <a:pt x="6514" y="3631"/>
                </a:lnTo>
                <a:cubicBezTo>
                  <a:pt x="6543" y="3661"/>
                  <a:pt x="6582" y="3676"/>
                  <a:pt x="6624" y="3676"/>
                </a:cubicBezTo>
                <a:cubicBezTo>
                  <a:pt x="6665" y="3676"/>
                  <a:pt x="6710" y="3661"/>
                  <a:pt x="6752" y="3631"/>
                </a:cubicBezTo>
                <a:cubicBezTo>
                  <a:pt x="6811" y="3572"/>
                  <a:pt x="6811" y="3465"/>
                  <a:pt x="6752" y="3393"/>
                </a:cubicBezTo>
                <a:lnTo>
                  <a:pt x="6359" y="3000"/>
                </a:lnTo>
                <a:lnTo>
                  <a:pt x="6895" y="2465"/>
                </a:lnTo>
                <a:lnTo>
                  <a:pt x="7288" y="2858"/>
                </a:lnTo>
                <a:cubicBezTo>
                  <a:pt x="7317" y="2887"/>
                  <a:pt x="7356" y="2902"/>
                  <a:pt x="7398" y="2902"/>
                </a:cubicBezTo>
                <a:cubicBezTo>
                  <a:pt x="7439" y="2902"/>
                  <a:pt x="7484" y="2887"/>
                  <a:pt x="7526" y="2858"/>
                </a:cubicBezTo>
                <a:cubicBezTo>
                  <a:pt x="7585" y="2798"/>
                  <a:pt x="7585" y="2691"/>
                  <a:pt x="7526" y="2619"/>
                </a:cubicBezTo>
                <a:lnTo>
                  <a:pt x="7133" y="2226"/>
                </a:lnTo>
                <a:lnTo>
                  <a:pt x="7669" y="1691"/>
                </a:lnTo>
                <a:lnTo>
                  <a:pt x="8061" y="2084"/>
                </a:lnTo>
                <a:cubicBezTo>
                  <a:pt x="8091" y="2113"/>
                  <a:pt x="8130" y="2128"/>
                  <a:pt x="8172" y="2128"/>
                </a:cubicBezTo>
                <a:cubicBezTo>
                  <a:pt x="8213" y="2128"/>
                  <a:pt x="8258" y="2113"/>
                  <a:pt x="8300" y="2084"/>
                </a:cubicBezTo>
                <a:cubicBezTo>
                  <a:pt x="8359" y="2024"/>
                  <a:pt x="8359" y="1917"/>
                  <a:pt x="8300" y="1845"/>
                </a:cubicBezTo>
                <a:lnTo>
                  <a:pt x="7907" y="1453"/>
                </a:lnTo>
                <a:lnTo>
                  <a:pt x="8442" y="917"/>
                </a:lnTo>
                <a:lnTo>
                  <a:pt x="9050" y="1536"/>
                </a:lnTo>
                <a:cubicBezTo>
                  <a:pt x="9079" y="1566"/>
                  <a:pt x="9121" y="1581"/>
                  <a:pt x="9164" y="1581"/>
                </a:cubicBezTo>
                <a:cubicBezTo>
                  <a:pt x="9207" y="1581"/>
                  <a:pt x="9252" y="1566"/>
                  <a:pt x="9288" y="1536"/>
                </a:cubicBezTo>
                <a:cubicBezTo>
                  <a:pt x="9371" y="1476"/>
                  <a:pt x="9347" y="1369"/>
                  <a:pt x="9288" y="1298"/>
                </a:cubicBezTo>
                <a:lnTo>
                  <a:pt x="8681" y="679"/>
                </a:lnTo>
                <a:lnTo>
                  <a:pt x="8966" y="405"/>
                </a:lnTo>
                <a:cubicBezTo>
                  <a:pt x="9008" y="357"/>
                  <a:pt x="9065" y="333"/>
                  <a:pt x="9121" y="333"/>
                </a:cubicBezTo>
                <a:cubicBezTo>
                  <a:pt x="9178" y="333"/>
                  <a:pt x="9234" y="357"/>
                  <a:pt x="9276" y="405"/>
                </a:cubicBezTo>
                <a:lnTo>
                  <a:pt x="10859" y="1976"/>
                </a:lnTo>
                <a:cubicBezTo>
                  <a:pt x="10895" y="2024"/>
                  <a:pt x="10919" y="2072"/>
                  <a:pt x="10919" y="2131"/>
                </a:cubicBezTo>
                <a:cubicBezTo>
                  <a:pt x="10919" y="2191"/>
                  <a:pt x="10883" y="2250"/>
                  <a:pt x="10859" y="2274"/>
                </a:cubicBezTo>
                <a:lnTo>
                  <a:pt x="9705" y="3417"/>
                </a:lnTo>
                <a:cubicBezTo>
                  <a:pt x="9645" y="3477"/>
                  <a:pt x="9645" y="3584"/>
                  <a:pt x="9705" y="3655"/>
                </a:cubicBezTo>
                <a:cubicBezTo>
                  <a:pt x="9734" y="3685"/>
                  <a:pt x="9776" y="3700"/>
                  <a:pt x="9819" y="3700"/>
                </a:cubicBezTo>
                <a:cubicBezTo>
                  <a:pt x="9862" y="3700"/>
                  <a:pt x="9907" y="3685"/>
                  <a:pt x="9943" y="3655"/>
                </a:cubicBezTo>
                <a:lnTo>
                  <a:pt x="11098" y="2512"/>
                </a:lnTo>
                <a:cubicBezTo>
                  <a:pt x="11193" y="2405"/>
                  <a:pt x="11252" y="2274"/>
                  <a:pt x="11252" y="2131"/>
                </a:cubicBezTo>
                <a:cubicBezTo>
                  <a:pt x="11252" y="1976"/>
                  <a:pt x="11193" y="1845"/>
                  <a:pt x="11098" y="1738"/>
                </a:cubicBezTo>
                <a:lnTo>
                  <a:pt x="9514" y="167"/>
                </a:lnTo>
                <a:cubicBezTo>
                  <a:pt x="9407" y="60"/>
                  <a:pt x="9264" y="0"/>
                  <a:pt x="9133" y="0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33" name="Google Shape;10918;p57"/>
          <p:cNvSpPr/>
          <p:nvPr/>
        </p:nvSpPr>
        <p:spPr>
          <a:xfrm>
            <a:off x="4848515" y="3286765"/>
            <a:ext cx="481426" cy="392382"/>
          </a:xfrm>
          <a:custGeom>
            <a:avLst/>
            <a:gdLst/>
            <a:ahLst/>
            <a:cxnLst/>
            <a:rect l="l" t="t" r="r" b="b"/>
            <a:pathLst>
              <a:path w="11943" h="9734" extrusionOk="0">
                <a:moveTo>
                  <a:pt x="11585" y="2638"/>
                </a:moveTo>
                <a:lnTo>
                  <a:pt x="11585" y="3066"/>
                </a:lnTo>
                <a:lnTo>
                  <a:pt x="9121" y="4007"/>
                </a:lnTo>
                <a:lnTo>
                  <a:pt x="9121" y="3566"/>
                </a:lnTo>
                <a:lnTo>
                  <a:pt x="11585" y="2638"/>
                </a:lnTo>
                <a:close/>
                <a:moveTo>
                  <a:pt x="370" y="2638"/>
                </a:moveTo>
                <a:lnTo>
                  <a:pt x="5787" y="4697"/>
                </a:lnTo>
                <a:lnTo>
                  <a:pt x="5787" y="5138"/>
                </a:lnTo>
                <a:lnTo>
                  <a:pt x="370" y="3066"/>
                </a:lnTo>
                <a:lnTo>
                  <a:pt x="370" y="2638"/>
                </a:lnTo>
                <a:close/>
                <a:moveTo>
                  <a:pt x="8764" y="3709"/>
                </a:moveTo>
                <a:lnTo>
                  <a:pt x="8764" y="4138"/>
                </a:lnTo>
                <a:lnTo>
                  <a:pt x="6144" y="5138"/>
                </a:lnTo>
                <a:lnTo>
                  <a:pt x="6144" y="4697"/>
                </a:lnTo>
                <a:lnTo>
                  <a:pt x="8764" y="3709"/>
                </a:lnTo>
                <a:close/>
                <a:moveTo>
                  <a:pt x="9657" y="4162"/>
                </a:moveTo>
                <a:lnTo>
                  <a:pt x="9657" y="6745"/>
                </a:lnTo>
                <a:cubicBezTo>
                  <a:pt x="9478" y="6876"/>
                  <a:pt x="9299" y="6995"/>
                  <a:pt x="9121" y="7114"/>
                </a:cubicBezTo>
                <a:lnTo>
                  <a:pt x="9121" y="4376"/>
                </a:lnTo>
                <a:lnTo>
                  <a:pt x="9657" y="4162"/>
                </a:lnTo>
                <a:close/>
                <a:moveTo>
                  <a:pt x="8961" y="8757"/>
                </a:moveTo>
                <a:cubicBezTo>
                  <a:pt x="9131" y="8757"/>
                  <a:pt x="9264" y="8907"/>
                  <a:pt x="9264" y="9079"/>
                </a:cubicBezTo>
                <a:cubicBezTo>
                  <a:pt x="9264" y="9258"/>
                  <a:pt x="9109" y="9389"/>
                  <a:pt x="8942" y="9389"/>
                </a:cubicBezTo>
                <a:cubicBezTo>
                  <a:pt x="8764" y="9389"/>
                  <a:pt x="8633" y="9246"/>
                  <a:pt x="8633" y="9079"/>
                </a:cubicBezTo>
                <a:cubicBezTo>
                  <a:pt x="8633" y="8900"/>
                  <a:pt x="8787" y="8757"/>
                  <a:pt x="8942" y="8757"/>
                </a:cubicBezTo>
                <a:cubicBezTo>
                  <a:pt x="8949" y="8757"/>
                  <a:pt x="8955" y="8757"/>
                  <a:pt x="8961" y="8757"/>
                </a:cubicBezTo>
                <a:close/>
                <a:moveTo>
                  <a:pt x="5949" y="0"/>
                </a:moveTo>
                <a:cubicBezTo>
                  <a:pt x="5930" y="0"/>
                  <a:pt x="5912" y="6"/>
                  <a:pt x="5894" y="18"/>
                </a:cubicBezTo>
                <a:lnTo>
                  <a:pt x="120" y="2221"/>
                </a:lnTo>
                <a:cubicBezTo>
                  <a:pt x="48" y="2245"/>
                  <a:pt x="1" y="2304"/>
                  <a:pt x="1" y="2376"/>
                </a:cubicBezTo>
                <a:lnTo>
                  <a:pt x="1" y="3185"/>
                </a:lnTo>
                <a:cubicBezTo>
                  <a:pt x="1" y="3257"/>
                  <a:pt x="48" y="3316"/>
                  <a:pt x="120" y="3352"/>
                </a:cubicBezTo>
                <a:lnTo>
                  <a:pt x="1917" y="4031"/>
                </a:lnTo>
                <a:lnTo>
                  <a:pt x="1917" y="4638"/>
                </a:lnTo>
                <a:cubicBezTo>
                  <a:pt x="1917" y="4745"/>
                  <a:pt x="2001" y="4817"/>
                  <a:pt x="2096" y="4817"/>
                </a:cubicBezTo>
                <a:cubicBezTo>
                  <a:pt x="2203" y="4817"/>
                  <a:pt x="2275" y="4745"/>
                  <a:pt x="2275" y="4638"/>
                </a:cubicBezTo>
                <a:lnTo>
                  <a:pt x="2275" y="4186"/>
                </a:lnTo>
                <a:lnTo>
                  <a:pt x="5894" y="5567"/>
                </a:lnTo>
                <a:cubicBezTo>
                  <a:pt x="5906" y="5579"/>
                  <a:pt x="5942" y="5579"/>
                  <a:pt x="5954" y="5579"/>
                </a:cubicBezTo>
                <a:cubicBezTo>
                  <a:pt x="5966" y="5579"/>
                  <a:pt x="6001" y="5579"/>
                  <a:pt x="6013" y="5567"/>
                </a:cubicBezTo>
                <a:lnTo>
                  <a:pt x="8740" y="4519"/>
                </a:lnTo>
                <a:lnTo>
                  <a:pt x="8740" y="7317"/>
                </a:lnTo>
                <a:cubicBezTo>
                  <a:pt x="7871" y="7769"/>
                  <a:pt x="6918" y="8007"/>
                  <a:pt x="5942" y="8007"/>
                </a:cubicBezTo>
                <a:cubicBezTo>
                  <a:pt x="4620" y="8007"/>
                  <a:pt x="3310" y="7555"/>
                  <a:pt x="2263" y="6745"/>
                </a:cubicBezTo>
                <a:lnTo>
                  <a:pt x="2263" y="5352"/>
                </a:lnTo>
                <a:cubicBezTo>
                  <a:pt x="2263" y="5257"/>
                  <a:pt x="2191" y="5174"/>
                  <a:pt x="2084" y="5174"/>
                </a:cubicBezTo>
                <a:cubicBezTo>
                  <a:pt x="1977" y="5174"/>
                  <a:pt x="1906" y="5257"/>
                  <a:pt x="1906" y="5352"/>
                </a:cubicBezTo>
                <a:lnTo>
                  <a:pt x="1906" y="6817"/>
                </a:lnTo>
                <a:cubicBezTo>
                  <a:pt x="1906" y="6876"/>
                  <a:pt x="1941" y="6924"/>
                  <a:pt x="1965" y="6948"/>
                </a:cubicBezTo>
                <a:cubicBezTo>
                  <a:pt x="3084" y="7841"/>
                  <a:pt x="4501" y="8353"/>
                  <a:pt x="5942" y="8353"/>
                </a:cubicBezTo>
                <a:cubicBezTo>
                  <a:pt x="6906" y="8353"/>
                  <a:pt x="7859" y="8126"/>
                  <a:pt x="8740" y="7698"/>
                </a:cubicBezTo>
                <a:lnTo>
                  <a:pt x="8740" y="8412"/>
                </a:lnTo>
                <a:cubicBezTo>
                  <a:pt x="8454" y="8484"/>
                  <a:pt x="8252" y="8746"/>
                  <a:pt x="8252" y="9067"/>
                </a:cubicBezTo>
                <a:cubicBezTo>
                  <a:pt x="8252" y="9436"/>
                  <a:pt x="8549" y="9734"/>
                  <a:pt x="8918" y="9734"/>
                </a:cubicBezTo>
                <a:cubicBezTo>
                  <a:pt x="9287" y="9734"/>
                  <a:pt x="9585" y="9436"/>
                  <a:pt x="9585" y="9067"/>
                </a:cubicBezTo>
                <a:cubicBezTo>
                  <a:pt x="9585" y="8746"/>
                  <a:pt x="9383" y="8496"/>
                  <a:pt x="9097" y="8412"/>
                </a:cubicBezTo>
                <a:lnTo>
                  <a:pt x="9097" y="7495"/>
                </a:lnTo>
                <a:cubicBezTo>
                  <a:pt x="9383" y="7341"/>
                  <a:pt x="9657" y="7138"/>
                  <a:pt x="9918" y="6936"/>
                </a:cubicBezTo>
                <a:cubicBezTo>
                  <a:pt x="9954" y="6900"/>
                  <a:pt x="9978" y="6841"/>
                  <a:pt x="9978" y="6805"/>
                </a:cubicBezTo>
                <a:lnTo>
                  <a:pt x="9978" y="4019"/>
                </a:lnTo>
                <a:lnTo>
                  <a:pt x="11776" y="3328"/>
                </a:lnTo>
                <a:cubicBezTo>
                  <a:pt x="11847" y="3304"/>
                  <a:pt x="11895" y="3245"/>
                  <a:pt x="11895" y="3173"/>
                </a:cubicBezTo>
                <a:lnTo>
                  <a:pt x="11895" y="2364"/>
                </a:lnTo>
                <a:cubicBezTo>
                  <a:pt x="11943" y="2304"/>
                  <a:pt x="11895" y="2245"/>
                  <a:pt x="11823" y="2221"/>
                </a:cubicBezTo>
                <a:lnTo>
                  <a:pt x="8049" y="792"/>
                </a:lnTo>
                <a:cubicBezTo>
                  <a:pt x="8030" y="784"/>
                  <a:pt x="8010" y="780"/>
                  <a:pt x="7989" y="780"/>
                </a:cubicBezTo>
                <a:cubicBezTo>
                  <a:pt x="7921" y="780"/>
                  <a:pt x="7853" y="823"/>
                  <a:pt x="7835" y="887"/>
                </a:cubicBezTo>
                <a:cubicBezTo>
                  <a:pt x="7799" y="983"/>
                  <a:pt x="7847" y="1090"/>
                  <a:pt x="7930" y="1114"/>
                </a:cubicBezTo>
                <a:lnTo>
                  <a:pt x="11264" y="2376"/>
                </a:lnTo>
                <a:lnTo>
                  <a:pt x="8966" y="3257"/>
                </a:lnTo>
                <a:lnTo>
                  <a:pt x="6061" y="1947"/>
                </a:lnTo>
                <a:cubicBezTo>
                  <a:pt x="6035" y="1934"/>
                  <a:pt x="6010" y="1928"/>
                  <a:pt x="5985" y="1928"/>
                </a:cubicBezTo>
                <a:cubicBezTo>
                  <a:pt x="5918" y="1928"/>
                  <a:pt x="5858" y="1973"/>
                  <a:pt x="5823" y="2042"/>
                </a:cubicBezTo>
                <a:cubicBezTo>
                  <a:pt x="5775" y="2126"/>
                  <a:pt x="5823" y="2233"/>
                  <a:pt x="5906" y="2281"/>
                </a:cubicBezTo>
                <a:lnTo>
                  <a:pt x="8490" y="3435"/>
                </a:lnTo>
                <a:lnTo>
                  <a:pt x="5966" y="4388"/>
                </a:lnTo>
                <a:lnTo>
                  <a:pt x="691" y="2376"/>
                </a:lnTo>
                <a:lnTo>
                  <a:pt x="5966" y="376"/>
                </a:lnTo>
                <a:lnTo>
                  <a:pt x="7263" y="864"/>
                </a:lnTo>
                <a:cubicBezTo>
                  <a:pt x="7282" y="868"/>
                  <a:pt x="7301" y="871"/>
                  <a:pt x="7320" y="871"/>
                </a:cubicBezTo>
                <a:cubicBezTo>
                  <a:pt x="7394" y="871"/>
                  <a:pt x="7461" y="833"/>
                  <a:pt x="7490" y="757"/>
                </a:cubicBezTo>
                <a:cubicBezTo>
                  <a:pt x="7513" y="673"/>
                  <a:pt x="7478" y="566"/>
                  <a:pt x="7382" y="530"/>
                </a:cubicBezTo>
                <a:lnTo>
                  <a:pt x="6013" y="18"/>
                </a:lnTo>
                <a:cubicBezTo>
                  <a:pt x="5989" y="6"/>
                  <a:pt x="5969" y="0"/>
                  <a:pt x="5949" y="0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634" name="Google Shape;10919;p57"/>
          <p:cNvGrpSpPr/>
          <p:nvPr/>
        </p:nvGrpSpPr>
        <p:grpSpPr>
          <a:xfrm>
            <a:off x="4114353" y="3272142"/>
            <a:ext cx="506418" cy="410399"/>
            <a:chOff x="3044965" y="2435220"/>
            <a:chExt cx="400194" cy="324316"/>
          </a:xfrm>
          <a:solidFill>
            <a:srgbClr val="0D4D98"/>
          </a:solidFill>
        </p:grpSpPr>
        <p:sp>
          <p:nvSpPr>
            <p:cNvPr id="635" name="Google Shape;10920;p57"/>
            <p:cNvSpPr/>
            <p:nvPr/>
          </p:nvSpPr>
          <p:spPr>
            <a:xfrm>
              <a:off x="3105649" y="2649413"/>
              <a:ext cx="68329" cy="66864"/>
            </a:xfrm>
            <a:custGeom>
              <a:avLst/>
              <a:gdLst/>
              <a:ahLst/>
              <a:cxnLst/>
              <a:rect l="l" t="t" r="r" b="b"/>
              <a:pathLst>
                <a:path w="2145" h="2099" extrusionOk="0">
                  <a:moveTo>
                    <a:pt x="1924" y="0"/>
                  </a:moveTo>
                  <a:cubicBezTo>
                    <a:pt x="1867" y="0"/>
                    <a:pt x="1811" y="21"/>
                    <a:pt x="1775" y="63"/>
                  </a:cubicBezTo>
                  <a:lnTo>
                    <a:pt x="84" y="1753"/>
                  </a:lnTo>
                  <a:cubicBezTo>
                    <a:pt x="1" y="1825"/>
                    <a:pt x="1" y="1956"/>
                    <a:pt x="84" y="2039"/>
                  </a:cubicBezTo>
                  <a:cubicBezTo>
                    <a:pt x="120" y="2087"/>
                    <a:pt x="168" y="2099"/>
                    <a:pt x="227" y="2099"/>
                  </a:cubicBezTo>
                  <a:cubicBezTo>
                    <a:pt x="275" y="2099"/>
                    <a:pt x="334" y="2075"/>
                    <a:pt x="382" y="2039"/>
                  </a:cubicBezTo>
                  <a:lnTo>
                    <a:pt x="2073" y="337"/>
                  </a:lnTo>
                  <a:cubicBezTo>
                    <a:pt x="2144" y="265"/>
                    <a:pt x="2144" y="134"/>
                    <a:pt x="2073" y="63"/>
                  </a:cubicBezTo>
                  <a:cubicBezTo>
                    <a:pt x="2037" y="21"/>
                    <a:pt x="1980" y="0"/>
                    <a:pt x="19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36" name="Google Shape;10921;p57"/>
            <p:cNvSpPr/>
            <p:nvPr/>
          </p:nvSpPr>
          <p:spPr>
            <a:xfrm>
              <a:off x="3297193" y="2649413"/>
              <a:ext cx="68297" cy="66864"/>
            </a:xfrm>
            <a:custGeom>
              <a:avLst/>
              <a:gdLst/>
              <a:ahLst/>
              <a:cxnLst/>
              <a:rect l="l" t="t" r="r" b="b"/>
              <a:pathLst>
                <a:path w="2144" h="2099" extrusionOk="0">
                  <a:moveTo>
                    <a:pt x="1919" y="0"/>
                  </a:moveTo>
                  <a:cubicBezTo>
                    <a:pt x="1864" y="0"/>
                    <a:pt x="1810" y="21"/>
                    <a:pt x="1775" y="63"/>
                  </a:cubicBezTo>
                  <a:lnTo>
                    <a:pt x="84" y="1753"/>
                  </a:lnTo>
                  <a:cubicBezTo>
                    <a:pt x="1" y="1825"/>
                    <a:pt x="1" y="1956"/>
                    <a:pt x="84" y="2039"/>
                  </a:cubicBezTo>
                  <a:cubicBezTo>
                    <a:pt x="120" y="2087"/>
                    <a:pt x="167" y="2099"/>
                    <a:pt x="227" y="2099"/>
                  </a:cubicBezTo>
                  <a:cubicBezTo>
                    <a:pt x="286" y="2099"/>
                    <a:pt x="334" y="2075"/>
                    <a:pt x="382" y="2039"/>
                  </a:cubicBezTo>
                  <a:lnTo>
                    <a:pt x="2072" y="337"/>
                  </a:lnTo>
                  <a:cubicBezTo>
                    <a:pt x="2144" y="265"/>
                    <a:pt x="2144" y="134"/>
                    <a:pt x="2072" y="63"/>
                  </a:cubicBezTo>
                  <a:cubicBezTo>
                    <a:pt x="2031" y="21"/>
                    <a:pt x="1974" y="0"/>
                    <a:pt x="19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37" name="Google Shape;10922;p57"/>
            <p:cNvSpPr/>
            <p:nvPr/>
          </p:nvSpPr>
          <p:spPr>
            <a:xfrm>
              <a:off x="3044965" y="2435220"/>
              <a:ext cx="400194" cy="324316"/>
            </a:xfrm>
            <a:custGeom>
              <a:avLst/>
              <a:gdLst/>
              <a:ahLst/>
              <a:cxnLst/>
              <a:rect l="l" t="t" r="r" b="b"/>
              <a:pathLst>
                <a:path w="12563" h="10181" extrusionOk="0">
                  <a:moveTo>
                    <a:pt x="822" y="7358"/>
                  </a:moveTo>
                  <a:cubicBezTo>
                    <a:pt x="787" y="7465"/>
                    <a:pt x="787" y="7573"/>
                    <a:pt x="787" y="7680"/>
                  </a:cubicBezTo>
                  <a:cubicBezTo>
                    <a:pt x="787" y="7751"/>
                    <a:pt x="787" y="7823"/>
                    <a:pt x="811" y="7918"/>
                  </a:cubicBezTo>
                  <a:lnTo>
                    <a:pt x="632" y="7918"/>
                  </a:lnTo>
                  <a:cubicBezTo>
                    <a:pt x="525" y="7918"/>
                    <a:pt x="418" y="7823"/>
                    <a:pt x="418" y="7704"/>
                  </a:cubicBezTo>
                  <a:lnTo>
                    <a:pt x="418" y="7573"/>
                  </a:lnTo>
                  <a:cubicBezTo>
                    <a:pt x="418" y="7465"/>
                    <a:pt x="513" y="7358"/>
                    <a:pt x="632" y="7358"/>
                  </a:cubicBezTo>
                  <a:close/>
                  <a:moveTo>
                    <a:pt x="11955" y="7358"/>
                  </a:moveTo>
                  <a:cubicBezTo>
                    <a:pt x="12062" y="7358"/>
                    <a:pt x="12157" y="7454"/>
                    <a:pt x="12157" y="7573"/>
                  </a:cubicBezTo>
                  <a:lnTo>
                    <a:pt x="12169" y="7704"/>
                  </a:lnTo>
                  <a:cubicBezTo>
                    <a:pt x="12169" y="7811"/>
                    <a:pt x="12074" y="7918"/>
                    <a:pt x="11955" y="7918"/>
                  </a:cubicBezTo>
                  <a:lnTo>
                    <a:pt x="11776" y="7918"/>
                  </a:lnTo>
                  <a:cubicBezTo>
                    <a:pt x="11776" y="7835"/>
                    <a:pt x="11788" y="7763"/>
                    <a:pt x="11788" y="7668"/>
                  </a:cubicBezTo>
                  <a:cubicBezTo>
                    <a:pt x="11788" y="7573"/>
                    <a:pt x="11776" y="7465"/>
                    <a:pt x="11764" y="7358"/>
                  </a:cubicBezTo>
                  <a:close/>
                  <a:moveTo>
                    <a:pt x="3299" y="6263"/>
                  </a:moveTo>
                  <a:cubicBezTo>
                    <a:pt x="3918" y="6263"/>
                    <a:pt x="4466" y="6441"/>
                    <a:pt x="4859" y="6739"/>
                  </a:cubicBezTo>
                  <a:lnTo>
                    <a:pt x="4442" y="7156"/>
                  </a:lnTo>
                  <a:cubicBezTo>
                    <a:pt x="4371" y="7227"/>
                    <a:pt x="4371" y="7358"/>
                    <a:pt x="4442" y="7442"/>
                  </a:cubicBezTo>
                  <a:cubicBezTo>
                    <a:pt x="4490" y="7477"/>
                    <a:pt x="4525" y="7501"/>
                    <a:pt x="4585" y="7501"/>
                  </a:cubicBezTo>
                  <a:cubicBezTo>
                    <a:pt x="4644" y="7501"/>
                    <a:pt x="4692" y="7477"/>
                    <a:pt x="4740" y="7442"/>
                  </a:cubicBezTo>
                  <a:lnTo>
                    <a:pt x="5156" y="7025"/>
                  </a:lnTo>
                  <a:cubicBezTo>
                    <a:pt x="5299" y="7215"/>
                    <a:pt x="5394" y="7442"/>
                    <a:pt x="5394" y="7692"/>
                  </a:cubicBezTo>
                  <a:cubicBezTo>
                    <a:pt x="5383" y="8835"/>
                    <a:pt x="4442" y="9775"/>
                    <a:pt x="3275" y="9775"/>
                  </a:cubicBezTo>
                  <a:cubicBezTo>
                    <a:pt x="3013" y="9775"/>
                    <a:pt x="2763" y="9728"/>
                    <a:pt x="2525" y="9620"/>
                  </a:cubicBezTo>
                  <a:lnTo>
                    <a:pt x="4156" y="7989"/>
                  </a:lnTo>
                  <a:cubicBezTo>
                    <a:pt x="4228" y="7918"/>
                    <a:pt x="4228" y="7775"/>
                    <a:pt x="4156" y="7704"/>
                  </a:cubicBezTo>
                  <a:cubicBezTo>
                    <a:pt x="4121" y="7668"/>
                    <a:pt x="4070" y="7650"/>
                    <a:pt x="4018" y="7650"/>
                  </a:cubicBezTo>
                  <a:cubicBezTo>
                    <a:pt x="3966" y="7650"/>
                    <a:pt x="3912" y="7668"/>
                    <a:pt x="3870" y="7704"/>
                  </a:cubicBezTo>
                  <a:lnTo>
                    <a:pt x="2144" y="9430"/>
                  </a:lnTo>
                  <a:cubicBezTo>
                    <a:pt x="1573" y="9061"/>
                    <a:pt x="1192" y="8406"/>
                    <a:pt x="1192" y="7680"/>
                  </a:cubicBezTo>
                  <a:cubicBezTo>
                    <a:pt x="1192" y="6882"/>
                    <a:pt x="2132" y="6263"/>
                    <a:pt x="3299" y="6263"/>
                  </a:cubicBezTo>
                  <a:close/>
                  <a:moveTo>
                    <a:pt x="9324" y="6275"/>
                  </a:moveTo>
                  <a:cubicBezTo>
                    <a:pt x="9943" y="6275"/>
                    <a:pt x="10502" y="6453"/>
                    <a:pt x="10883" y="6751"/>
                  </a:cubicBezTo>
                  <a:lnTo>
                    <a:pt x="10467" y="7168"/>
                  </a:lnTo>
                  <a:cubicBezTo>
                    <a:pt x="10395" y="7239"/>
                    <a:pt x="10395" y="7370"/>
                    <a:pt x="10467" y="7454"/>
                  </a:cubicBezTo>
                  <a:cubicBezTo>
                    <a:pt x="10514" y="7489"/>
                    <a:pt x="10562" y="7513"/>
                    <a:pt x="10621" y="7513"/>
                  </a:cubicBezTo>
                  <a:cubicBezTo>
                    <a:pt x="10657" y="7513"/>
                    <a:pt x="10717" y="7489"/>
                    <a:pt x="10764" y="7454"/>
                  </a:cubicBezTo>
                  <a:lnTo>
                    <a:pt x="11181" y="7037"/>
                  </a:lnTo>
                  <a:cubicBezTo>
                    <a:pt x="11336" y="7227"/>
                    <a:pt x="11419" y="7454"/>
                    <a:pt x="11419" y="7704"/>
                  </a:cubicBezTo>
                  <a:cubicBezTo>
                    <a:pt x="11407" y="8835"/>
                    <a:pt x="10467" y="9775"/>
                    <a:pt x="9312" y="9775"/>
                  </a:cubicBezTo>
                  <a:cubicBezTo>
                    <a:pt x="9038" y="9775"/>
                    <a:pt x="8788" y="9728"/>
                    <a:pt x="8550" y="9620"/>
                  </a:cubicBezTo>
                  <a:lnTo>
                    <a:pt x="10181" y="7989"/>
                  </a:lnTo>
                  <a:cubicBezTo>
                    <a:pt x="10264" y="7918"/>
                    <a:pt x="10264" y="7775"/>
                    <a:pt x="10181" y="7704"/>
                  </a:cubicBezTo>
                  <a:cubicBezTo>
                    <a:pt x="10145" y="7668"/>
                    <a:pt x="10094" y="7650"/>
                    <a:pt x="10044" y="7650"/>
                  </a:cubicBezTo>
                  <a:cubicBezTo>
                    <a:pt x="9993" y="7650"/>
                    <a:pt x="9943" y="7668"/>
                    <a:pt x="9907" y="7704"/>
                  </a:cubicBezTo>
                  <a:lnTo>
                    <a:pt x="8181" y="9442"/>
                  </a:lnTo>
                  <a:cubicBezTo>
                    <a:pt x="7597" y="9073"/>
                    <a:pt x="7228" y="8418"/>
                    <a:pt x="7228" y="7692"/>
                  </a:cubicBezTo>
                  <a:cubicBezTo>
                    <a:pt x="7228" y="6894"/>
                    <a:pt x="8157" y="6275"/>
                    <a:pt x="9324" y="6275"/>
                  </a:cubicBezTo>
                  <a:close/>
                  <a:moveTo>
                    <a:pt x="2751" y="0"/>
                  </a:moveTo>
                  <a:cubicBezTo>
                    <a:pt x="2239" y="0"/>
                    <a:pt x="1787" y="345"/>
                    <a:pt x="1656" y="857"/>
                  </a:cubicBezTo>
                  <a:lnTo>
                    <a:pt x="13" y="7418"/>
                  </a:lnTo>
                  <a:cubicBezTo>
                    <a:pt x="1" y="7465"/>
                    <a:pt x="1" y="7513"/>
                    <a:pt x="1" y="7573"/>
                  </a:cubicBezTo>
                  <a:lnTo>
                    <a:pt x="1" y="7704"/>
                  </a:lnTo>
                  <a:cubicBezTo>
                    <a:pt x="1" y="8037"/>
                    <a:pt x="275" y="8311"/>
                    <a:pt x="608" y="8311"/>
                  </a:cubicBezTo>
                  <a:lnTo>
                    <a:pt x="846" y="8311"/>
                  </a:lnTo>
                  <a:cubicBezTo>
                    <a:pt x="1037" y="8989"/>
                    <a:pt x="1465" y="9537"/>
                    <a:pt x="2037" y="9859"/>
                  </a:cubicBezTo>
                  <a:cubicBezTo>
                    <a:pt x="2061" y="9859"/>
                    <a:pt x="2061" y="9882"/>
                    <a:pt x="2073" y="9882"/>
                  </a:cubicBezTo>
                  <a:cubicBezTo>
                    <a:pt x="2430" y="10073"/>
                    <a:pt x="2835" y="10180"/>
                    <a:pt x="3263" y="10180"/>
                  </a:cubicBezTo>
                  <a:cubicBezTo>
                    <a:pt x="4609" y="10180"/>
                    <a:pt x="5704" y="9108"/>
                    <a:pt x="5764" y="7763"/>
                  </a:cubicBezTo>
                  <a:cubicBezTo>
                    <a:pt x="5918" y="7656"/>
                    <a:pt x="6097" y="7596"/>
                    <a:pt x="6287" y="7596"/>
                  </a:cubicBezTo>
                  <a:cubicBezTo>
                    <a:pt x="6478" y="7596"/>
                    <a:pt x="6657" y="7656"/>
                    <a:pt x="6811" y="7763"/>
                  </a:cubicBezTo>
                  <a:cubicBezTo>
                    <a:pt x="6835" y="8656"/>
                    <a:pt x="7347" y="9430"/>
                    <a:pt x="8085" y="9847"/>
                  </a:cubicBezTo>
                  <a:cubicBezTo>
                    <a:pt x="8097" y="9847"/>
                    <a:pt x="8097" y="9859"/>
                    <a:pt x="8121" y="9859"/>
                  </a:cubicBezTo>
                  <a:cubicBezTo>
                    <a:pt x="8478" y="10061"/>
                    <a:pt x="8871" y="10156"/>
                    <a:pt x="9312" y="10156"/>
                  </a:cubicBezTo>
                  <a:cubicBezTo>
                    <a:pt x="10467" y="10156"/>
                    <a:pt x="11455" y="9370"/>
                    <a:pt x="11717" y="8299"/>
                  </a:cubicBezTo>
                  <a:lnTo>
                    <a:pt x="11955" y="8299"/>
                  </a:lnTo>
                  <a:cubicBezTo>
                    <a:pt x="12288" y="8299"/>
                    <a:pt x="12562" y="8037"/>
                    <a:pt x="12562" y="7692"/>
                  </a:cubicBezTo>
                  <a:lnTo>
                    <a:pt x="12562" y="7561"/>
                  </a:lnTo>
                  <a:cubicBezTo>
                    <a:pt x="12562" y="7525"/>
                    <a:pt x="12562" y="7465"/>
                    <a:pt x="12550" y="7418"/>
                  </a:cubicBezTo>
                  <a:lnTo>
                    <a:pt x="10919" y="857"/>
                  </a:lnTo>
                  <a:cubicBezTo>
                    <a:pt x="10800" y="357"/>
                    <a:pt x="10336" y="0"/>
                    <a:pt x="9812" y="0"/>
                  </a:cubicBezTo>
                  <a:cubicBezTo>
                    <a:pt x="9705" y="0"/>
                    <a:pt x="9621" y="84"/>
                    <a:pt x="9621" y="191"/>
                  </a:cubicBezTo>
                  <a:cubicBezTo>
                    <a:pt x="9621" y="298"/>
                    <a:pt x="9705" y="381"/>
                    <a:pt x="9812" y="381"/>
                  </a:cubicBezTo>
                  <a:cubicBezTo>
                    <a:pt x="10157" y="381"/>
                    <a:pt x="10443" y="607"/>
                    <a:pt x="10526" y="929"/>
                  </a:cubicBezTo>
                  <a:lnTo>
                    <a:pt x="12014" y="6942"/>
                  </a:lnTo>
                  <a:lnTo>
                    <a:pt x="11598" y="6942"/>
                  </a:lnTo>
                  <a:cubicBezTo>
                    <a:pt x="11467" y="6727"/>
                    <a:pt x="11288" y="6525"/>
                    <a:pt x="11038" y="6346"/>
                  </a:cubicBezTo>
                  <a:cubicBezTo>
                    <a:pt x="10574" y="6025"/>
                    <a:pt x="9943" y="5846"/>
                    <a:pt x="9288" y="5846"/>
                  </a:cubicBezTo>
                  <a:cubicBezTo>
                    <a:pt x="8633" y="5846"/>
                    <a:pt x="8026" y="6025"/>
                    <a:pt x="7550" y="6346"/>
                  </a:cubicBezTo>
                  <a:cubicBezTo>
                    <a:pt x="7180" y="6620"/>
                    <a:pt x="6918" y="6942"/>
                    <a:pt x="6835" y="7299"/>
                  </a:cubicBezTo>
                  <a:cubicBezTo>
                    <a:pt x="6668" y="7215"/>
                    <a:pt x="6478" y="7168"/>
                    <a:pt x="6287" y="7168"/>
                  </a:cubicBezTo>
                  <a:cubicBezTo>
                    <a:pt x="6097" y="7168"/>
                    <a:pt x="5895" y="7215"/>
                    <a:pt x="5728" y="7299"/>
                  </a:cubicBezTo>
                  <a:cubicBezTo>
                    <a:pt x="5645" y="6942"/>
                    <a:pt x="5394" y="6596"/>
                    <a:pt x="5025" y="6346"/>
                  </a:cubicBezTo>
                  <a:cubicBezTo>
                    <a:pt x="4561" y="6025"/>
                    <a:pt x="3930" y="5846"/>
                    <a:pt x="3275" y="5846"/>
                  </a:cubicBezTo>
                  <a:cubicBezTo>
                    <a:pt x="2620" y="5846"/>
                    <a:pt x="2013" y="6025"/>
                    <a:pt x="1537" y="6346"/>
                  </a:cubicBezTo>
                  <a:cubicBezTo>
                    <a:pt x="1299" y="6525"/>
                    <a:pt x="1108" y="6727"/>
                    <a:pt x="965" y="6942"/>
                  </a:cubicBezTo>
                  <a:lnTo>
                    <a:pt x="549" y="6942"/>
                  </a:lnTo>
                  <a:lnTo>
                    <a:pt x="2037" y="929"/>
                  </a:lnTo>
                  <a:cubicBezTo>
                    <a:pt x="2120" y="607"/>
                    <a:pt x="2418" y="381"/>
                    <a:pt x="2751" y="381"/>
                  </a:cubicBezTo>
                  <a:cubicBezTo>
                    <a:pt x="2858" y="381"/>
                    <a:pt x="2954" y="298"/>
                    <a:pt x="2954" y="191"/>
                  </a:cubicBezTo>
                  <a:cubicBezTo>
                    <a:pt x="2954" y="84"/>
                    <a:pt x="2858" y="0"/>
                    <a:pt x="275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644" name="Google Shape;10929;p57"/>
          <p:cNvGrpSpPr/>
          <p:nvPr/>
        </p:nvGrpSpPr>
        <p:grpSpPr>
          <a:xfrm>
            <a:off x="1417207" y="3863951"/>
            <a:ext cx="367711" cy="471351"/>
            <a:chOff x="1325719" y="2887689"/>
            <a:chExt cx="290581" cy="372481"/>
          </a:xfrm>
          <a:solidFill>
            <a:srgbClr val="0D4D98"/>
          </a:solidFill>
        </p:grpSpPr>
        <p:sp>
          <p:nvSpPr>
            <p:cNvPr id="645" name="Google Shape;10930;p57"/>
            <p:cNvSpPr/>
            <p:nvPr/>
          </p:nvSpPr>
          <p:spPr>
            <a:xfrm>
              <a:off x="1424724" y="3106533"/>
              <a:ext cx="37971" cy="37939"/>
            </a:xfrm>
            <a:custGeom>
              <a:avLst/>
              <a:gdLst/>
              <a:ahLst/>
              <a:cxnLst/>
              <a:rect l="l" t="t" r="r" b="b"/>
              <a:pathLst>
                <a:path w="1192" h="1191" extrusionOk="0">
                  <a:moveTo>
                    <a:pt x="596" y="334"/>
                  </a:moveTo>
                  <a:cubicBezTo>
                    <a:pt x="727" y="334"/>
                    <a:pt x="846" y="453"/>
                    <a:pt x="846" y="596"/>
                  </a:cubicBezTo>
                  <a:cubicBezTo>
                    <a:pt x="846" y="727"/>
                    <a:pt x="727" y="846"/>
                    <a:pt x="596" y="846"/>
                  </a:cubicBezTo>
                  <a:cubicBezTo>
                    <a:pt x="453" y="846"/>
                    <a:pt x="346" y="738"/>
                    <a:pt x="346" y="596"/>
                  </a:cubicBezTo>
                  <a:cubicBezTo>
                    <a:pt x="346" y="453"/>
                    <a:pt x="465" y="334"/>
                    <a:pt x="596" y="334"/>
                  </a:cubicBezTo>
                  <a:close/>
                  <a:moveTo>
                    <a:pt x="596" y="0"/>
                  </a:moveTo>
                  <a:cubicBezTo>
                    <a:pt x="262" y="0"/>
                    <a:pt x="0" y="262"/>
                    <a:pt x="0" y="596"/>
                  </a:cubicBezTo>
                  <a:cubicBezTo>
                    <a:pt x="0" y="917"/>
                    <a:pt x="262" y="1191"/>
                    <a:pt x="596" y="1191"/>
                  </a:cubicBezTo>
                  <a:cubicBezTo>
                    <a:pt x="917" y="1191"/>
                    <a:pt x="1191" y="917"/>
                    <a:pt x="1191" y="596"/>
                  </a:cubicBezTo>
                  <a:cubicBezTo>
                    <a:pt x="1191" y="262"/>
                    <a:pt x="917" y="0"/>
                    <a:pt x="5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46" name="Google Shape;10931;p57"/>
            <p:cNvSpPr/>
            <p:nvPr/>
          </p:nvSpPr>
          <p:spPr>
            <a:xfrm>
              <a:off x="1325719" y="2887689"/>
              <a:ext cx="290581" cy="372481"/>
            </a:xfrm>
            <a:custGeom>
              <a:avLst/>
              <a:gdLst/>
              <a:ahLst/>
              <a:cxnLst/>
              <a:rect l="l" t="t" r="r" b="b"/>
              <a:pathLst>
                <a:path w="9122" h="11693" extrusionOk="0">
                  <a:moveTo>
                    <a:pt x="5037" y="3620"/>
                  </a:moveTo>
                  <a:cubicBezTo>
                    <a:pt x="5847" y="3656"/>
                    <a:pt x="6502" y="4310"/>
                    <a:pt x="6502" y="5120"/>
                  </a:cubicBezTo>
                  <a:lnTo>
                    <a:pt x="6502" y="11299"/>
                  </a:lnTo>
                  <a:lnTo>
                    <a:pt x="5037" y="11299"/>
                  </a:lnTo>
                  <a:lnTo>
                    <a:pt x="5037" y="3620"/>
                  </a:lnTo>
                  <a:close/>
                  <a:moveTo>
                    <a:pt x="930" y="0"/>
                  </a:moveTo>
                  <a:cubicBezTo>
                    <a:pt x="418" y="0"/>
                    <a:pt x="1" y="417"/>
                    <a:pt x="1" y="941"/>
                  </a:cubicBezTo>
                  <a:lnTo>
                    <a:pt x="1" y="2703"/>
                  </a:lnTo>
                  <a:cubicBezTo>
                    <a:pt x="1" y="3084"/>
                    <a:pt x="180" y="3441"/>
                    <a:pt x="489" y="3667"/>
                  </a:cubicBezTo>
                  <a:cubicBezTo>
                    <a:pt x="953" y="3989"/>
                    <a:pt x="1275" y="4941"/>
                    <a:pt x="1275" y="5989"/>
                  </a:cubicBezTo>
                  <a:cubicBezTo>
                    <a:pt x="1275" y="7025"/>
                    <a:pt x="953" y="7978"/>
                    <a:pt x="489" y="8311"/>
                  </a:cubicBezTo>
                  <a:cubicBezTo>
                    <a:pt x="180" y="8537"/>
                    <a:pt x="1" y="8894"/>
                    <a:pt x="1" y="9275"/>
                  </a:cubicBezTo>
                  <a:lnTo>
                    <a:pt x="1" y="10752"/>
                  </a:lnTo>
                  <a:cubicBezTo>
                    <a:pt x="1" y="11276"/>
                    <a:pt x="418" y="11692"/>
                    <a:pt x="930" y="11692"/>
                  </a:cubicBezTo>
                  <a:lnTo>
                    <a:pt x="8181" y="11692"/>
                  </a:lnTo>
                  <a:cubicBezTo>
                    <a:pt x="8704" y="11692"/>
                    <a:pt x="9121" y="11276"/>
                    <a:pt x="9121" y="10752"/>
                  </a:cubicBezTo>
                  <a:lnTo>
                    <a:pt x="9121" y="9275"/>
                  </a:lnTo>
                  <a:cubicBezTo>
                    <a:pt x="9121" y="8894"/>
                    <a:pt x="8943" y="8537"/>
                    <a:pt x="8633" y="8311"/>
                  </a:cubicBezTo>
                  <a:cubicBezTo>
                    <a:pt x="8169" y="7978"/>
                    <a:pt x="7835" y="7025"/>
                    <a:pt x="7835" y="5989"/>
                  </a:cubicBezTo>
                  <a:cubicBezTo>
                    <a:pt x="7835" y="4941"/>
                    <a:pt x="8169" y="3989"/>
                    <a:pt x="8633" y="3667"/>
                  </a:cubicBezTo>
                  <a:cubicBezTo>
                    <a:pt x="8943" y="3441"/>
                    <a:pt x="9121" y="3084"/>
                    <a:pt x="9121" y="2703"/>
                  </a:cubicBezTo>
                  <a:lnTo>
                    <a:pt x="9121" y="1786"/>
                  </a:lnTo>
                  <a:cubicBezTo>
                    <a:pt x="9121" y="1703"/>
                    <a:pt x="9050" y="1620"/>
                    <a:pt x="8954" y="1620"/>
                  </a:cubicBezTo>
                  <a:cubicBezTo>
                    <a:pt x="8871" y="1620"/>
                    <a:pt x="8788" y="1703"/>
                    <a:pt x="8788" y="1786"/>
                  </a:cubicBezTo>
                  <a:lnTo>
                    <a:pt x="8788" y="2703"/>
                  </a:lnTo>
                  <a:cubicBezTo>
                    <a:pt x="8788" y="2965"/>
                    <a:pt x="8657" y="3215"/>
                    <a:pt x="8431" y="3382"/>
                  </a:cubicBezTo>
                  <a:cubicBezTo>
                    <a:pt x="7204" y="4263"/>
                    <a:pt x="7204" y="7680"/>
                    <a:pt x="8431" y="8573"/>
                  </a:cubicBezTo>
                  <a:cubicBezTo>
                    <a:pt x="8657" y="8740"/>
                    <a:pt x="8788" y="8990"/>
                    <a:pt x="8788" y="9263"/>
                  </a:cubicBezTo>
                  <a:lnTo>
                    <a:pt x="8788" y="10740"/>
                  </a:lnTo>
                  <a:cubicBezTo>
                    <a:pt x="8788" y="11061"/>
                    <a:pt x="8526" y="11335"/>
                    <a:pt x="8192" y="11335"/>
                  </a:cubicBezTo>
                  <a:lnTo>
                    <a:pt x="6859" y="11335"/>
                  </a:lnTo>
                  <a:lnTo>
                    <a:pt x="6859" y="5156"/>
                  </a:lnTo>
                  <a:cubicBezTo>
                    <a:pt x="6859" y="4144"/>
                    <a:pt x="6025" y="3310"/>
                    <a:pt x="5013" y="3310"/>
                  </a:cubicBezTo>
                  <a:lnTo>
                    <a:pt x="3001" y="3310"/>
                  </a:lnTo>
                  <a:cubicBezTo>
                    <a:pt x="2596" y="3310"/>
                    <a:pt x="2275" y="3632"/>
                    <a:pt x="2275" y="4037"/>
                  </a:cubicBezTo>
                  <a:lnTo>
                    <a:pt x="2275" y="9918"/>
                  </a:lnTo>
                  <a:cubicBezTo>
                    <a:pt x="2275" y="10002"/>
                    <a:pt x="2346" y="10085"/>
                    <a:pt x="2442" y="10085"/>
                  </a:cubicBezTo>
                  <a:cubicBezTo>
                    <a:pt x="2525" y="10085"/>
                    <a:pt x="2596" y="10002"/>
                    <a:pt x="2596" y="9918"/>
                  </a:cubicBezTo>
                  <a:lnTo>
                    <a:pt x="2596" y="4037"/>
                  </a:lnTo>
                  <a:cubicBezTo>
                    <a:pt x="2596" y="3834"/>
                    <a:pt x="2775" y="3656"/>
                    <a:pt x="2989" y="3656"/>
                  </a:cubicBezTo>
                  <a:lnTo>
                    <a:pt x="4704" y="3656"/>
                  </a:lnTo>
                  <a:lnTo>
                    <a:pt x="4704" y="11335"/>
                  </a:lnTo>
                  <a:lnTo>
                    <a:pt x="2620" y="11335"/>
                  </a:lnTo>
                  <a:lnTo>
                    <a:pt x="2620" y="10549"/>
                  </a:lnTo>
                  <a:cubicBezTo>
                    <a:pt x="2620" y="10466"/>
                    <a:pt x="2537" y="10394"/>
                    <a:pt x="2454" y="10394"/>
                  </a:cubicBezTo>
                  <a:cubicBezTo>
                    <a:pt x="2358" y="10394"/>
                    <a:pt x="2287" y="10466"/>
                    <a:pt x="2287" y="10549"/>
                  </a:cubicBezTo>
                  <a:lnTo>
                    <a:pt x="2287" y="11335"/>
                  </a:lnTo>
                  <a:lnTo>
                    <a:pt x="942" y="11335"/>
                  </a:lnTo>
                  <a:cubicBezTo>
                    <a:pt x="620" y="11335"/>
                    <a:pt x="346" y="11061"/>
                    <a:pt x="346" y="10740"/>
                  </a:cubicBezTo>
                  <a:lnTo>
                    <a:pt x="346" y="9263"/>
                  </a:lnTo>
                  <a:cubicBezTo>
                    <a:pt x="346" y="8990"/>
                    <a:pt x="489" y="8740"/>
                    <a:pt x="703" y="8573"/>
                  </a:cubicBezTo>
                  <a:cubicBezTo>
                    <a:pt x="1942" y="7704"/>
                    <a:pt x="1942" y="4275"/>
                    <a:pt x="703" y="3382"/>
                  </a:cubicBezTo>
                  <a:cubicBezTo>
                    <a:pt x="489" y="3215"/>
                    <a:pt x="346" y="2965"/>
                    <a:pt x="346" y="2703"/>
                  </a:cubicBezTo>
                  <a:lnTo>
                    <a:pt x="346" y="941"/>
                  </a:lnTo>
                  <a:cubicBezTo>
                    <a:pt x="346" y="619"/>
                    <a:pt x="620" y="346"/>
                    <a:pt x="942" y="346"/>
                  </a:cubicBezTo>
                  <a:lnTo>
                    <a:pt x="8192" y="346"/>
                  </a:lnTo>
                  <a:cubicBezTo>
                    <a:pt x="8526" y="346"/>
                    <a:pt x="8788" y="619"/>
                    <a:pt x="8788" y="941"/>
                  </a:cubicBezTo>
                  <a:lnTo>
                    <a:pt x="8788" y="1131"/>
                  </a:lnTo>
                  <a:cubicBezTo>
                    <a:pt x="8776" y="1227"/>
                    <a:pt x="8847" y="1298"/>
                    <a:pt x="8954" y="1298"/>
                  </a:cubicBezTo>
                  <a:cubicBezTo>
                    <a:pt x="9050" y="1298"/>
                    <a:pt x="9121" y="1227"/>
                    <a:pt x="9121" y="1131"/>
                  </a:cubicBezTo>
                  <a:lnTo>
                    <a:pt x="9121" y="941"/>
                  </a:lnTo>
                  <a:cubicBezTo>
                    <a:pt x="9121" y="417"/>
                    <a:pt x="8704" y="0"/>
                    <a:pt x="818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647" name="Google Shape;10932;p57"/>
          <p:cNvSpPr/>
          <p:nvPr/>
        </p:nvSpPr>
        <p:spPr>
          <a:xfrm>
            <a:off x="2113841" y="3853147"/>
            <a:ext cx="241942" cy="484328"/>
          </a:xfrm>
          <a:custGeom>
            <a:avLst/>
            <a:gdLst/>
            <a:ahLst/>
            <a:cxnLst/>
            <a:rect l="l" t="t" r="r" b="b"/>
            <a:pathLst>
              <a:path w="6002" h="12015" extrusionOk="0">
                <a:moveTo>
                  <a:pt x="906" y="1"/>
                </a:moveTo>
                <a:cubicBezTo>
                  <a:pt x="406" y="1"/>
                  <a:pt x="1" y="405"/>
                  <a:pt x="1" y="917"/>
                </a:cubicBezTo>
                <a:lnTo>
                  <a:pt x="1" y="1251"/>
                </a:lnTo>
                <a:cubicBezTo>
                  <a:pt x="1" y="1763"/>
                  <a:pt x="394" y="2168"/>
                  <a:pt x="906" y="2168"/>
                </a:cubicBezTo>
                <a:lnTo>
                  <a:pt x="906" y="8633"/>
                </a:lnTo>
                <a:cubicBezTo>
                  <a:pt x="906" y="8728"/>
                  <a:pt x="977" y="8823"/>
                  <a:pt x="1084" y="8823"/>
                </a:cubicBezTo>
                <a:cubicBezTo>
                  <a:pt x="1192" y="8823"/>
                  <a:pt x="1263" y="8740"/>
                  <a:pt x="1263" y="8633"/>
                </a:cubicBezTo>
                <a:lnTo>
                  <a:pt x="1263" y="2168"/>
                </a:lnTo>
                <a:lnTo>
                  <a:pt x="4704" y="2168"/>
                </a:lnTo>
                <a:lnTo>
                  <a:pt x="4704" y="2668"/>
                </a:lnTo>
                <a:lnTo>
                  <a:pt x="3823" y="2668"/>
                </a:lnTo>
                <a:cubicBezTo>
                  <a:pt x="3740" y="2668"/>
                  <a:pt x="3644" y="2739"/>
                  <a:pt x="3644" y="2846"/>
                </a:cubicBezTo>
                <a:cubicBezTo>
                  <a:pt x="3644" y="2941"/>
                  <a:pt x="3716" y="3025"/>
                  <a:pt x="3823" y="3025"/>
                </a:cubicBezTo>
                <a:lnTo>
                  <a:pt x="4704" y="3025"/>
                </a:lnTo>
                <a:lnTo>
                  <a:pt x="4704" y="3906"/>
                </a:lnTo>
                <a:lnTo>
                  <a:pt x="3823" y="3906"/>
                </a:lnTo>
                <a:cubicBezTo>
                  <a:pt x="3740" y="3906"/>
                  <a:pt x="3644" y="3977"/>
                  <a:pt x="3644" y="4084"/>
                </a:cubicBezTo>
                <a:cubicBezTo>
                  <a:pt x="3644" y="4180"/>
                  <a:pt x="3716" y="4263"/>
                  <a:pt x="3823" y="4263"/>
                </a:cubicBezTo>
                <a:lnTo>
                  <a:pt x="4704" y="4263"/>
                </a:lnTo>
                <a:lnTo>
                  <a:pt x="4704" y="5144"/>
                </a:lnTo>
                <a:lnTo>
                  <a:pt x="3823" y="5144"/>
                </a:lnTo>
                <a:cubicBezTo>
                  <a:pt x="3740" y="5144"/>
                  <a:pt x="3644" y="5216"/>
                  <a:pt x="3644" y="5323"/>
                </a:cubicBezTo>
                <a:cubicBezTo>
                  <a:pt x="3644" y="5406"/>
                  <a:pt x="3716" y="5501"/>
                  <a:pt x="3823" y="5501"/>
                </a:cubicBezTo>
                <a:lnTo>
                  <a:pt x="4704" y="5501"/>
                </a:lnTo>
                <a:lnTo>
                  <a:pt x="4704" y="6382"/>
                </a:lnTo>
                <a:lnTo>
                  <a:pt x="3823" y="6382"/>
                </a:lnTo>
                <a:cubicBezTo>
                  <a:pt x="3740" y="6382"/>
                  <a:pt x="3644" y="6454"/>
                  <a:pt x="3644" y="6561"/>
                </a:cubicBezTo>
                <a:cubicBezTo>
                  <a:pt x="3644" y="6644"/>
                  <a:pt x="3716" y="6740"/>
                  <a:pt x="3823" y="6740"/>
                </a:cubicBezTo>
                <a:lnTo>
                  <a:pt x="4704" y="6740"/>
                </a:lnTo>
                <a:lnTo>
                  <a:pt x="4704" y="7609"/>
                </a:lnTo>
                <a:lnTo>
                  <a:pt x="3823" y="7609"/>
                </a:lnTo>
                <a:cubicBezTo>
                  <a:pt x="3740" y="7609"/>
                  <a:pt x="3644" y="7692"/>
                  <a:pt x="3644" y="7787"/>
                </a:cubicBezTo>
                <a:cubicBezTo>
                  <a:pt x="3644" y="7883"/>
                  <a:pt x="3716" y="7966"/>
                  <a:pt x="3823" y="7966"/>
                </a:cubicBezTo>
                <a:lnTo>
                  <a:pt x="4704" y="7966"/>
                </a:lnTo>
                <a:lnTo>
                  <a:pt x="4704" y="8847"/>
                </a:lnTo>
                <a:lnTo>
                  <a:pt x="3823" y="8847"/>
                </a:lnTo>
                <a:cubicBezTo>
                  <a:pt x="3740" y="8847"/>
                  <a:pt x="3644" y="8918"/>
                  <a:pt x="3644" y="9026"/>
                </a:cubicBezTo>
                <a:cubicBezTo>
                  <a:pt x="3644" y="9121"/>
                  <a:pt x="3716" y="9204"/>
                  <a:pt x="3823" y="9204"/>
                </a:cubicBezTo>
                <a:lnTo>
                  <a:pt x="4704" y="9204"/>
                </a:lnTo>
                <a:lnTo>
                  <a:pt x="4704" y="9954"/>
                </a:lnTo>
                <a:cubicBezTo>
                  <a:pt x="4704" y="10907"/>
                  <a:pt x="3930" y="11657"/>
                  <a:pt x="2989" y="11657"/>
                </a:cubicBezTo>
                <a:cubicBezTo>
                  <a:pt x="2037" y="11657"/>
                  <a:pt x="1275" y="10883"/>
                  <a:pt x="1275" y="9954"/>
                </a:cubicBezTo>
                <a:lnTo>
                  <a:pt x="1275" y="9371"/>
                </a:lnTo>
                <a:cubicBezTo>
                  <a:pt x="1275" y="9276"/>
                  <a:pt x="1203" y="9192"/>
                  <a:pt x="1096" y="9192"/>
                </a:cubicBezTo>
                <a:cubicBezTo>
                  <a:pt x="1001" y="9192"/>
                  <a:pt x="918" y="9264"/>
                  <a:pt x="918" y="9371"/>
                </a:cubicBezTo>
                <a:lnTo>
                  <a:pt x="918" y="9954"/>
                </a:lnTo>
                <a:cubicBezTo>
                  <a:pt x="918" y="11097"/>
                  <a:pt x="1846" y="12014"/>
                  <a:pt x="2989" y="12014"/>
                </a:cubicBezTo>
                <a:cubicBezTo>
                  <a:pt x="4132" y="12014"/>
                  <a:pt x="5061" y="11097"/>
                  <a:pt x="5061" y="9954"/>
                </a:cubicBezTo>
                <a:lnTo>
                  <a:pt x="5061" y="2227"/>
                </a:lnTo>
                <a:lnTo>
                  <a:pt x="5085" y="2227"/>
                </a:lnTo>
                <a:cubicBezTo>
                  <a:pt x="5597" y="2227"/>
                  <a:pt x="5990" y="1822"/>
                  <a:pt x="5990" y="1322"/>
                </a:cubicBezTo>
                <a:lnTo>
                  <a:pt x="5990" y="929"/>
                </a:lnTo>
                <a:cubicBezTo>
                  <a:pt x="6002" y="429"/>
                  <a:pt x="5597" y="24"/>
                  <a:pt x="5085" y="24"/>
                </a:cubicBezTo>
                <a:lnTo>
                  <a:pt x="4525" y="24"/>
                </a:lnTo>
                <a:cubicBezTo>
                  <a:pt x="4430" y="24"/>
                  <a:pt x="4347" y="96"/>
                  <a:pt x="4347" y="203"/>
                </a:cubicBezTo>
                <a:cubicBezTo>
                  <a:pt x="4347" y="286"/>
                  <a:pt x="4418" y="382"/>
                  <a:pt x="4525" y="382"/>
                </a:cubicBezTo>
                <a:lnTo>
                  <a:pt x="5085" y="382"/>
                </a:lnTo>
                <a:cubicBezTo>
                  <a:pt x="5406" y="382"/>
                  <a:pt x="5656" y="632"/>
                  <a:pt x="5656" y="941"/>
                </a:cubicBezTo>
                <a:lnTo>
                  <a:pt x="5656" y="1287"/>
                </a:lnTo>
                <a:cubicBezTo>
                  <a:pt x="5656" y="1596"/>
                  <a:pt x="5406" y="1846"/>
                  <a:pt x="5085" y="1846"/>
                </a:cubicBezTo>
                <a:lnTo>
                  <a:pt x="906" y="1846"/>
                </a:lnTo>
                <a:cubicBezTo>
                  <a:pt x="596" y="1846"/>
                  <a:pt x="334" y="1596"/>
                  <a:pt x="334" y="1287"/>
                </a:cubicBezTo>
                <a:lnTo>
                  <a:pt x="334" y="929"/>
                </a:lnTo>
                <a:cubicBezTo>
                  <a:pt x="334" y="620"/>
                  <a:pt x="596" y="370"/>
                  <a:pt x="906" y="370"/>
                </a:cubicBezTo>
                <a:lnTo>
                  <a:pt x="3870" y="370"/>
                </a:lnTo>
                <a:cubicBezTo>
                  <a:pt x="3954" y="370"/>
                  <a:pt x="4049" y="286"/>
                  <a:pt x="4049" y="191"/>
                </a:cubicBezTo>
                <a:cubicBezTo>
                  <a:pt x="4049" y="96"/>
                  <a:pt x="3966" y="1"/>
                  <a:pt x="3870" y="1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648" name="Google Shape;10933;p57"/>
          <p:cNvGrpSpPr/>
          <p:nvPr/>
        </p:nvGrpSpPr>
        <p:grpSpPr>
          <a:xfrm>
            <a:off x="4859123" y="3874792"/>
            <a:ext cx="456475" cy="457080"/>
            <a:chOff x="3510335" y="2892499"/>
            <a:chExt cx="360726" cy="361204"/>
          </a:xfrm>
          <a:solidFill>
            <a:srgbClr val="0D4D98"/>
          </a:solidFill>
        </p:grpSpPr>
        <p:sp>
          <p:nvSpPr>
            <p:cNvPr id="649" name="Google Shape;10934;p57"/>
            <p:cNvSpPr/>
            <p:nvPr/>
          </p:nvSpPr>
          <p:spPr>
            <a:xfrm>
              <a:off x="3511864" y="2892499"/>
              <a:ext cx="359197" cy="358751"/>
            </a:xfrm>
            <a:custGeom>
              <a:avLst/>
              <a:gdLst/>
              <a:ahLst/>
              <a:cxnLst/>
              <a:rect l="l" t="t" r="r" b="b"/>
              <a:pathLst>
                <a:path w="11276" h="11262" extrusionOk="0">
                  <a:moveTo>
                    <a:pt x="2035" y="8898"/>
                  </a:moveTo>
                  <a:cubicBezTo>
                    <a:pt x="2132" y="8898"/>
                    <a:pt x="2227" y="8934"/>
                    <a:pt x="2298" y="9005"/>
                  </a:cubicBezTo>
                  <a:cubicBezTo>
                    <a:pt x="2453" y="9160"/>
                    <a:pt x="2453" y="9398"/>
                    <a:pt x="2298" y="9541"/>
                  </a:cubicBezTo>
                  <a:cubicBezTo>
                    <a:pt x="2227" y="9618"/>
                    <a:pt x="2132" y="9657"/>
                    <a:pt x="2035" y="9657"/>
                  </a:cubicBezTo>
                  <a:cubicBezTo>
                    <a:pt x="1938" y="9657"/>
                    <a:pt x="1840" y="9618"/>
                    <a:pt x="1763" y="9541"/>
                  </a:cubicBezTo>
                  <a:cubicBezTo>
                    <a:pt x="1620" y="9398"/>
                    <a:pt x="1620" y="9160"/>
                    <a:pt x="1763" y="9005"/>
                  </a:cubicBezTo>
                  <a:cubicBezTo>
                    <a:pt x="1840" y="8934"/>
                    <a:pt x="1938" y="8898"/>
                    <a:pt x="2035" y="8898"/>
                  </a:cubicBezTo>
                  <a:close/>
                  <a:moveTo>
                    <a:pt x="10477" y="1"/>
                  </a:moveTo>
                  <a:cubicBezTo>
                    <a:pt x="10261" y="1"/>
                    <a:pt x="10042" y="82"/>
                    <a:pt x="9871" y="254"/>
                  </a:cubicBezTo>
                  <a:lnTo>
                    <a:pt x="6882" y="3243"/>
                  </a:lnTo>
                  <a:cubicBezTo>
                    <a:pt x="6716" y="3196"/>
                    <a:pt x="6544" y="3172"/>
                    <a:pt x="6368" y="3172"/>
                  </a:cubicBezTo>
                  <a:cubicBezTo>
                    <a:pt x="6053" y="3172"/>
                    <a:pt x="5727" y="3249"/>
                    <a:pt x="5406" y="3409"/>
                  </a:cubicBezTo>
                  <a:cubicBezTo>
                    <a:pt x="5204" y="3516"/>
                    <a:pt x="4668" y="3766"/>
                    <a:pt x="4013" y="4040"/>
                  </a:cubicBezTo>
                  <a:cubicBezTo>
                    <a:pt x="3906" y="4076"/>
                    <a:pt x="3858" y="4195"/>
                    <a:pt x="3906" y="4290"/>
                  </a:cubicBezTo>
                  <a:cubicBezTo>
                    <a:pt x="3942" y="4371"/>
                    <a:pt x="4017" y="4411"/>
                    <a:pt x="4088" y="4411"/>
                  </a:cubicBezTo>
                  <a:cubicBezTo>
                    <a:pt x="4112" y="4411"/>
                    <a:pt x="4135" y="4406"/>
                    <a:pt x="4156" y="4398"/>
                  </a:cubicBezTo>
                  <a:cubicBezTo>
                    <a:pt x="4834" y="4124"/>
                    <a:pt x="5382" y="3862"/>
                    <a:pt x="5585" y="3755"/>
                  </a:cubicBezTo>
                  <a:cubicBezTo>
                    <a:pt x="5849" y="3621"/>
                    <a:pt x="6112" y="3561"/>
                    <a:pt x="6358" y="3561"/>
                  </a:cubicBezTo>
                  <a:cubicBezTo>
                    <a:pt x="7385" y="3561"/>
                    <a:pt x="8130" y="4607"/>
                    <a:pt x="7573" y="5731"/>
                  </a:cubicBezTo>
                  <a:cubicBezTo>
                    <a:pt x="7418" y="6029"/>
                    <a:pt x="6930" y="7053"/>
                    <a:pt x="6573" y="8100"/>
                  </a:cubicBezTo>
                  <a:cubicBezTo>
                    <a:pt x="6454" y="8469"/>
                    <a:pt x="6358" y="8803"/>
                    <a:pt x="6299" y="9100"/>
                  </a:cubicBezTo>
                  <a:lnTo>
                    <a:pt x="2227" y="5017"/>
                  </a:lnTo>
                  <a:cubicBezTo>
                    <a:pt x="2572" y="4945"/>
                    <a:pt x="2965" y="4838"/>
                    <a:pt x="3418" y="4671"/>
                  </a:cubicBezTo>
                  <a:cubicBezTo>
                    <a:pt x="3525" y="4648"/>
                    <a:pt x="3584" y="4528"/>
                    <a:pt x="3537" y="4421"/>
                  </a:cubicBezTo>
                  <a:cubicBezTo>
                    <a:pt x="3509" y="4340"/>
                    <a:pt x="3434" y="4286"/>
                    <a:pt x="3352" y="4286"/>
                  </a:cubicBezTo>
                  <a:cubicBezTo>
                    <a:pt x="3326" y="4286"/>
                    <a:pt x="3300" y="4291"/>
                    <a:pt x="3275" y="4302"/>
                  </a:cubicBezTo>
                  <a:cubicBezTo>
                    <a:pt x="2656" y="4517"/>
                    <a:pt x="2203" y="4636"/>
                    <a:pt x="1870" y="4671"/>
                  </a:cubicBezTo>
                  <a:lnTo>
                    <a:pt x="1453" y="4255"/>
                  </a:lnTo>
                  <a:cubicBezTo>
                    <a:pt x="1298" y="4100"/>
                    <a:pt x="1090" y="4022"/>
                    <a:pt x="880" y="4022"/>
                  </a:cubicBezTo>
                  <a:cubicBezTo>
                    <a:pt x="670" y="4022"/>
                    <a:pt x="459" y="4100"/>
                    <a:pt x="298" y="4255"/>
                  </a:cubicBezTo>
                  <a:cubicBezTo>
                    <a:pt x="84" y="4481"/>
                    <a:pt x="1" y="4826"/>
                    <a:pt x="120" y="5136"/>
                  </a:cubicBezTo>
                  <a:cubicBezTo>
                    <a:pt x="157" y="5219"/>
                    <a:pt x="230" y="5266"/>
                    <a:pt x="311" y="5266"/>
                  </a:cubicBezTo>
                  <a:cubicBezTo>
                    <a:pt x="334" y="5266"/>
                    <a:pt x="358" y="5263"/>
                    <a:pt x="382" y="5255"/>
                  </a:cubicBezTo>
                  <a:cubicBezTo>
                    <a:pt x="489" y="5207"/>
                    <a:pt x="524" y="5112"/>
                    <a:pt x="501" y="5005"/>
                  </a:cubicBezTo>
                  <a:cubicBezTo>
                    <a:pt x="379" y="4700"/>
                    <a:pt x="626" y="4433"/>
                    <a:pt x="894" y="4433"/>
                  </a:cubicBezTo>
                  <a:cubicBezTo>
                    <a:pt x="992" y="4433"/>
                    <a:pt x="1093" y="4469"/>
                    <a:pt x="1179" y="4552"/>
                  </a:cubicBezTo>
                  <a:lnTo>
                    <a:pt x="6799" y="10172"/>
                  </a:lnTo>
                  <a:cubicBezTo>
                    <a:pt x="6954" y="10327"/>
                    <a:pt x="6954" y="10601"/>
                    <a:pt x="6799" y="10744"/>
                  </a:cubicBezTo>
                  <a:cubicBezTo>
                    <a:pt x="6716" y="10827"/>
                    <a:pt x="6606" y="10869"/>
                    <a:pt x="6498" y="10869"/>
                  </a:cubicBezTo>
                  <a:cubicBezTo>
                    <a:pt x="6391" y="10869"/>
                    <a:pt x="6287" y="10827"/>
                    <a:pt x="6216" y="10744"/>
                  </a:cubicBezTo>
                  <a:lnTo>
                    <a:pt x="989" y="5529"/>
                  </a:lnTo>
                  <a:cubicBezTo>
                    <a:pt x="953" y="5487"/>
                    <a:pt x="902" y="5466"/>
                    <a:pt x="850" y="5466"/>
                  </a:cubicBezTo>
                  <a:cubicBezTo>
                    <a:pt x="798" y="5466"/>
                    <a:pt x="745" y="5487"/>
                    <a:pt x="703" y="5529"/>
                  </a:cubicBezTo>
                  <a:cubicBezTo>
                    <a:pt x="632" y="5600"/>
                    <a:pt x="632" y="5731"/>
                    <a:pt x="703" y="5802"/>
                  </a:cubicBezTo>
                  <a:lnTo>
                    <a:pt x="2977" y="8088"/>
                  </a:lnTo>
                  <a:lnTo>
                    <a:pt x="2441" y="8624"/>
                  </a:lnTo>
                  <a:cubicBezTo>
                    <a:pt x="2319" y="8551"/>
                    <a:pt x="2182" y="8513"/>
                    <a:pt x="2046" y="8513"/>
                  </a:cubicBezTo>
                  <a:cubicBezTo>
                    <a:pt x="1852" y="8513"/>
                    <a:pt x="1660" y="8589"/>
                    <a:pt x="1513" y="8743"/>
                  </a:cubicBezTo>
                  <a:cubicBezTo>
                    <a:pt x="1215" y="9041"/>
                    <a:pt x="1215" y="9541"/>
                    <a:pt x="1513" y="9839"/>
                  </a:cubicBezTo>
                  <a:cubicBezTo>
                    <a:pt x="1661" y="9987"/>
                    <a:pt x="1861" y="10062"/>
                    <a:pt x="2060" y="10062"/>
                  </a:cubicBezTo>
                  <a:cubicBezTo>
                    <a:pt x="2260" y="10062"/>
                    <a:pt x="2459" y="9987"/>
                    <a:pt x="2608" y="9839"/>
                  </a:cubicBezTo>
                  <a:cubicBezTo>
                    <a:pt x="2870" y="9589"/>
                    <a:pt x="2906" y="9196"/>
                    <a:pt x="2727" y="8898"/>
                  </a:cubicBezTo>
                  <a:lnTo>
                    <a:pt x="3263" y="8362"/>
                  </a:lnTo>
                  <a:lnTo>
                    <a:pt x="5930" y="11029"/>
                  </a:lnTo>
                  <a:cubicBezTo>
                    <a:pt x="6085" y="11184"/>
                    <a:pt x="6293" y="11261"/>
                    <a:pt x="6501" y="11261"/>
                  </a:cubicBezTo>
                  <a:cubicBezTo>
                    <a:pt x="6710" y="11261"/>
                    <a:pt x="6918" y="11184"/>
                    <a:pt x="7073" y="11029"/>
                  </a:cubicBezTo>
                  <a:cubicBezTo>
                    <a:pt x="7359" y="10696"/>
                    <a:pt x="7359" y="10184"/>
                    <a:pt x="7049" y="9874"/>
                  </a:cubicBezTo>
                  <a:lnTo>
                    <a:pt x="6632" y="9458"/>
                  </a:lnTo>
                  <a:cubicBezTo>
                    <a:pt x="6751" y="8529"/>
                    <a:pt x="7299" y="7136"/>
                    <a:pt x="7906" y="5910"/>
                  </a:cubicBezTo>
                  <a:cubicBezTo>
                    <a:pt x="8168" y="5421"/>
                    <a:pt x="8204" y="4898"/>
                    <a:pt x="8073" y="4433"/>
                  </a:cubicBezTo>
                  <a:lnTo>
                    <a:pt x="11109" y="1397"/>
                  </a:lnTo>
                  <a:cubicBezTo>
                    <a:pt x="11181" y="1314"/>
                    <a:pt x="11169" y="1195"/>
                    <a:pt x="11097" y="1123"/>
                  </a:cubicBezTo>
                  <a:cubicBezTo>
                    <a:pt x="11055" y="1086"/>
                    <a:pt x="11008" y="1070"/>
                    <a:pt x="10963" y="1070"/>
                  </a:cubicBezTo>
                  <a:cubicBezTo>
                    <a:pt x="10906" y="1070"/>
                    <a:pt x="10851" y="1095"/>
                    <a:pt x="10811" y="1135"/>
                  </a:cubicBezTo>
                  <a:cubicBezTo>
                    <a:pt x="10800" y="1147"/>
                    <a:pt x="10990" y="969"/>
                    <a:pt x="7906" y="4040"/>
                  </a:cubicBezTo>
                  <a:cubicBezTo>
                    <a:pt x="7763" y="3778"/>
                    <a:pt x="7537" y="3564"/>
                    <a:pt x="7275" y="3409"/>
                  </a:cubicBezTo>
                  <a:lnTo>
                    <a:pt x="10157" y="528"/>
                  </a:lnTo>
                  <a:cubicBezTo>
                    <a:pt x="10248" y="437"/>
                    <a:pt x="10365" y="393"/>
                    <a:pt x="10480" y="393"/>
                  </a:cubicBezTo>
                  <a:cubicBezTo>
                    <a:pt x="10636" y="393"/>
                    <a:pt x="10789" y="473"/>
                    <a:pt x="10871" y="623"/>
                  </a:cubicBezTo>
                  <a:cubicBezTo>
                    <a:pt x="10912" y="690"/>
                    <a:pt x="10983" y="733"/>
                    <a:pt x="11054" y="733"/>
                  </a:cubicBezTo>
                  <a:cubicBezTo>
                    <a:pt x="11085" y="733"/>
                    <a:pt x="11116" y="725"/>
                    <a:pt x="11145" y="707"/>
                  </a:cubicBezTo>
                  <a:cubicBezTo>
                    <a:pt x="11228" y="647"/>
                    <a:pt x="11276" y="528"/>
                    <a:pt x="11216" y="433"/>
                  </a:cubicBezTo>
                  <a:cubicBezTo>
                    <a:pt x="11058" y="152"/>
                    <a:pt x="10770" y="1"/>
                    <a:pt x="1047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50" name="Google Shape;10935;p57"/>
            <p:cNvSpPr/>
            <p:nvPr/>
          </p:nvSpPr>
          <p:spPr>
            <a:xfrm>
              <a:off x="3510335" y="2959936"/>
              <a:ext cx="176413" cy="43291"/>
            </a:xfrm>
            <a:custGeom>
              <a:avLst/>
              <a:gdLst/>
              <a:ahLst/>
              <a:cxnLst/>
              <a:rect l="l" t="t" r="r" b="b"/>
              <a:pathLst>
                <a:path w="5538" h="1359" extrusionOk="0">
                  <a:moveTo>
                    <a:pt x="3439" y="0"/>
                  </a:moveTo>
                  <a:cubicBezTo>
                    <a:pt x="2239" y="0"/>
                    <a:pt x="999" y="350"/>
                    <a:pt x="96" y="995"/>
                  </a:cubicBezTo>
                  <a:cubicBezTo>
                    <a:pt x="13" y="1054"/>
                    <a:pt x="1" y="1185"/>
                    <a:pt x="60" y="1280"/>
                  </a:cubicBezTo>
                  <a:cubicBezTo>
                    <a:pt x="96" y="1330"/>
                    <a:pt x="156" y="1358"/>
                    <a:pt x="217" y="1358"/>
                  </a:cubicBezTo>
                  <a:cubicBezTo>
                    <a:pt x="259" y="1358"/>
                    <a:pt x="300" y="1345"/>
                    <a:pt x="334" y="1316"/>
                  </a:cubicBezTo>
                  <a:cubicBezTo>
                    <a:pt x="965" y="876"/>
                    <a:pt x="1787" y="578"/>
                    <a:pt x="2656" y="459"/>
                  </a:cubicBezTo>
                  <a:cubicBezTo>
                    <a:pt x="2927" y="424"/>
                    <a:pt x="3196" y="407"/>
                    <a:pt x="3459" y="407"/>
                  </a:cubicBezTo>
                  <a:cubicBezTo>
                    <a:pt x="4099" y="407"/>
                    <a:pt x="4708" y="510"/>
                    <a:pt x="5240" y="721"/>
                  </a:cubicBezTo>
                  <a:cubicBezTo>
                    <a:pt x="5258" y="729"/>
                    <a:pt x="5279" y="733"/>
                    <a:pt x="5300" y="733"/>
                  </a:cubicBezTo>
                  <a:cubicBezTo>
                    <a:pt x="5373" y="733"/>
                    <a:pt x="5453" y="687"/>
                    <a:pt x="5490" y="614"/>
                  </a:cubicBezTo>
                  <a:cubicBezTo>
                    <a:pt x="5537" y="506"/>
                    <a:pt x="5478" y="387"/>
                    <a:pt x="5383" y="352"/>
                  </a:cubicBezTo>
                  <a:cubicBezTo>
                    <a:pt x="4795" y="114"/>
                    <a:pt x="4123" y="0"/>
                    <a:pt x="343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51" name="Google Shape;10936;p57"/>
            <p:cNvSpPr/>
            <p:nvPr/>
          </p:nvSpPr>
          <p:spPr>
            <a:xfrm>
              <a:off x="3530435" y="2920213"/>
              <a:ext cx="133918" cy="35072"/>
            </a:xfrm>
            <a:custGeom>
              <a:avLst/>
              <a:gdLst/>
              <a:ahLst/>
              <a:cxnLst/>
              <a:rect l="l" t="t" r="r" b="b"/>
              <a:pathLst>
                <a:path w="4204" h="1101" extrusionOk="0">
                  <a:moveTo>
                    <a:pt x="2585" y="0"/>
                  </a:moveTo>
                  <a:cubicBezTo>
                    <a:pt x="1695" y="0"/>
                    <a:pt x="780" y="258"/>
                    <a:pt x="108" y="741"/>
                  </a:cubicBezTo>
                  <a:cubicBezTo>
                    <a:pt x="13" y="801"/>
                    <a:pt x="1" y="932"/>
                    <a:pt x="60" y="1027"/>
                  </a:cubicBezTo>
                  <a:cubicBezTo>
                    <a:pt x="95" y="1076"/>
                    <a:pt x="158" y="1100"/>
                    <a:pt x="221" y="1100"/>
                  </a:cubicBezTo>
                  <a:cubicBezTo>
                    <a:pt x="266" y="1100"/>
                    <a:pt x="311" y="1088"/>
                    <a:pt x="346" y="1063"/>
                  </a:cubicBezTo>
                  <a:cubicBezTo>
                    <a:pt x="955" y="637"/>
                    <a:pt x="1801" y="405"/>
                    <a:pt x="2613" y="405"/>
                  </a:cubicBezTo>
                  <a:cubicBezTo>
                    <a:pt x="3071" y="405"/>
                    <a:pt x="3519" y="479"/>
                    <a:pt x="3906" y="634"/>
                  </a:cubicBezTo>
                  <a:cubicBezTo>
                    <a:pt x="3925" y="642"/>
                    <a:pt x="3945" y="646"/>
                    <a:pt x="3966" y="646"/>
                  </a:cubicBezTo>
                  <a:cubicBezTo>
                    <a:pt x="4039" y="646"/>
                    <a:pt x="4119" y="599"/>
                    <a:pt x="4156" y="515"/>
                  </a:cubicBezTo>
                  <a:cubicBezTo>
                    <a:pt x="4204" y="408"/>
                    <a:pt x="4144" y="289"/>
                    <a:pt x="4049" y="265"/>
                  </a:cubicBezTo>
                  <a:cubicBezTo>
                    <a:pt x="3604" y="86"/>
                    <a:pt x="3099" y="0"/>
                    <a:pt x="258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52" name="Google Shape;10937;p57"/>
            <p:cNvSpPr/>
            <p:nvPr/>
          </p:nvSpPr>
          <p:spPr>
            <a:xfrm>
              <a:off x="3761416" y="3078787"/>
              <a:ext cx="53134" cy="174916"/>
            </a:xfrm>
            <a:custGeom>
              <a:avLst/>
              <a:gdLst/>
              <a:ahLst/>
              <a:cxnLst/>
              <a:rect l="l" t="t" r="r" b="b"/>
              <a:pathLst>
                <a:path w="1668" h="5491" extrusionOk="0">
                  <a:moveTo>
                    <a:pt x="830" y="1"/>
                  </a:moveTo>
                  <a:cubicBezTo>
                    <a:pt x="807" y="1"/>
                    <a:pt x="784" y="5"/>
                    <a:pt x="763" y="14"/>
                  </a:cubicBezTo>
                  <a:cubicBezTo>
                    <a:pt x="656" y="62"/>
                    <a:pt x="608" y="181"/>
                    <a:pt x="656" y="276"/>
                  </a:cubicBezTo>
                  <a:cubicBezTo>
                    <a:pt x="953" y="1002"/>
                    <a:pt x="1061" y="1919"/>
                    <a:pt x="918" y="2848"/>
                  </a:cubicBezTo>
                  <a:cubicBezTo>
                    <a:pt x="799" y="3717"/>
                    <a:pt x="501" y="4550"/>
                    <a:pt x="60" y="5169"/>
                  </a:cubicBezTo>
                  <a:cubicBezTo>
                    <a:pt x="1" y="5253"/>
                    <a:pt x="13" y="5372"/>
                    <a:pt x="108" y="5443"/>
                  </a:cubicBezTo>
                  <a:cubicBezTo>
                    <a:pt x="136" y="5476"/>
                    <a:pt x="174" y="5491"/>
                    <a:pt x="213" y="5491"/>
                  </a:cubicBezTo>
                  <a:cubicBezTo>
                    <a:pt x="272" y="5491"/>
                    <a:pt x="334" y="5458"/>
                    <a:pt x="370" y="5407"/>
                  </a:cubicBezTo>
                  <a:cubicBezTo>
                    <a:pt x="1370" y="3991"/>
                    <a:pt x="1668" y="1740"/>
                    <a:pt x="1013" y="121"/>
                  </a:cubicBezTo>
                  <a:cubicBezTo>
                    <a:pt x="977" y="41"/>
                    <a:pt x="901" y="1"/>
                    <a:pt x="83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53" name="Google Shape;10938;p57"/>
            <p:cNvSpPr/>
            <p:nvPr/>
          </p:nvSpPr>
          <p:spPr>
            <a:xfrm>
              <a:off x="3809230" y="3100990"/>
              <a:ext cx="42877" cy="132326"/>
            </a:xfrm>
            <a:custGeom>
              <a:avLst/>
              <a:gdLst/>
              <a:ahLst/>
              <a:cxnLst/>
              <a:rect l="l" t="t" r="r" b="b"/>
              <a:pathLst>
                <a:path w="1346" h="4154" extrusionOk="0">
                  <a:moveTo>
                    <a:pt x="674" y="1"/>
                  </a:moveTo>
                  <a:cubicBezTo>
                    <a:pt x="647" y="1"/>
                    <a:pt x="620" y="7"/>
                    <a:pt x="595" y="19"/>
                  </a:cubicBezTo>
                  <a:cubicBezTo>
                    <a:pt x="488" y="67"/>
                    <a:pt x="452" y="186"/>
                    <a:pt x="488" y="269"/>
                  </a:cubicBezTo>
                  <a:cubicBezTo>
                    <a:pt x="929" y="1365"/>
                    <a:pt x="750" y="2877"/>
                    <a:pt x="60" y="3829"/>
                  </a:cubicBezTo>
                  <a:cubicBezTo>
                    <a:pt x="0" y="3925"/>
                    <a:pt x="24" y="4044"/>
                    <a:pt x="107" y="4115"/>
                  </a:cubicBezTo>
                  <a:cubicBezTo>
                    <a:pt x="134" y="4142"/>
                    <a:pt x="170" y="4153"/>
                    <a:pt x="209" y="4153"/>
                  </a:cubicBezTo>
                  <a:cubicBezTo>
                    <a:pt x="273" y="4153"/>
                    <a:pt x="344" y="4120"/>
                    <a:pt x="381" y="4068"/>
                  </a:cubicBezTo>
                  <a:cubicBezTo>
                    <a:pt x="1119" y="3008"/>
                    <a:pt x="1345" y="1341"/>
                    <a:pt x="857" y="127"/>
                  </a:cubicBezTo>
                  <a:cubicBezTo>
                    <a:pt x="822" y="48"/>
                    <a:pt x="748" y="1"/>
                    <a:pt x="67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654" name="Google Shape;10939;p57"/>
          <p:cNvGrpSpPr/>
          <p:nvPr/>
        </p:nvGrpSpPr>
        <p:grpSpPr>
          <a:xfrm>
            <a:off x="4155701" y="3842563"/>
            <a:ext cx="405120" cy="496786"/>
            <a:chOff x="3086313" y="2877049"/>
            <a:chExt cx="320143" cy="392581"/>
          </a:xfrm>
          <a:solidFill>
            <a:srgbClr val="0D4D98"/>
          </a:solidFill>
        </p:grpSpPr>
        <p:sp>
          <p:nvSpPr>
            <p:cNvPr id="655" name="Google Shape;10940;p57"/>
            <p:cNvSpPr/>
            <p:nvPr/>
          </p:nvSpPr>
          <p:spPr>
            <a:xfrm>
              <a:off x="3125749" y="2915371"/>
              <a:ext cx="240505" cy="354259"/>
            </a:xfrm>
            <a:custGeom>
              <a:avLst/>
              <a:gdLst/>
              <a:ahLst/>
              <a:cxnLst/>
              <a:rect l="l" t="t" r="r" b="b"/>
              <a:pathLst>
                <a:path w="7550" h="11121" extrusionOk="0">
                  <a:moveTo>
                    <a:pt x="3775" y="2929"/>
                  </a:moveTo>
                  <a:lnTo>
                    <a:pt x="3918" y="3120"/>
                  </a:lnTo>
                  <a:cubicBezTo>
                    <a:pt x="3871" y="3144"/>
                    <a:pt x="3823" y="3144"/>
                    <a:pt x="3775" y="3144"/>
                  </a:cubicBezTo>
                  <a:cubicBezTo>
                    <a:pt x="3740" y="3132"/>
                    <a:pt x="3692" y="3120"/>
                    <a:pt x="3644" y="3120"/>
                  </a:cubicBezTo>
                  <a:lnTo>
                    <a:pt x="3775" y="2929"/>
                  </a:lnTo>
                  <a:close/>
                  <a:moveTo>
                    <a:pt x="4168" y="3501"/>
                  </a:moveTo>
                  <a:lnTo>
                    <a:pt x="4299" y="3703"/>
                  </a:lnTo>
                  <a:cubicBezTo>
                    <a:pt x="4126" y="3751"/>
                    <a:pt x="3948" y="3775"/>
                    <a:pt x="3769" y="3775"/>
                  </a:cubicBezTo>
                  <a:cubicBezTo>
                    <a:pt x="3591" y="3775"/>
                    <a:pt x="3412" y="3751"/>
                    <a:pt x="3239" y="3703"/>
                  </a:cubicBezTo>
                  <a:lnTo>
                    <a:pt x="3382" y="3501"/>
                  </a:lnTo>
                  <a:cubicBezTo>
                    <a:pt x="3513" y="3560"/>
                    <a:pt x="3644" y="3572"/>
                    <a:pt x="3775" y="3572"/>
                  </a:cubicBezTo>
                  <a:cubicBezTo>
                    <a:pt x="3918" y="3572"/>
                    <a:pt x="4049" y="3537"/>
                    <a:pt x="4168" y="3501"/>
                  </a:cubicBezTo>
                  <a:close/>
                  <a:moveTo>
                    <a:pt x="3120" y="4132"/>
                  </a:moveTo>
                  <a:cubicBezTo>
                    <a:pt x="3275" y="4180"/>
                    <a:pt x="3418" y="4191"/>
                    <a:pt x="3561" y="4215"/>
                  </a:cubicBezTo>
                  <a:lnTo>
                    <a:pt x="3561" y="8109"/>
                  </a:lnTo>
                  <a:lnTo>
                    <a:pt x="3120" y="8109"/>
                  </a:lnTo>
                  <a:lnTo>
                    <a:pt x="3120" y="4132"/>
                  </a:lnTo>
                  <a:close/>
                  <a:moveTo>
                    <a:pt x="4430" y="4132"/>
                  </a:moveTo>
                  <a:lnTo>
                    <a:pt x="4430" y="8109"/>
                  </a:lnTo>
                  <a:lnTo>
                    <a:pt x="4001" y="8109"/>
                  </a:lnTo>
                  <a:lnTo>
                    <a:pt x="4001" y="4215"/>
                  </a:lnTo>
                  <a:cubicBezTo>
                    <a:pt x="4156" y="4191"/>
                    <a:pt x="4287" y="4180"/>
                    <a:pt x="4430" y="4132"/>
                  </a:cubicBezTo>
                  <a:close/>
                  <a:moveTo>
                    <a:pt x="3799" y="441"/>
                  </a:moveTo>
                  <a:cubicBezTo>
                    <a:pt x="4668" y="441"/>
                    <a:pt x="5490" y="786"/>
                    <a:pt x="6121" y="1394"/>
                  </a:cubicBezTo>
                  <a:cubicBezTo>
                    <a:pt x="6752" y="2025"/>
                    <a:pt x="7097" y="2858"/>
                    <a:pt x="7097" y="3751"/>
                  </a:cubicBezTo>
                  <a:cubicBezTo>
                    <a:pt x="7097" y="4620"/>
                    <a:pt x="6752" y="5442"/>
                    <a:pt x="6157" y="6073"/>
                  </a:cubicBezTo>
                  <a:cubicBezTo>
                    <a:pt x="5609" y="6632"/>
                    <a:pt x="5299" y="7347"/>
                    <a:pt x="5240" y="8109"/>
                  </a:cubicBezTo>
                  <a:lnTo>
                    <a:pt x="4883" y="8109"/>
                  </a:lnTo>
                  <a:lnTo>
                    <a:pt x="4883" y="3822"/>
                  </a:lnTo>
                  <a:cubicBezTo>
                    <a:pt x="4883" y="3775"/>
                    <a:pt x="4871" y="3739"/>
                    <a:pt x="4835" y="3703"/>
                  </a:cubicBezTo>
                  <a:lnTo>
                    <a:pt x="3978" y="2406"/>
                  </a:lnTo>
                  <a:cubicBezTo>
                    <a:pt x="3930" y="2346"/>
                    <a:pt x="3871" y="2310"/>
                    <a:pt x="3799" y="2310"/>
                  </a:cubicBezTo>
                  <a:cubicBezTo>
                    <a:pt x="3716" y="2310"/>
                    <a:pt x="3644" y="2334"/>
                    <a:pt x="3620" y="2406"/>
                  </a:cubicBezTo>
                  <a:lnTo>
                    <a:pt x="2751" y="3703"/>
                  </a:lnTo>
                  <a:cubicBezTo>
                    <a:pt x="2728" y="3739"/>
                    <a:pt x="2704" y="3775"/>
                    <a:pt x="2704" y="3822"/>
                  </a:cubicBezTo>
                  <a:lnTo>
                    <a:pt x="2704" y="8109"/>
                  </a:lnTo>
                  <a:lnTo>
                    <a:pt x="2347" y="8109"/>
                  </a:lnTo>
                  <a:cubicBezTo>
                    <a:pt x="2287" y="7347"/>
                    <a:pt x="1977" y="6632"/>
                    <a:pt x="1430" y="6073"/>
                  </a:cubicBezTo>
                  <a:cubicBezTo>
                    <a:pt x="834" y="5465"/>
                    <a:pt x="501" y="4656"/>
                    <a:pt x="489" y="3810"/>
                  </a:cubicBezTo>
                  <a:cubicBezTo>
                    <a:pt x="477" y="2929"/>
                    <a:pt x="823" y="2096"/>
                    <a:pt x="1430" y="1453"/>
                  </a:cubicBezTo>
                  <a:cubicBezTo>
                    <a:pt x="2049" y="822"/>
                    <a:pt x="2870" y="453"/>
                    <a:pt x="3751" y="441"/>
                  </a:cubicBezTo>
                  <a:close/>
                  <a:moveTo>
                    <a:pt x="5228" y="8561"/>
                  </a:moveTo>
                  <a:lnTo>
                    <a:pt x="5228" y="8835"/>
                  </a:lnTo>
                  <a:lnTo>
                    <a:pt x="5228" y="8883"/>
                  </a:lnTo>
                  <a:lnTo>
                    <a:pt x="2335" y="8883"/>
                  </a:lnTo>
                  <a:lnTo>
                    <a:pt x="2335" y="8835"/>
                  </a:lnTo>
                  <a:lnTo>
                    <a:pt x="2335" y="8561"/>
                  </a:lnTo>
                  <a:close/>
                  <a:moveTo>
                    <a:pt x="5121" y="9311"/>
                  </a:moveTo>
                  <a:cubicBezTo>
                    <a:pt x="4942" y="9752"/>
                    <a:pt x="4525" y="10026"/>
                    <a:pt x="4037" y="10026"/>
                  </a:cubicBezTo>
                  <a:lnTo>
                    <a:pt x="3525" y="10026"/>
                  </a:lnTo>
                  <a:cubicBezTo>
                    <a:pt x="3037" y="10026"/>
                    <a:pt x="2620" y="9728"/>
                    <a:pt x="2442" y="9311"/>
                  </a:cubicBezTo>
                  <a:close/>
                  <a:moveTo>
                    <a:pt x="4049" y="10478"/>
                  </a:moveTo>
                  <a:cubicBezTo>
                    <a:pt x="4061" y="10478"/>
                    <a:pt x="4109" y="10478"/>
                    <a:pt x="4132" y="10490"/>
                  </a:cubicBezTo>
                  <a:cubicBezTo>
                    <a:pt x="4132" y="10597"/>
                    <a:pt x="4049" y="10668"/>
                    <a:pt x="3954" y="10668"/>
                  </a:cubicBezTo>
                  <a:lnTo>
                    <a:pt x="3620" y="10668"/>
                  </a:lnTo>
                  <a:cubicBezTo>
                    <a:pt x="3513" y="10668"/>
                    <a:pt x="3442" y="10585"/>
                    <a:pt x="3442" y="10490"/>
                  </a:cubicBezTo>
                  <a:lnTo>
                    <a:pt x="3442" y="10478"/>
                  </a:lnTo>
                  <a:close/>
                  <a:moveTo>
                    <a:pt x="3762" y="0"/>
                  </a:moveTo>
                  <a:cubicBezTo>
                    <a:pt x="3746" y="0"/>
                    <a:pt x="3731" y="0"/>
                    <a:pt x="3716" y="0"/>
                  </a:cubicBezTo>
                  <a:cubicBezTo>
                    <a:pt x="1656" y="24"/>
                    <a:pt x="1" y="1739"/>
                    <a:pt x="13" y="3810"/>
                  </a:cubicBezTo>
                  <a:cubicBezTo>
                    <a:pt x="25" y="4775"/>
                    <a:pt x="406" y="5680"/>
                    <a:pt x="1073" y="6370"/>
                  </a:cubicBezTo>
                  <a:cubicBezTo>
                    <a:pt x="1596" y="6906"/>
                    <a:pt x="1870" y="7609"/>
                    <a:pt x="1870" y="8335"/>
                  </a:cubicBezTo>
                  <a:lnTo>
                    <a:pt x="1870" y="8835"/>
                  </a:lnTo>
                  <a:cubicBezTo>
                    <a:pt x="1870" y="9549"/>
                    <a:pt x="2335" y="10168"/>
                    <a:pt x="2966" y="10383"/>
                  </a:cubicBezTo>
                  <a:lnTo>
                    <a:pt x="2966" y="10490"/>
                  </a:lnTo>
                  <a:cubicBezTo>
                    <a:pt x="2966" y="10835"/>
                    <a:pt x="3239" y="11121"/>
                    <a:pt x="3585" y="11121"/>
                  </a:cubicBezTo>
                  <a:lnTo>
                    <a:pt x="3930" y="11121"/>
                  </a:lnTo>
                  <a:cubicBezTo>
                    <a:pt x="4275" y="11121"/>
                    <a:pt x="4549" y="10835"/>
                    <a:pt x="4549" y="10490"/>
                  </a:cubicBezTo>
                  <a:lnTo>
                    <a:pt x="4549" y="10383"/>
                  </a:lnTo>
                  <a:cubicBezTo>
                    <a:pt x="5192" y="10168"/>
                    <a:pt x="5645" y="9549"/>
                    <a:pt x="5645" y="8835"/>
                  </a:cubicBezTo>
                  <a:lnTo>
                    <a:pt x="5645" y="8335"/>
                  </a:lnTo>
                  <a:cubicBezTo>
                    <a:pt x="5645" y="7609"/>
                    <a:pt x="5918" y="6918"/>
                    <a:pt x="6442" y="6382"/>
                  </a:cubicBezTo>
                  <a:cubicBezTo>
                    <a:pt x="7133" y="5680"/>
                    <a:pt x="7502" y="4751"/>
                    <a:pt x="7502" y="3763"/>
                  </a:cubicBezTo>
                  <a:cubicBezTo>
                    <a:pt x="7550" y="2751"/>
                    <a:pt x="7145" y="1798"/>
                    <a:pt x="6418" y="1084"/>
                  </a:cubicBezTo>
                  <a:cubicBezTo>
                    <a:pt x="5715" y="380"/>
                    <a:pt x="4757" y="0"/>
                    <a:pt x="37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56" name="Google Shape;10941;p57"/>
            <p:cNvSpPr/>
            <p:nvPr/>
          </p:nvSpPr>
          <p:spPr>
            <a:xfrm>
              <a:off x="3263076" y="2942511"/>
              <a:ext cx="79287" cy="99579"/>
            </a:xfrm>
            <a:custGeom>
              <a:avLst/>
              <a:gdLst/>
              <a:ahLst/>
              <a:cxnLst/>
              <a:rect l="l" t="t" r="r" b="b"/>
              <a:pathLst>
                <a:path w="2489" h="3126" extrusionOk="0">
                  <a:moveTo>
                    <a:pt x="246" y="1"/>
                  </a:moveTo>
                  <a:cubicBezTo>
                    <a:pt x="146" y="1"/>
                    <a:pt x="56" y="59"/>
                    <a:pt x="36" y="161"/>
                  </a:cubicBezTo>
                  <a:cubicBezTo>
                    <a:pt x="0" y="280"/>
                    <a:pt x="60" y="399"/>
                    <a:pt x="179" y="422"/>
                  </a:cubicBezTo>
                  <a:cubicBezTo>
                    <a:pt x="1286" y="744"/>
                    <a:pt x="2048" y="1768"/>
                    <a:pt x="2048" y="2899"/>
                  </a:cubicBezTo>
                  <a:cubicBezTo>
                    <a:pt x="2048" y="3018"/>
                    <a:pt x="2143" y="3125"/>
                    <a:pt x="2262" y="3125"/>
                  </a:cubicBezTo>
                  <a:cubicBezTo>
                    <a:pt x="2381" y="3125"/>
                    <a:pt x="2488" y="3018"/>
                    <a:pt x="2488" y="2899"/>
                  </a:cubicBezTo>
                  <a:cubicBezTo>
                    <a:pt x="2488" y="1577"/>
                    <a:pt x="1595" y="387"/>
                    <a:pt x="298" y="6"/>
                  </a:cubicBezTo>
                  <a:cubicBezTo>
                    <a:pt x="280" y="2"/>
                    <a:pt x="263" y="1"/>
                    <a:pt x="24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57" name="Google Shape;10942;p57"/>
            <p:cNvSpPr/>
            <p:nvPr/>
          </p:nvSpPr>
          <p:spPr>
            <a:xfrm>
              <a:off x="3237656" y="2939262"/>
              <a:ext cx="20897" cy="14462"/>
            </a:xfrm>
            <a:custGeom>
              <a:avLst/>
              <a:gdLst/>
              <a:ahLst/>
              <a:cxnLst/>
              <a:rect l="l" t="t" r="r" b="b"/>
              <a:pathLst>
                <a:path w="656" h="454" extrusionOk="0">
                  <a:moveTo>
                    <a:pt x="227" y="1"/>
                  </a:moveTo>
                  <a:cubicBezTo>
                    <a:pt x="107" y="1"/>
                    <a:pt x="0" y="108"/>
                    <a:pt x="0" y="227"/>
                  </a:cubicBezTo>
                  <a:cubicBezTo>
                    <a:pt x="0" y="346"/>
                    <a:pt x="107" y="453"/>
                    <a:pt x="227" y="453"/>
                  </a:cubicBezTo>
                  <a:lnTo>
                    <a:pt x="417" y="453"/>
                  </a:lnTo>
                  <a:cubicBezTo>
                    <a:pt x="536" y="453"/>
                    <a:pt x="619" y="358"/>
                    <a:pt x="643" y="251"/>
                  </a:cubicBezTo>
                  <a:cubicBezTo>
                    <a:pt x="655" y="108"/>
                    <a:pt x="560" y="1"/>
                    <a:pt x="42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58" name="Google Shape;10943;p57"/>
            <p:cNvSpPr/>
            <p:nvPr/>
          </p:nvSpPr>
          <p:spPr>
            <a:xfrm>
              <a:off x="3379888" y="3029539"/>
              <a:ext cx="26567" cy="14048"/>
            </a:xfrm>
            <a:custGeom>
              <a:avLst/>
              <a:gdLst/>
              <a:ahLst/>
              <a:cxnLst/>
              <a:rect l="l" t="t" r="r" b="b"/>
              <a:pathLst>
                <a:path w="834" h="441" extrusionOk="0">
                  <a:moveTo>
                    <a:pt x="226" y="0"/>
                  </a:moveTo>
                  <a:cubicBezTo>
                    <a:pt x="107" y="0"/>
                    <a:pt x="0" y="107"/>
                    <a:pt x="0" y="226"/>
                  </a:cubicBezTo>
                  <a:cubicBezTo>
                    <a:pt x="0" y="346"/>
                    <a:pt x="107" y="441"/>
                    <a:pt x="226" y="441"/>
                  </a:cubicBezTo>
                  <a:lnTo>
                    <a:pt x="607" y="441"/>
                  </a:lnTo>
                  <a:cubicBezTo>
                    <a:pt x="726" y="441"/>
                    <a:pt x="834" y="346"/>
                    <a:pt x="834" y="226"/>
                  </a:cubicBezTo>
                  <a:cubicBezTo>
                    <a:pt x="822" y="107"/>
                    <a:pt x="726" y="0"/>
                    <a:pt x="60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59" name="Google Shape;10944;p57"/>
            <p:cNvSpPr/>
            <p:nvPr/>
          </p:nvSpPr>
          <p:spPr>
            <a:xfrm>
              <a:off x="3086313" y="3029539"/>
              <a:ext cx="26599" cy="14048"/>
            </a:xfrm>
            <a:custGeom>
              <a:avLst/>
              <a:gdLst/>
              <a:ahLst/>
              <a:cxnLst/>
              <a:rect l="l" t="t" r="r" b="b"/>
              <a:pathLst>
                <a:path w="835" h="441" extrusionOk="0">
                  <a:moveTo>
                    <a:pt x="227" y="0"/>
                  </a:moveTo>
                  <a:cubicBezTo>
                    <a:pt x="108" y="0"/>
                    <a:pt x="1" y="107"/>
                    <a:pt x="1" y="226"/>
                  </a:cubicBezTo>
                  <a:cubicBezTo>
                    <a:pt x="1" y="346"/>
                    <a:pt x="108" y="441"/>
                    <a:pt x="227" y="441"/>
                  </a:cubicBezTo>
                  <a:lnTo>
                    <a:pt x="608" y="441"/>
                  </a:lnTo>
                  <a:cubicBezTo>
                    <a:pt x="727" y="441"/>
                    <a:pt x="834" y="346"/>
                    <a:pt x="834" y="226"/>
                  </a:cubicBezTo>
                  <a:cubicBezTo>
                    <a:pt x="834" y="107"/>
                    <a:pt x="727" y="0"/>
                    <a:pt x="60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60" name="Google Shape;10945;p57"/>
            <p:cNvSpPr/>
            <p:nvPr/>
          </p:nvSpPr>
          <p:spPr>
            <a:xfrm>
              <a:off x="3359788" y="2953469"/>
              <a:ext cx="26567" cy="20355"/>
            </a:xfrm>
            <a:custGeom>
              <a:avLst/>
              <a:gdLst/>
              <a:ahLst/>
              <a:cxnLst/>
              <a:rect l="l" t="t" r="r" b="b"/>
              <a:pathLst>
                <a:path w="834" h="639" extrusionOk="0">
                  <a:moveTo>
                    <a:pt x="594" y="0"/>
                  </a:moveTo>
                  <a:cubicBezTo>
                    <a:pt x="555" y="0"/>
                    <a:pt x="514" y="13"/>
                    <a:pt x="476" y="43"/>
                  </a:cubicBezTo>
                  <a:lnTo>
                    <a:pt x="155" y="233"/>
                  </a:lnTo>
                  <a:cubicBezTo>
                    <a:pt x="48" y="293"/>
                    <a:pt x="0" y="424"/>
                    <a:pt x="83" y="531"/>
                  </a:cubicBezTo>
                  <a:cubicBezTo>
                    <a:pt x="119" y="602"/>
                    <a:pt x="203" y="638"/>
                    <a:pt x="274" y="638"/>
                  </a:cubicBezTo>
                  <a:cubicBezTo>
                    <a:pt x="310" y="638"/>
                    <a:pt x="345" y="614"/>
                    <a:pt x="381" y="602"/>
                  </a:cubicBezTo>
                  <a:lnTo>
                    <a:pt x="703" y="412"/>
                  </a:lnTo>
                  <a:cubicBezTo>
                    <a:pt x="810" y="352"/>
                    <a:pt x="834" y="221"/>
                    <a:pt x="774" y="114"/>
                  </a:cubicBezTo>
                  <a:cubicBezTo>
                    <a:pt x="735" y="45"/>
                    <a:pt x="667" y="0"/>
                    <a:pt x="59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61" name="Google Shape;10946;p57"/>
            <p:cNvSpPr/>
            <p:nvPr/>
          </p:nvSpPr>
          <p:spPr>
            <a:xfrm>
              <a:off x="3106413" y="3100034"/>
              <a:ext cx="26599" cy="20164"/>
            </a:xfrm>
            <a:custGeom>
              <a:avLst/>
              <a:gdLst/>
              <a:ahLst/>
              <a:cxnLst/>
              <a:rect l="l" t="t" r="r" b="b"/>
              <a:pathLst>
                <a:path w="835" h="633" extrusionOk="0">
                  <a:moveTo>
                    <a:pt x="590" y="0"/>
                  </a:moveTo>
                  <a:cubicBezTo>
                    <a:pt x="550" y="0"/>
                    <a:pt x="511" y="12"/>
                    <a:pt x="477" y="38"/>
                  </a:cubicBezTo>
                  <a:lnTo>
                    <a:pt x="144" y="228"/>
                  </a:lnTo>
                  <a:cubicBezTo>
                    <a:pt x="36" y="288"/>
                    <a:pt x="1" y="419"/>
                    <a:pt x="72" y="526"/>
                  </a:cubicBezTo>
                  <a:cubicBezTo>
                    <a:pt x="108" y="597"/>
                    <a:pt x="191" y="633"/>
                    <a:pt x="263" y="633"/>
                  </a:cubicBezTo>
                  <a:cubicBezTo>
                    <a:pt x="310" y="633"/>
                    <a:pt x="334" y="609"/>
                    <a:pt x="370" y="597"/>
                  </a:cubicBezTo>
                  <a:lnTo>
                    <a:pt x="691" y="407"/>
                  </a:lnTo>
                  <a:cubicBezTo>
                    <a:pt x="787" y="347"/>
                    <a:pt x="834" y="216"/>
                    <a:pt x="775" y="109"/>
                  </a:cubicBezTo>
                  <a:cubicBezTo>
                    <a:pt x="736" y="40"/>
                    <a:pt x="663" y="0"/>
                    <a:pt x="59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62" name="Google Shape;10947;p57"/>
            <p:cNvSpPr/>
            <p:nvPr/>
          </p:nvSpPr>
          <p:spPr>
            <a:xfrm>
              <a:off x="3308565" y="2897277"/>
              <a:ext cx="22044" cy="24178"/>
            </a:xfrm>
            <a:custGeom>
              <a:avLst/>
              <a:gdLst/>
              <a:ahLst/>
              <a:cxnLst/>
              <a:rect l="l" t="t" r="r" b="b"/>
              <a:pathLst>
                <a:path w="692" h="759" extrusionOk="0">
                  <a:moveTo>
                    <a:pt x="441" y="1"/>
                  </a:moveTo>
                  <a:cubicBezTo>
                    <a:pt x="369" y="1"/>
                    <a:pt x="301" y="35"/>
                    <a:pt x="263" y="104"/>
                  </a:cubicBezTo>
                  <a:lnTo>
                    <a:pt x="60" y="438"/>
                  </a:lnTo>
                  <a:cubicBezTo>
                    <a:pt x="1" y="533"/>
                    <a:pt x="37" y="676"/>
                    <a:pt x="144" y="735"/>
                  </a:cubicBezTo>
                  <a:cubicBezTo>
                    <a:pt x="167" y="747"/>
                    <a:pt x="215" y="759"/>
                    <a:pt x="239" y="759"/>
                  </a:cubicBezTo>
                  <a:cubicBezTo>
                    <a:pt x="322" y="759"/>
                    <a:pt x="394" y="711"/>
                    <a:pt x="441" y="652"/>
                  </a:cubicBezTo>
                  <a:lnTo>
                    <a:pt x="632" y="330"/>
                  </a:lnTo>
                  <a:cubicBezTo>
                    <a:pt x="691" y="223"/>
                    <a:pt x="656" y="92"/>
                    <a:pt x="560" y="33"/>
                  </a:cubicBezTo>
                  <a:cubicBezTo>
                    <a:pt x="522" y="11"/>
                    <a:pt x="481" y="1"/>
                    <a:pt x="44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63" name="Google Shape;10948;p57"/>
            <p:cNvSpPr/>
            <p:nvPr/>
          </p:nvSpPr>
          <p:spPr>
            <a:xfrm>
              <a:off x="3239153" y="2877049"/>
              <a:ext cx="14080" cy="26599"/>
            </a:xfrm>
            <a:custGeom>
              <a:avLst/>
              <a:gdLst/>
              <a:ahLst/>
              <a:cxnLst/>
              <a:rect l="l" t="t" r="r" b="b"/>
              <a:pathLst>
                <a:path w="442" h="835" extrusionOk="0">
                  <a:moveTo>
                    <a:pt x="215" y="1"/>
                  </a:moveTo>
                  <a:cubicBezTo>
                    <a:pt x="96" y="1"/>
                    <a:pt x="1" y="96"/>
                    <a:pt x="1" y="215"/>
                  </a:cubicBezTo>
                  <a:lnTo>
                    <a:pt x="1" y="608"/>
                  </a:lnTo>
                  <a:cubicBezTo>
                    <a:pt x="1" y="727"/>
                    <a:pt x="96" y="834"/>
                    <a:pt x="215" y="834"/>
                  </a:cubicBezTo>
                  <a:cubicBezTo>
                    <a:pt x="334" y="834"/>
                    <a:pt x="441" y="727"/>
                    <a:pt x="441" y="608"/>
                  </a:cubicBezTo>
                  <a:lnTo>
                    <a:pt x="441" y="215"/>
                  </a:lnTo>
                  <a:cubicBezTo>
                    <a:pt x="441" y="96"/>
                    <a:pt x="358" y="1"/>
                    <a:pt x="21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64" name="Google Shape;10949;p57"/>
            <p:cNvSpPr/>
            <p:nvPr/>
          </p:nvSpPr>
          <p:spPr>
            <a:xfrm>
              <a:off x="3161809" y="2897500"/>
              <a:ext cx="22394" cy="24337"/>
            </a:xfrm>
            <a:custGeom>
              <a:avLst/>
              <a:gdLst/>
              <a:ahLst/>
              <a:cxnLst/>
              <a:rect l="l" t="t" r="r" b="b"/>
              <a:pathLst>
                <a:path w="703" h="764" extrusionOk="0">
                  <a:moveTo>
                    <a:pt x="262" y="0"/>
                  </a:moveTo>
                  <a:cubicBezTo>
                    <a:pt x="222" y="0"/>
                    <a:pt x="181" y="12"/>
                    <a:pt x="143" y="38"/>
                  </a:cubicBezTo>
                  <a:cubicBezTo>
                    <a:pt x="48" y="97"/>
                    <a:pt x="0" y="228"/>
                    <a:pt x="72" y="335"/>
                  </a:cubicBezTo>
                  <a:lnTo>
                    <a:pt x="262" y="669"/>
                  </a:lnTo>
                  <a:cubicBezTo>
                    <a:pt x="310" y="740"/>
                    <a:pt x="381" y="764"/>
                    <a:pt x="464" y="764"/>
                  </a:cubicBezTo>
                  <a:cubicBezTo>
                    <a:pt x="500" y="764"/>
                    <a:pt x="536" y="752"/>
                    <a:pt x="560" y="740"/>
                  </a:cubicBezTo>
                  <a:cubicBezTo>
                    <a:pt x="667" y="681"/>
                    <a:pt x="703" y="550"/>
                    <a:pt x="643" y="442"/>
                  </a:cubicBezTo>
                  <a:lnTo>
                    <a:pt x="441" y="109"/>
                  </a:lnTo>
                  <a:cubicBezTo>
                    <a:pt x="402" y="40"/>
                    <a:pt x="334" y="0"/>
                    <a:pt x="2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65" name="Google Shape;10950;p57"/>
            <p:cNvSpPr/>
            <p:nvPr/>
          </p:nvSpPr>
          <p:spPr>
            <a:xfrm>
              <a:off x="3106413" y="2953151"/>
              <a:ext cx="26599" cy="19909"/>
            </a:xfrm>
            <a:custGeom>
              <a:avLst/>
              <a:gdLst/>
              <a:ahLst/>
              <a:cxnLst/>
              <a:rect l="l" t="t" r="r" b="b"/>
              <a:pathLst>
                <a:path w="835" h="625" extrusionOk="0">
                  <a:moveTo>
                    <a:pt x="246" y="0"/>
                  </a:moveTo>
                  <a:cubicBezTo>
                    <a:pt x="168" y="0"/>
                    <a:pt x="92" y="40"/>
                    <a:pt x="60" y="112"/>
                  </a:cubicBezTo>
                  <a:cubicBezTo>
                    <a:pt x="1" y="208"/>
                    <a:pt x="25" y="350"/>
                    <a:pt x="132" y="410"/>
                  </a:cubicBezTo>
                  <a:lnTo>
                    <a:pt x="453" y="600"/>
                  </a:lnTo>
                  <a:cubicBezTo>
                    <a:pt x="489" y="612"/>
                    <a:pt x="537" y="624"/>
                    <a:pt x="560" y="624"/>
                  </a:cubicBezTo>
                  <a:cubicBezTo>
                    <a:pt x="632" y="624"/>
                    <a:pt x="715" y="589"/>
                    <a:pt x="751" y="529"/>
                  </a:cubicBezTo>
                  <a:cubicBezTo>
                    <a:pt x="834" y="422"/>
                    <a:pt x="787" y="291"/>
                    <a:pt x="679" y="231"/>
                  </a:cubicBezTo>
                  <a:lnTo>
                    <a:pt x="358" y="29"/>
                  </a:lnTo>
                  <a:cubicBezTo>
                    <a:pt x="323" y="10"/>
                    <a:pt x="284" y="0"/>
                    <a:pt x="24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66" name="Google Shape;10951;p57"/>
            <p:cNvSpPr/>
            <p:nvPr/>
          </p:nvSpPr>
          <p:spPr>
            <a:xfrm>
              <a:off x="3360520" y="3099811"/>
              <a:ext cx="25834" cy="20005"/>
            </a:xfrm>
            <a:custGeom>
              <a:avLst/>
              <a:gdLst/>
              <a:ahLst/>
              <a:cxnLst/>
              <a:rect l="l" t="t" r="r" b="b"/>
              <a:pathLst>
                <a:path w="811" h="628" extrusionOk="0">
                  <a:moveTo>
                    <a:pt x="239" y="1"/>
                  </a:moveTo>
                  <a:cubicBezTo>
                    <a:pt x="167" y="1"/>
                    <a:pt x="99" y="35"/>
                    <a:pt x="60" y="104"/>
                  </a:cubicBezTo>
                  <a:cubicBezTo>
                    <a:pt x="1" y="211"/>
                    <a:pt x="25" y="342"/>
                    <a:pt x="132" y="402"/>
                  </a:cubicBezTo>
                  <a:lnTo>
                    <a:pt x="453" y="592"/>
                  </a:lnTo>
                  <a:cubicBezTo>
                    <a:pt x="489" y="604"/>
                    <a:pt x="537" y="628"/>
                    <a:pt x="561" y="628"/>
                  </a:cubicBezTo>
                  <a:cubicBezTo>
                    <a:pt x="632" y="628"/>
                    <a:pt x="715" y="580"/>
                    <a:pt x="751" y="521"/>
                  </a:cubicBezTo>
                  <a:cubicBezTo>
                    <a:pt x="811" y="426"/>
                    <a:pt x="787" y="283"/>
                    <a:pt x="680" y="223"/>
                  </a:cubicBezTo>
                  <a:lnTo>
                    <a:pt x="358" y="33"/>
                  </a:lnTo>
                  <a:cubicBezTo>
                    <a:pt x="320" y="11"/>
                    <a:pt x="279" y="1"/>
                    <a:pt x="23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667" name="Google Shape;10952;p57"/>
          <p:cNvSpPr/>
          <p:nvPr/>
        </p:nvSpPr>
        <p:spPr>
          <a:xfrm>
            <a:off x="2764402" y="3878291"/>
            <a:ext cx="266412" cy="452646"/>
          </a:xfrm>
          <a:custGeom>
            <a:avLst/>
            <a:gdLst/>
            <a:ahLst/>
            <a:cxnLst/>
            <a:rect l="l" t="t" r="r" b="b"/>
            <a:pathLst>
              <a:path w="6609" h="11229" extrusionOk="0">
                <a:moveTo>
                  <a:pt x="3310" y="1941"/>
                </a:moveTo>
                <a:cubicBezTo>
                  <a:pt x="3632" y="1941"/>
                  <a:pt x="3918" y="2227"/>
                  <a:pt x="3918" y="2572"/>
                </a:cubicBezTo>
                <a:lnTo>
                  <a:pt x="3918" y="2882"/>
                </a:lnTo>
                <a:cubicBezTo>
                  <a:pt x="3918" y="3037"/>
                  <a:pt x="3799" y="3156"/>
                  <a:pt x="3644" y="3156"/>
                </a:cubicBezTo>
                <a:lnTo>
                  <a:pt x="2953" y="3156"/>
                </a:lnTo>
                <a:cubicBezTo>
                  <a:pt x="2798" y="3156"/>
                  <a:pt x="2679" y="3037"/>
                  <a:pt x="2679" y="2882"/>
                </a:cubicBezTo>
                <a:lnTo>
                  <a:pt x="2679" y="2572"/>
                </a:lnTo>
                <a:cubicBezTo>
                  <a:pt x="2679" y="2227"/>
                  <a:pt x="2965" y="1941"/>
                  <a:pt x="3310" y="1941"/>
                </a:cubicBezTo>
                <a:close/>
                <a:moveTo>
                  <a:pt x="3918" y="10371"/>
                </a:moveTo>
                <a:lnTo>
                  <a:pt x="3918" y="10633"/>
                </a:lnTo>
                <a:lnTo>
                  <a:pt x="3906" y="10633"/>
                </a:lnTo>
                <a:cubicBezTo>
                  <a:pt x="3906" y="10788"/>
                  <a:pt x="3787" y="10907"/>
                  <a:pt x="3632" y="10907"/>
                </a:cubicBezTo>
                <a:lnTo>
                  <a:pt x="2929" y="10907"/>
                </a:lnTo>
                <a:cubicBezTo>
                  <a:pt x="2787" y="10907"/>
                  <a:pt x="2668" y="10788"/>
                  <a:pt x="2668" y="10633"/>
                </a:cubicBezTo>
                <a:lnTo>
                  <a:pt x="2668" y="10371"/>
                </a:lnTo>
                <a:close/>
                <a:moveTo>
                  <a:pt x="2572" y="1"/>
                </a:moveTo>
                <a:cubicBezTo>
                  <a:pt x="1144" y="1"/>
                  <a:pt x="1" y="1156"/>
                  <a:pt x="1" y="2572"/>
                </a:cubicBezTo>
                <a:lnTo>
                  <a:pt x="1" y="2751"/>
                </a:lnTo>
                <a:cubicBezTo>
                  <a:pt x="1" y="2834"/>
                  <a:pt x="72" y="2918"/>
                  <a:pt x="167" y="2918"/>
                </a:cubicBezTo>
                <a:cubicBezTo>
                  <a:pt x="251" y="2918"/>
                  <a:pt x="334" y="2834"/>
                  <a:pt x="334" y="2751"/>
                </a:cubicBezTo>
                <a:lnTo>
                  <a:pt x="334" y="2572"/>
                </a:lnTo>
                <a:cubicBezTo>
                  <a:pt x="334" y="1334"/>
                  <a:pt x="1346" y="322"/>
                  <a:pt x="2572" y="322"/>
                </a:cubicBezTo>
                <a:lnTo>
                  <a:pt x="3132" y="322"/>
                </a:lnTo>
                <a:lnTo>
                  <a:pt x="3132" y="1632"/>
                </a:lnTo>
                <a:cubicBezTo>
                  <a:pt x="2679" y="1703"/>
                  <a:pt x="2334" y="2096"/>
                  <a:pt x="2334" y="2572"/>
                </a:cubicBezTo>
                <a:lnTo>
                  <a:pt x="2334" y="2882"/>
                </a:lnTo>
                <a:cubicBezTo>
                  <a:pt x="2334" y="3204"/>
                  <a:pt x="2608" y="3489"/>
                  <a:pt x="2953" y="3489"/>
                </a:cubicBezTo>
                <a:lnTo>
                  <a:pt x="3644" y="3489"/>
                </a:lnTo>
                <a:cubicBezTo>
                  <a:pt x="3977" y="3489"/>
                  <a:pt x="4263" y="3227"/>
                  <a:pt x="4263" y="2882"/>
                </a:cubicBezTo>
                <a:lnTo>
                  <a:pt x="4263" y="2572"/>
                </a:lnTo>
                <a:cubicBezTo>
                  <a:pt x="4263" y="2108"/>
                  <a:pt x="3918" y="1703"/>
                  <a:pt x="3465" y="1632"/>
                </a:cubicBezTo>
                <a:lnTo>
                  <a:pt x="3465" y="322"/>
                </a:lnTo>
                <a:lnTo>
                  <a:pt x="4025" y="322"/>
                </a:lnTo>
                <a:cubicBezTo>
                  <a:pt x="5251" y="322"/>
                  <a:pt x="6263" y="1334"/>
                  <a:pt x="6263" y="2572"/>
                </a:cubicBezTo>
                <a:lnTo>
                  <a:pt x="6263" y="3632"/>
                </a:lnTo>
                <a:lnTo>
                  <a:pt x="5882" y="3632"/>
                </a:lnTo>
                <a:cubicBezTo>
                  <a:pt x="5549" y="3632"/>
                  <a:pt x="5275" y="3894"/>
                  <a:pt x="5275" y="4239"/>
                </a:cubicBezTo>
                <a:lnTo>
                  <a:pt x="5275" y="4430"/>
                </a:lnTo>
                <a:cubicBezTo>
                  <a:pt x="5275" y="4525"/>
                  <a:pt x="5346" y="4597"/>
                  <a:pt x="5430" y="4597"/>
                </a:cubicBezTo>
                <a:cubicBezTo>
                  <a:pt x="5525" y="4597"/>
                  <a:pt x="5596" y="4525"/>
                  <a:pt x="5596" y="4430"/>
                </a:cubicBezTo>
                <a:lnTo>
                  <a:pt x="5596" y="4239"/>
                </a:lnTo>
                <a:cubicBezTo>
                  <a:pt x="5596" y="4085"/>
                  <a:pt x="5716" y="3966"/>
                  <a:pt x="5870" y="3966"/>
                </a:cubicBezTo>
                <a:lnTo>
                  <a:pt x="6251" y="3966"/>
                </a:lnTo>
                <a:lnTo>
                  <a:pt x="6251" y="7264"/>
                </a:lnTo>
                <a:lnTo>
                  <a:pt x="5870" y="7264"/>
                </a:lnTo>
                <a:cubicBezTo>
                  <a:pt x="5716" y="7264"/>
                  <a:pt x="5596" y="7144"/>
                  <a:pt x="5596" y="6990"/>
                </a:cubicBezTo>
                <a:lnTo>
                  <a:pt x="5596" y="5216"/>
                </a:lnTo>
                <a:cubicBezTo>
                  <a:pt x="5596" y="5132"/>
                  <a:pt x="5525" y="5061"/>
                  <a:pt x="5430" y="5061"/>
                </a:cubicBezTo>
                <a:cubicBezTo>
                  <a:pt x="5346" y="5061"/>
                  <a:pt x="5275" y="5132"/>
                  <a:pt x="5275" y="5216"/>
                </a:cubicBezTo>
                <a:lnTo>
                  <a:pt x="5275" y="6990"/>
                </a:lnTo>
                <a:cubicBezTo>
                  <a:pt x="5275" y="7323"/>
                  <a:pt x="5537" y="7597"/>
                  <a:pt x="5882" y="7597"/>
                </a:cubicBezTo>
                <a:lnTo>
                  <a:pt x="6263" y="7597"/>
                </a:lnTo>
                <a:lnTo>
                  <a:pt x="6263" y="8228"/>
                </a:lnTo>
                <a:cubicBezTo>
                  <a:pt x="6263" y="9228"/>
                  <a:pt x="5454" y="10038"/>
                  <a:pt x="4453" y="10038"/>
                </a:cubicBezTo>
                <a:lnTo>
                  <a:pt x="2144" y="10038"/>
                </a:lnTo>
                <a:cubicBezTo>
                  <a:pt x="1144" y="10038"/>
                  <a:pt x="334" y="9228"/>
                  <a:pt x="334" y="8228"/>
                </a:cubicBezTo>
                <a:lnTo>
                  <a:pt x="334" y="7597"/>
                </a:lnTo>
                <a:lnTo>
                  <a:pt x="715" y="7597"/>
                </a:lnTo>
                <a:cubicBezTo>
                  <a:pt x="1048" y="7597"/>
                  <a:pt x="1322" y="7335"/>
                  <a:pt x="1322" y="6990"/>
                </a:cubicBezTo>
                <a:lnTo>
                  <a:pt x="1322" y="6811"/>
                </a:lnTo>
                <a:cubicBezTo>
                  <a:pt x="1322" y="6728"/>
                  <a:pt x="1251" y="6644"/>
                  <a:pt x="1167" y="6644"/>
                </a:cubicBezTo>
                <a:cubicBezTo>
                  <a:pt x="1072" y="6644"/>
                  <a:pt x="1001" y="6728"/>
                  <a:pt x="1001" y="6811"/>
                </a:cubicBezTo>
                <a:lnTo>
                  <a:pt x="1001" y="6990"/>
                </a:lnTo>
                <a:cubicBezTo>
                  <a:pt x="1001" y="7144"/>
                  <a:pt x="882" y="7264"/>
                  <a:pt x="727" y="7264"/>
                </a:cubicBezTo>
                <a:lnTo>
                  <a:pt x="346" y="7264"/>
                </a:lnTo>
                <a:lnTo>
                  <a:pt x="346" y="3966"/>
                </a:lnTo>
                <a:lnTo>
                  <a:pt x="727" y="3966"/>
                </a:lnTo>
                <a:cubicBezTo>
                  <a:pt x="882" y="3966"/>
                  <a:pt x="1001" y="4085"/>
                  <a:pt x="1001" y="4239"/>
                </a:cubicBezTo>
                <a:lnTo>
                  <a:pt x="1001" y="6037"/>
                </a:lnTo>
                <a:cubicBezTo>
                  <a:pt x="1001" y="6132"/>
                  <a:pt x="1072" y="6204"/>
                  <a:pt x="1167" y="6204"/>
                </a:cubicBezTo>
                <a:cubicBezTo>
                  <a:pt x="1251" y="6204"/>
                  <a:pt x="1322" y="6132"/>
                  <a:pt x="1322" y="6037"/>
                </a:cubicBezTo>
                <a:lnTo>
                  <a:pt x="1322" y="4239"/>
                </a:lnTo>
                <a:cubicBezTo>
                  <a:pt x="1322" y="3906"/>
                  <a:pt x="1060" y="3620"/>
                  <a:pt x="715" y="3620"/>
                </a:cubicBezTo>
                <a:lnTo>
                  <a:pt x="334" y="3620"/>
                </a:lnTo>
                <a:lnTo>
                  <a:pt x="334" y="3501"/>
                </a:lnTo>
                <a:cubicBezTo>
                  <a:pt x="334" y="3418"/>
                  <a:pt x="251" y="3346"/>
                  <a:pt x="167" y="3346"/>
                </a:cubicBezTo>
                <a:cubicBezTo>
                  <a:pt x="72" y="3346"/>
                  <a:pt x="1" y="3418"/>
                  <a:pt x="1" y="3501"/>
                </a:cubicBezTo>
                <a:lnTo>
                  <a:pt x="1" y="8216"/>
                </a:lnTo>
                <a:cubicBezTo>
                  <a:pt x="1" y="9383"/>
                  <a:pt x="953" y="10347"/>
                  <a:pt x="2144" y="10347"/>
                </a:cubicBezTo>
                <a:lnTo>
                  <a:pt x="2334" y="10347"/>
                </a:lnTo>
                <a:lnTo>
                  <a:pt x="2334" y="10621"/>
                </a:lnTo>
                <a:cubicBezTo>
                  <a:pt x="2334" y="10943"/>
                  <a:pt x="2608" y="11228"/>
                  <a:pt x="2953" y="11228"/>
                </a:cubicBezTo>
                <a:lnTo>
                  <a:pt x="3644" y="11228"/>
                </a:lnTo>
                <a:cubicBezTo>
                  <a:pt x="3977" y="11228"/>
                  <a:pt x="4263" y="10966"/>
                  <a:pt x="4263" y="10621"/>
                </a:cubicBezTo>
                <a:lnTo>
                  <a:pt x="4263" y="10347"/>
                </a:lnTo>
                <a:lnTo>
                  <a:pt x="4465" y="10347"/>
                </a:lnTo>
                <a:cubicBezTo>
                  <a:pt x="5644" y="10347"/>
                  <a:pt x="6608" y="9407"/>
                  <a:pt x="6608" y="8216"/>
                </a:cubicBezTo>
                <a:lnTo>
                  <a:pt x="6608" y="2572"/>
                </a:lnTo>
                <a:cubicBezTo>
                  <a:pt x="6585" y="1156"/>
                  <a:pt x="5418" y="1"/>
                  <a:pt x="4001" y="1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668" name="Google Shape;10953;p57"/>
          <p:cNvGrpSpPr/>
          <p:nvPr/>
        </p:nvGrpSpPr>
        <p:grpSpPr>
          <a:xfrm>
            <a:off x="673201" y="3861582"/>
            <a:ext cx="422413" cy="472357"/>
            <a:chOff x="861113" y="2885746"/>
            <a:chExt cx="333809" cy="373277"/>
          </a:xfrm>
          <a:solidFill>
            <a:srgbClr val="0D4D98"/>
          </a:solidFill>
        </p:grpSpPr>
        <p:sp>
          <p:nvSpPr>
            <p:cNvPr id="669" name="Google Shape;10954;p57"/>
            <p:cNvSpPr/>
            <p:nvPr/>
          </p:nvSpPr>
          <p:spPr>
            <a:xfrm>
              <a:off x="861113" y="2981533"/>
              <a:ext cx="315970" cy="277489"/>
            </a:xfrm>
            <a:custGeom>
              <a:avLst/>
              <a:gdLst/>
              <a:ahLst/>
              <a:cxnLst/>
              <a:rect l="l" t="t" r="r" b="b"/>
              <a:pathLst>
                <a:path w="9919" h="8711" extrusionOk="0">
                  <a:moveTo>
                    <a:pt x="3015" y="0"/>
                  </a:moveTo>
                  <a:cubicBezTo>
                    <a:pt x="2777" y="0"/>
                    <a:pt x="2558" y="27"/>
                    <a:pt x="2358" y="79"/>
                  </a:cubicBezTo>
                  <a:cubicBezTo>
                    <a:pt x="1739" y="245"/>
                    <a:pt x="1156" y="638"/>
                    <a:pt x="739" y="1210"/>
                  </a:cubicBezTo>
                  <a:cubicBezTo>
                    <a:pt x="251" y="1864"/>
                    <a:pt x="1" y="2698"/>
                    <a:pt x="1" y="3615"/>
                  </a:cubicBezTo>
                  <a:cubicBezTo>
                    <a:pt x="1" y="4567"/>
                    <a:pt x="429" y="5841"/>
                    <a:pt x="1132" y="6889"/>
                  </a:cubicBezTo>
                  <a:cubicBezTo>
                    <a:pt x="1882" y="8056"/>
                    <a:pt x="2763" y="8711"/>
                    <a:pt x="3549" y="8711"/>
                  </a:cubicBezTo>
                  <a:cubicBezTo>
                    <a:pt x="3870" y="8711"/>
                    <a:pt x="4180" y="8663"/>
                    <a:pt x="4478" y="8580"/>
                  </a:cubicBezTo>
                  <a:cubicBezTo>
                    <a:pt x="4632" y="8532"/>
                    <a:pt x="4796" y="8508"/>
                    <a:pt x="4960" y="8508"/>
                  </a:cubicBezTo>
                  <a:cubicBezTo>
                    <a:pt x="5123" y="8508"/>
                    <a:pt x="5287" y="8532"/>
                    <a:pt x="5442" y="8580"/>
                  </a:cubicBezTo>
                  <a:cubicBezTo>
                    <a:pt x="5740" y="8663"/>
                    <a:pt x="6049" y="8711"/>
                    <a:pt x="6371" y="8711"/>
                  </a:cubicBezTo>
                  <a:cubicBezTo>
                    <a:pt x="7156" y="8711"/>
                    <a:pt x="8026" y="8044"/>
                    <a:pt x="8788" y="6889"/>
                  </a:cubicBezTo>
                  <a:cubicBezTo>
                    <a:pt x="9490" y="5841"/>
                    <a:pt x="9919" y="4567"/>
                    <a:pt x="9919" y="3615"/>
                  </a:cubicBezTo>
                  <a:cubicBezTo>
                    <a:pt x="9847" y="2948"/>
                    <a:pt x="9716" y="2317"/>
                    <a:pt x="9431" y="1757"/>
                  </a:cubicBezTo>
                  <a:cubicBezTo>
                    <a:pt x="9398" y="1685"/>
                    <a:pt x="9334" y="1651"/>
                    <a:pt x="9266" y="1651"/>
                  </a:cubicBezTo>
                  <a:cubicBezTo>
                    <a:pt x="9233" y="1651"/>
                    <a:pt x="9199" y="1658"/>
                    <a:pt x="9169" y="1674"/>
                  </a:cubicBezTo>
                  <a:cubicBezTo>
                    <a:pt x="9061" y="1710"/>
                    <a:pt x="9026" y="1841"/>
                    <a:pt x="9073" y="1936"/>
                  </a:cubicBezTo>
                  <a:cubicBezTo>
                    <a:pt x="9323" y="2448"/>
                    <a:pt x="9442" y="3007"/>
                    <a:pt x="9442" y="3638"/>
                  </a:cubicBezTo>
                  <a:cubicBezTo>
                    <a:pt x="9442" y="4508"/>
                    <a:pt x="9050" y="5686"/>
                    <a:pt x="8395" y="6698"/>
                  </a:cubicBezTo>
                  <a:cubicBezTo>
                    <a:pt x="7716" y="7722"/>
                    <a:pt x="6942" y="8341"/>
                    <a:pt x="6311" y="8341"/>
                  </a:cubicBezTo>
                  <a:cubicBezTo>
                    <a:pt x="6037" y="8341"/>
                    <a:pt x="5751" y="8294"/>
                    <a:pt x="5501" y="8222"/>
                  </a:cubicBezTo>
                  <a:cubicBezTo>
                    <a:pt x="5311" y="8163"/>
                    <a:pt x="5112" y="8133"/>
                    <a:pt x="4911" y="8133"/>
                  </a:cubicBezTo>
                  <a:cubicBezTo>
                    <a:pt x="4710" y="8133"/>
                    <a:pt x="4507" y="8163"/>
                    <a:pt x="4311" y="8222"/>
                  </a:cubicBezTo>
                  <a:cubicBezTo>
                    <a:pt x="4061" y="8294"/>
                    <a:pt x="3775" y="8341"/>
                    <a:pt x="3513" y="8341"/>
                  </a:cubicBezTo>
                  <a:cubicBezTo>
                    <a:pt x="2870" y="8341"/>
                    <a:pt x="2096" y="7722"/>
                    <a:pt x="1430" y="6698"/>
                  </a:cubicBezTo>
                  <a:cubicBezTo>
                    <a:pt x="775" y="5698"/>
                    <a:pt x="370" y="4531"/>
                    <a:pt x="370" y="3638"/>
                  </a:cubicBezTo>
                  <a:cubicBezTo>
                    <a:pt x="370" y="2805"/>
                    <a:pt x="608" y="2043"/>
                    <a:pt x="1037" y="1460"/>
                  </a:cubicBezTo>
                  <a:cubicBezTo>
                    <a:pt x="1406" y="971"/>
                    <a:pt x="1918" y="614"/>
                    <a:pt x="2453" y="460"/>
                  </a:cubicBezTo>
                  <a:cubicBezTo>
                    <a:pt x="2603" y="422"/>
                    <a:pt x="2774" y="403"/>
                    <a:pt x="2963" y="403"/>
                  </a:cubicBezTo>
                  <a:cubicBezTo>
                    <a:pt x="3256" y="403"/>
                    <a:pt x="3592" y="449"/>
                    <a:pt x="3954" y="543"/>
                  </a:cubicBezTo>
                  <a:cubicBezTo>
                    <a:pt x="4013" y="555"/>
                    <a:pt x="4085" y="567"/>
                    <a:pt x="4144" y="579"/>
                  </a:cubicBezTo>
                  <a:cubicBezTo>
                    <a:pt x="4160" y="582"/>
                    <a:pt x="4176" y="584"/>
                    <a:pt x="4191" y="584"/>
                  </a:cubicBezTo>
                  <a:cubicBezTo>
                    <a:pt x="4281" y="584"/>
                    <a:pt x="4362" y="527"/>
                    <a:pt x="4382" y="436"/>
                  </a:cubicBezTo>
                  <a:cubicBezTo>
                    <a:pt x="4406" y="329"/>
                    <a:pt x="4347" y="221"/>
                    <a:pt x="4239" y="198"/>
                  </a:cubicBezTo>
                  <a:lnTo>
                    <a:pt x="4061" y="150"/>
                  </a:lnTo>
                  <a:cubicBezTo>
                    <a:pt x="3680" y="48"/>
                    <a:pt x="3331" y="0"/>
                    <a:pt x="30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70" name="Google Shape;10955;p57"/>
            <p:cNvSpPr/>
            <p:nvPr/>
          </p:nvSpPr>
          <p:spPr>
            <a:xfrm>
              <a:off x="1024976" y="2981756"/>
              <a:ext cx="125572" cy="45903"/>
            </a:xfrm>
            <a:custGeom>
              <a:avLst/>
              <a:gdLst/>
              <a:ahLst/>
              <a:cxnLst/>
              <a:rect l="l" t="t" r="r" b="b"/>
              <a:pathLst>
                <a:path w="3942" h="1441" extrusionOk="0">
                  <a:moveTo>
                    <a:pt x="1709" y="1"/>
                  </a:moveTo>
                  <a:cubicBezTo>
                    <a:pt x="1383" y="1"/>
                    <a:pt x="1022" y="51"/>
                    <a:pt x="631" y="143"/>
                  </a:cubicBezTo>
                  <a:cubicBezTo>
                    <a:pt x="477" y="191"/>
                    <a:pt x="334" y="202"/>
                    <a:pt x="191" y="238"/>
                  </a:cubicBezTo>
                  <a:cubicBezTo>
                    <a:pt x="96" y="250"/>
                    <a:pt x="0" y="357"/>
                    <a:pt x="12" y="464"/>
                  </a:cubicBezTo>
                  <a:cubicBezTo>
                    <a:pt x="35" y="554"/>
                    <a:pt x="121" y="644"/>
                    <a:pt x="220" y="644"/>
                  </a:cubicBezTo>
                  <a:cubicBezTo>
                    <a:pt x="226" y="644"/>
                    <a:pt x="232" y="644"/>
                    <a:pt x="238" y="643"/>
                  </a:cubicBezTo>
                  <a:cubicBezTo>
                    <a:pt x="405" y="619"/>
                    <a:pt x="572" y="583"/>
                    <a:pt x="727" y="548"/>
                  </a:cubicBezTo>
                  <a:cubicBezTo>
                    <a:pt x="1087" y="461"/>
                    <a:pt x="1417" y="414"/>
                    <a:pt x="1711" y="414"/>
                  </a:cubicBezTo>
                  <a:cubicBezTo>
                    <a:pt x="1903" y="414"/>
                    <a:pt x="2079" y="434"/>
                    <a:pt x="2239" y="476"/>
                  </a:cubicBezTo>
                  <a:cubicBezTo>
                    <a:pt x="2727" y="607"/>
                    <a:pt x="3203" y="917"/>
                    <a:pt x="3572" y="1369"/>
                  </a:cubicBezTo>
                  <a:cubicBezTo>
                    <a:pt x="3620" y="1417"/>
                    <a:pt x="3679" y="1441"/>
                    <a:pt x="3727" y="1441"/>
                  </a:cubicBezTo>
                  <a:cubicBezTo>
                    <a:pt x="3763" y="1441"/>
                    <a:pt x="3810" y="1429"/>
                    <a:pt x="3846" y="1393"/>
                  </a:cubicBezTo>
                  <a:cubicBezTo>
                    <a:pt x="3929" y="1322"/>
                    <a:pt x="3941" y="1191"/>
                    <a:pt x="3870" y="1095"/>
                  </a:cubicBezTo>
                  <a:cubicBezTo>
                    <a:pt x="3453" y="595"/>
                    <a:pt x="2905" y="226"/>
                    <a:pt x="2322" y="72"/>
                  </a:cubicBezTo>
                  <a:cubicBezTo>
                    <a:pt x="2135" y="23"/>
                    <a:pt x="1930" y="1"/>
                    <a:pt x="170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71" name="Google Shape;10956;p57"/>
            <p:cNvSpPr/>
            <p:nvPr/>
          </p:nvSpPr>
          <p:spPr>
            <a:xfrm>
              <a:off x="979455" y="2885746"/>
              <a:ext cx="215467" cy="145705"/>
            </a:xfrm>
            <a:custGeom>
              <a:avLst/>
              <a:gdLst/>
              <a:ahLst/>
              <a:cxnLst/>
              <a:rect l="l" t="t" r="r" b="b"/>
              <a:pathLst>
                <a:path w="6764" h="4574" extrusionOk="0">
                  <a:moveTo>
                    <a:pt x="4097" y="0"/>
                  </a:moveTo>
                  <a:cubicBezTo>
                    <a:pt x="3959" y="0"/>
                    <a:pt x="3824" y="9"/>
                    <a:pt x="3691" y="26"/>
                  </a:cubicBezTo>
                  <a:cubicBezTo>
                    <a:pt x="3049" y="61"/>
                    <a:pt x="2489" y="419"/>
                    <a:pt x="2060" y="1014"/>
                  </a:cubicBezTo>
                  <a:cubicBezTo>
                    <a:pt x="1775" y="1407"/>
                    <a:pt x="1620" y="1776"/>
                    <a:pt x="1596" y="1883"/>
                  </a:cubicBezTo>
                  <a:lnTo>
                    <a:pt x="1072" y="2681"/>
                  </a:lnTo>
                  <a:cubicBezTo>
                    <a:pt x="929" y="2240"/>
                    <a:pt x="774" y="1954"/>
                    <a:pt x="763" y="1943"/>
                  </a:cubicBezTo>
                  <a:cubicBezTo>
                    <a:pt x="728" y="1866"/>
                    <a:pt x="652" y="1832"/>
                    <a:pt x="576" y="1832"/>
                  </a:cubicBezTo>
                  <a:cubicBezTo>
                    <a:pt x="546" y="1832"/>
                    <a:pt x="516" y="1837"/>
                    <a:pt x="489" y="1847"/>
                  </a:cubicBezTo>
                  <a:cubicBezTo>
                    <a:pt x="405" y="1895"/>
                    <a:pt x="358" y="2026"/>
                    <a:pt x="405" y="2121"/>
                  </a:cubicBezTo>
                  <a:cubicBezTo>
                    <a:pt x="405" y="2133"/>
                    <a:pt x="870" y="3014"/>
                    <a:pt x="965" y="4157"/>
                  </a:cubicBezTo>
                  <a:cubicBezTo>
                    <a:pt x="822" y="4145"/>
                    <a:pt x="667" y="4098"/>
                    <a:pt x="572" y="4050"/>
                  </a:cubicBezTo>
                  <a:cubicBezTo>
                    <a:pt x="429" y="3990"/>
                    <a:pt x="393" y="3931"/>
                    <a:pt x="393" y="3919"/>
                  </a:cubicBezTo>
                  <a:cubicBezTo>
                    <a:pt x="393" y="3812"/>
                    <a:pt x="298" y="3728"/>
                    <a:pt x="191" y="3728"/>
                  </a:cubicBezTo>
                  <a:cubicBezTo>
                    <a:pt x="96" y="3728"/>
                    <a:pt x="1" y="3812"/>
                    <a:pt x="1" y="3919"/>
                  </a:cubicBezTo>
                  <a:cubicBezTo>
                    <a:pt x="1" y="4038"/>
                    <a:pt x="60" y="4264"/>
                    <a:pt x="405" y="4419"/>
                  </a:cubicBezTo>
                  <a:cubicBezTo>
                    <a:pt x="608" y="4514"/>
                    <a:pt x="893" y="4574"/>
                    <a:pt x="1191" y="4574"/>
                  </a:cubicBezTo>
                  <a:cubicBezTo>
                    <a:pt x="1489" y="4574"/>
                    <a:pt x="1763" y="4514"/>
                    <a:pt x="1977" y="4419"/>
                  </a:cubicBezTo>
                  <a:cubicBezTo>
                    <a:pt x="2334" y="4264"/>
                    <a:pt x="2382" y="4038"/>
                    <a:pt x="2382" y="3919"/>
                  </a:cubicBezTo>
                  <a:cubicBezTo>
                    <a:pt x="2382" y="3812"/>
                    <a:pt x="2298" y="3728"/>
                    <a:pt x="2191" y="3728"/>
                  </a:cubicBezTo>
                  <a:cubicBezTo>
                    <a:pt x="2084" y="3728"/>
                    <a:pt x="2001" y="3812"/>
                    <a:pt x="2001" y="3919"/>
                  </a:cubicBezTo>
                  <a:cubicBezTo>
                    <a:pt x="2001" y="3931"/>
                    <a:pt x="1953" y="3990"/>
                    <a:pt x="1822" y="4050"/>
                  </a:cubicBezTo>
                  <a:cubicBezTo>
                    <a:pt x="1703" y="4109"/>
                    <a:pt x="1548" y="4145"/>
                    <a:pt x="1382" y="4157"/>
                  </a:cubicBezTo>
                  <a:cubicBezTo>
                    <a:pt x="1358" y="3800"/>
                    <a:pt x="1298" y="3467"/>
                    <a:pt x="1239" y="3169"/>
                  </a:cubicBezTo>
                  <a:lnTo>
                    <a:pt x="1917" y="2133"/>
                  </a:lnTo>
                  <a:cubicBezTo>
                    <a:pt x="1953" y="2133"/>
                    <a:pt x="1977" y="2145"/>
                    <a:pt x="2060" y="2169"/>
                  </a:cubicBezTo>
                  <a:cubicBezTo>
                    <a:pt x="2179" y="2204"/>
                    <a:pt x="2334" y="2300"/>
                    <a:pt x="2513" y="2407"/>
                  </a:cubicBezTo>
                  <a:cubicBezTo>
                    <a:pt x="2989" y="2669"/>
                    <a:pt x="3584" y="3014"/>
                    <a:pt x="4263" y="3014"/>
                  </a:cubicBezTo>
                  <a:cubicBezTo>
                    <a:pt x="4477" y="3014"/>
                    <a:pt x="4715" y="2966"/>
                    <a:pt x="4954" y="2883"/>
                  </a:cubicBezTo>
                  <a:cubicBezTo>
                    <a:pt x="6466" y="2300"/>
                    <a:pt x="6739" y="407"/>
                    <a:pt x="6763" y="323"/>
                  </a:cubicBezTo>
                  <a:cubicBezTo>
                    <a:pt x="6763" y="288"/>
                    <a:pt x="6716" y="216"/>
                    <a:pt x="6656" y="168"/>
                  </a:cubicBezTo>
                  <a:cubicBezTo>
                    <a:pt x="6626" y="145"/>
                    <a:pt x="6588" y="133"/>
                    <a:pt x="6547" y="133"/>
                  </a:cubicBezTo>
                  <a:cubicBezTo>
                    <a:pt x="6507" y="133"/>
                    <a:pt x="6466" y="145"/>
                    <a:pt x="6430" y="168"/>
                  </a:cubicBezTo>
                  <a:cubicBezTo>
                    <a:pt x="6301" y="255"/>
                    <a:pt x="6164" y="287"/>
                    <a:pt x="6009" y="287"/>
                  </a:cubicBezTo>
                  <a:cubicBezTo>
                    <a:pt x="5820" y="287"/>
                    <a:pt x="5602" y="239"/>
                    <a:pt x="5335" y="180"/>
                  </a:cubicBezTo>
                  <a:cubicBezTo>
                    <a:pt x="5287" y="168"/>
                    <a:pt x="5239" y="168"/>
                    <a:pt x="5192" y="157"/>
                  </a:cubicBezTo>
                  <a:cubicBezTo>
                    <a:pt x="5175" y="150"/>
                    <a:pt x="5158" y="147"/>
                    <a:pt x="5140" y="147"/>
                  </a:cubicBezTo>
                  <a:cubicBezTo>
                    <a:pt x="5061" y="147"/>
                    <a:pt x="4983" y="211"/>
                    <a:pt x="4954" y="299"/>
                  </a:cubicBezTo>
                  <a:cubicBezTo>
                    <a:pt x="4930" y="407"/>
                    <a:pt x="5001" y="514"/>
                    <a:pt x="5108" y="538"/>
                  </a:cubicBezTo>
                  <a:cubicBezTo>
                    <a:pt x="5156" y="561"/>
                    <a:pt x="5192" y="561"/>
                    <a:pt x="5239" y="573"/>
                  </a:cubicBezTo>
                  <a:cubicBezTo>
                    <a:pt x="5512" y="626"/>
                    <a:pt x="5765" y="679"/>
                    <a:pt x="6003" y="679"/>
                  </a:cubicBezTo>
                  <a:cubicBezTo>
                    <a:pt x="6088" y="679"/>
                    <a:pt x="6170" y="672"/>
                    <a:pt x="6251" y="657"/>
                  </a:cubicBezTo>
                  <a:lnTo>
                    <a:pt x="6251" y="657"/>
                  </a:lnTo>
                  <a:cubicBezTo>
                    <a:pt x="6108" y="1192"/>
                    <a:pt x="5704" y="2193"/>
                    <a:pt x="4799" y="2550"/>
                  </a:cubicBezTo>
                  <a:cubicBezTo>
                    <a:pt x="4613" y="2621"/>
                    <a:pt x="4429" y="2651"/>
                    <a:pt x="4249" y="2651"/>
                  </a:cubicBezTo>
                  <a:cubicBezTo>
                    <a:pt x="3679" y="2651"/>
                    <a:pt x="3144" y="2348"/>
                    <a:pt x="2691" y="2085"/>
                  </a:cubicBezTo>
                  <a:cubicBezTo>
                    <a:pt x="2453" y="1954"/>
                    <a:pt x="2251" y="1835"/>
                    <a:pt x="2072" y="1776"/>
                  </a:cubicBezTo>
                  <a:cubicBezTo>
                    <a:pt x="2275" y="1335"/>
                    <a:pt x="2798" y="502"/>
                    <a:pt x="3727" y="419"/>
                  </a:cubicBezTo>
                  <a:cubicBezTo>
                    <a:pt x="3823" y="414"/>
                    <a:pt x="3921" y="411"/>
                    <a:pt x="4019" y="411"/>
                  </a:cubicBezTo>
                  <a:cubicBezTo>
                    <a:pt x="4190" y="411"/>
                    <a:pt x="4363" y="420"/>
                    <a:pt x="4537" y="442"/>
                  </a:cubicBezTo>
                  <a:cubicBezTo>
                    <a:pt x="4545" y="443"/>
                    <a:pt x="4552" y="444"/>
                    <a:pt x="4560" y="444"/>
                  </a:cubicBezTo>
                  <a:cubicBezTo>
                    <a:pt x="4659" y="444"/>
                    <a:pt x="4752" y="374"/>
                    <a:pt x="4763" y="264"/>
                  </a:cubicBezTo>
                  <a:cubicBezTo>
                    <a:pt x="4775" y="157"/>
                    <a:pt x="4703" y="49"/>
                    <a:pt x="4584" y="38"/>
                  </a:cubicBezTo>
                  <a:cubicBezTo>
                    <a:pt x="4419" y="12"/>
                    <a:pt x="4256" y="0"/>
                    <a:pt x="40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672" name="Google Shape;10957;p57"/>
          <p:cNvSpPr/>
          <p:nvPr/>
        </p:nvSpPr>
        <p:spPr>
          <a:xfrm>
            <a:off x="3393293" y="3862873"/>
            <a:ext cx="469939" cy="471188"/>
          </a:xfrm>
          <a:custGeom>
            <a:avLst/>
            <a:gdLst/>
            <a:ahLst/>
            <a:cxnLst/>
            <a:rect l="l" t="t" r="r" b="b"/>
            <a:pathLst>
              <a:path w="11658" h="11689" extrusionOk="0">
                <a:moveTo>
                  <a:pt x="10514" y="382"/>
                </a:moveTo>
                <a:cubicBezTo>
                  <a:pt x="10657" y="382"/>
                  <a:pt x="10812" y="441"/>
                  <a:pt x="10907" y="548"/>
                </a:cubicBezTo>
                <a:lnTo>
                  <a:pt x="11181" y="810"/>
                </a:lnTo>
                <a:cubicBezTo>
                  <a:pt x="11288" y="917"/>
                  <a:pt x="11348" y="1072"/>
                  <a:pt x="11348" y="1215"/>
                </a:cubicBezTo>
                <a:cubicBezTo>
                  <a:pt x="11348" y="1370"/>
                  <a:pt x="11288" y="1513"/>
                  <a:pt x="11181" y="1620"/>
                </a:cubicBezTo>
                <a:lnTo>
                  <a:pt x="10240" y="2560"/>
                </a:lnTo>
                <a:lnTo>
                  <a:pt x="9169" y="1489"/>
                </a:lnTo>
                <a:lnTo>
                  <a:pt x="10109" y="548"/>
                </a:lnTo>
                <a:cubicBezTo>
                  <a:pt x="10217" y="441"/>
                  <a:pt x="10359" y="382"/>
                  <a:pt x="10514" y="382"/>
                </a:cubicBezTo>
                <a:close/>
                <a:moveTo>
                  <a:pt x="8919" y="1715"/>
                </a:moveTo>
                <a:lnTo>
                  <a:pt x="9990" y="2799"/>
                </a:lnTo>
                <a:lnTo>
                  <a:pt x="6954" y="5823"/>
                </a:lnTo>
                <a:lnTo>
                  <a:pt x="5883" y="4751"/>
                </a:lnTo>
                <a:lnTo>
                  <a:pt x="8919" y="1715"/>
                </a:lnTo>
                <a:close/>
                <a:moveTo>
                  <a:pt x="1966" y="8668"/>
                </a:moveTo>
                <a:lnTo>
                  <a:pt x="3037" y="9740"/>
                </a:lnTo>
                <a:lnTo>
                  <a:pt x="2370" y="10419"/>
                </a:lnTo>
                <a:cubicBezTo>
                  <a:pt x="2335" y="10454"/>
                  <a:pt x="2281" y="10472"/>
                  <a:pt x="2227" y="10472"/>
                </a:cubicBezTo>
                <a:cubicBezTo>
                  <a:pt x="2174" y="10472"/>
                  <a:pt x="2120" y="10454"/>
                  <a:pt x="2085" y="10419"/>
                </a:cubicBezTo>
                <a:lnTo>
                  <a:pt x="1299" y="9621"/>
                </a:lnTo>
                <a:cubicBezTo>
                  <a:pt x="1215" y="9549"/>
                  <a:pt x="1215" y="9418"/>
                  <a:pt x="1299" y="9347"/>
                </a:cubicBezTo>
                <a:lnTo>
                  <a:pt x="1966" y="8668"/>
                </a:lnTo>
                <a:close/>
                <a:moveTo>
                  <a:pt x="1311" y="10133"/>
                </a:moveTo>
                <a:lnTo>
                  <a:pt x="1596" y="10407"/>
                </a:lnTo>
                <a:lnTo>
                  <a:pt x="1061" y="10942"/>
                </a:lnTo>
                <a:cubicBezTo>
                  <a:pt x="1019" y="10984"/>
                  <a:pt x="965" y="11005"/>
                  <a:pt x="913" y="11005"/>
                </a:cubicBezTo>
                <a:cubicBezTo>
                  <a:pt x="861" y="11005"/>
                  <a:pt x="811" y="10984"/>
                  <a:pt x="775" y="10942"/>
                </a:cubicBezTo>
                <a:cubicBezTo>
                  <a:pt x="703" y="10859"/>
                  <a:pt x="703" y="10740"/>
                  <a:pt x="775" y="10669"/>
                </a:cubicBezTo>
                <a:lnTo>
                  <a:pt x="1311" y="10133"/>
                </a:lnTo>
                <a:close/>
                <a:moveTo>
                  <a:pt x="10467" y="1"/>
                </a:moveTo>
                <a:cubicBezTo>
                  <a:pt x="10228" y="1"/>
                  <a:pt x="9990" y="84"/>
                  <a:pt x="9812" y="263"/>
                </a:cubicBezTo>
                <a:lnTo>
                  <a:pt x="8871" y="1203"/>
                </a:lnTo>
                <a:lnTo>
                  <a:pt x="8728" y="1048"/>
                </a:lnTo>
                <a:cubicBezTo>
                  <a:pt x="8687" y="1013"/>
                  <a:pt x="8642" y="995"/>
                  <a:pt x="8597" y="995"/>
                </a:cubicBezTo>
                <a:cubicBezTo>
                  <a:pt x="8553" y="995"/>
                  <a:pt x="8508" y="1013"/>
                  <a:pt x="8466" y="1048"/>
                </a:cubicBezTo>
                <a:cubicBezTo>
                  <a:pt x="8395" y="1120"/>
                  <a:pt x="8395" y="1227"/>
                  <a:pt x="8466" y="1310"/>
                </a:cubicBezTo>
                <a:lnTo>
                  <a:pt x="8621" y="1453"/>
                </a:lnTo>
                <a:lnTo>
                  <a:pt x="5037" y="5037"/>
                </a:lnTo>
                <a:cubicBezTo>
                  <a:pt x="4954" y="5120"/>
                  <a:pt x="4954" y="5216"/>
                  <a:pt x="5037" y="5299"/>
                </a:cubicBezTo>
                <a:cubicBezTo>
                  <a:pt x="5073" y="5335"/>
                  <a:pt x="5118" y="5352"/>
                  <a:pt x="5162" y="5352"/>
                </a:cubicBezTo>
                <a:cubicBezTo>
                  <a:pt x="5207" y="5352"/>
                  <a:pt x="5252" y="5335"/>
                  <a:pt x="5287" y="5299"/>
                </a:cubicBezTo>
                <a:lnTo>
                  <a:pt x="5597" y="4977"/>
                </a:lnTo>
                <a:lnTo>
                  <a:pt x="6668" y="6049"/>
                </a:lnTo>
                <a:cubicBezTo>
                  <a:pt x="6299" y="6525"/>
                  <a:pt x="6073" y="6978"/>
                  <a:pt x="5883" y="7382"/>
                </a:cubicBezTo>
                <a:cubicBezTo>
                  <a:pt x="5430" y="8287"/>
                  <a:pt x="5097" y="9002"/>
                  <a:pt x="3275" y="9526"/>
                </a:cubicBezTo>
                <a:lnTo>
                  <a:pt x="2156" y="8406"/>
                </a:lnTo>
                <a:lnTo>
                  <a:pt x="4597" y="5966"/>
                </a:lnTo>
                <a:cubicBezTo>
                  <a:pt x="4680" y="5894"/>
                  <a:pt x="4680" y="5787"/>
                  <a:pt x="4597" y="5716"/>
                </a:cubicBezTo>
                <a:cubicBezTo>
                  <a:pt x="4561" y="5674"/>
                  <a:pt x="4516" y="5653"/>
                  <a:pt x="4472" y="5653"/>
                </a:cubicBezTo>
                <a:cubicBezTo>
                  <a:pt x="4427" y="5653"/>
                  <a:pt x="4382" y="5674"/>
                  <a:pt x="4347" y="5716"/>
                </a:cubicBezTo>
                <a:lnTo>
                  <a:pt x="989" y="9073"/>
                </a:lnTo>
                <a:cubicBezTo>
                  <a:pt x="775" y="9287"/>
                  <a:pt x="775" y="9645"/>
                  <a:pt x="989" y="9847"/>
                </a:cubicBezTo>
                <a:lnTo>
                  <a:pt x="1001" y="9859"/>
                </a:lnTo>
                <a:lnTo>
                  <a:pt x="465" y="10395"/>
                </a:lnTo>
                <a:cubicBezTo>
                  <a:pt x="299" y="10561"/>
                  <a:pt x="251" y="10811"/>
                  <a:pt x="358" y="11026"/>
                </a:cubicBezTo>
                <a:lnTo>
                  <a:pt x="1" y="11383"/>
                </a:lnTo>
                <a:cubicBezTo>
                  <a:pt x="1" y="11454"/>
                  <a:pt x="1" y="11562"/>
                  <a:pt x="61" y="11633"/>
                </a:cubicBezTo>
                <a:cubicBezTo>
                  <a:pt x="92" y="11670"/>
                  <a:pt x="139" y="11688"/>
                  <a:pt x="187" y="11688"/>
                </a:cubicBezTo>
                <a:cubicBezTo>
                  <a:pt x="232" y="11688"/>
                  <a:pt x="276" y="11673"/>
                  <a:pt x="311" y="11645"/>
                </a:cubicBezTo>
                <a:lnTo>
                  <a:pt x="668" y="11288"/>
                </a:lnTo>
                <a:cubicBezTo>
                  <a:pt x="745" y="11326"/>
                  <a:pt x="827" y="11345"/>
                  <a:pt x="908" y="11345"/>
                </a:cubicBezTo>
                <a:cubicBezTo>
                  <a:pt x="1052" y="11345"/>
                  <a:pt x="1192" y="11287"/>
                  <a:pt x="1299" y="11181"/>
                </a:cubicBezTo>
                <a:lnTo>
                  <a:pt x="1835" y="10645"/>
                </a:lnTo>
                <a:cubicBezTo>
                  <a:pt x="1942" y="10752"/>
                  <a:pt x="2073" y="10811"/>
                  <a:pt x="2204" y="10811"/>
                </a:cubicBezTo>
                <a:cubicBezTo>
                  <a:pt x="2358" y="10811"/>
                  <a:pt x="2501" y="10752"/>
                  <a:pt x="2608" y="10645"/>
                </a:cubicBezTo>
                <a:lnTo>
                  <a:pt x="3370" y="9895"/>
                </a:lnTo>
                <a:cubicBezTo>
                  <a:pt x="5371" y="9335"/>
                  <a:pt x="5776" y="8502"/>
                  <a:pt x="6240" y="7549"/>
                </a:cubicBezTo>
                <a:cubicBezTo>
                  <a:pt x="6442" y="7121"/>
                  <a:pt x="6668" y="6656"/>
                  <a:pt x="7073" y="6180"/>
                </a:cubicBezTo>
                <a:lnTo>
                  <a:pt x="10228" y="3025"/>
                </a:lnTo>
                <a:lnTo>
                  <a:pt x="10526" y="3322"/>
                </a:lnTo>
                <a:lnTo>
                  <a:pt x="8407" y="5442"/>
                </a:lnTo>
                <a:cubicBezTo>
                  <a:pt x="8347" y="5501"/>
                  <a:pt x="8335" y="5608"/>
                  <a:pt x="8395" y="5680"/>
                </a:cubicBezTo>
                <a:cubicBezTo>
                  <a:pt x="8426" y="5717"/>
                  <a:pt x="8473" y="5735"/>
                  <a:pt x="8522" y="5735"/>
                </a:cubicBezTo>
                <a:cubicBezTo>
                  <a:pt x="8566" y="5735"/>
                  <a:pt x="8611" y="5720"/>
                  <a:pt x="8645" y="5692"/>
                </a:cubicBezTo>
                <a:lnTo>
                  <a:pt x="10883" y="3465"/>
                </a:lnTo>
                <a:cubicBezTo>
                  <a:pt x="10955" y="3382"/>
                  <a:pt x="10955" y="3287"/>
                  <a:pt x="10883" y="3203"/>
                </a:cubicBezTo>
                <a:lnTo>
                  <a:pt x="10455" y="2775"/>
                </a:lnTo>
                <a:lnTo>
                  <a:pt x="11383" y="1834"/>
                </a:lnTo>
                <a:cubicBezTo>
                  <a:pt x="11562" y="1656"/>
                  <a:pt x="11657" y="1441"/>
                  <a:pt x="11657" y="1179"/>
                </a:cubicBezTo>
                <a:cubicBezTo>
                  <a:pt x="11657" y="929"/>
                  <a:pt x="11562" y="703"/>
                  <a:pt x="11383" y="524"/>
                </a:cubicBezTo>
                <a:lnTo>
                  <a:pt x="11121" y="263"/>
                </a:lnTo>
                <a:cubicBezTo>
                  <a:pt x="10943" y="84"/>
                  <a:pt x="10717" y="1"/>
                  <a:pt x="10467" y="1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73" name="Google Shape;10958;p57"/>
          <p:cNvSpPr/>
          <p:nvPr/>
        </p:nvSpPr>
        <p:spPr>
          <a:xfrm>
            <a:off x="2670717" y="2013638"/>
            <a:ext cx="505895" cy="432449"/>
          </a:xfrm>
          <a:custGeom>
            <a:avLst/>
            <a:gdLst/>
            <a:ahLst/>
            <a:cxnLst/>
            <a:rect l="l" t="t" r="r" b="b"/>
            <a:pathLst>
              <a:path w="12550" h="10728" extrusionOk="0">
                <a:moveTo>
                  <a:pt x="6298" y="369"/>
                </a:moveTo>
                <a:cubicBezTo>
                  <a:pt x="6306" y="369"/>
                  <a:pt x="6315" y="369"/>
                  <a:pt x="6323" y="370"/>
                </a:cubicBezTo>
                <a:cubicBezTo>
                  <a:pt x="6442" y="393"/>
                  <a:pt x="6525" y="477"/>
                  <a:pt x="6525" y="596"/>
                </a:cubicBezTo>
                <a:cubicBezTo>
                  <a:pt x="6525" y="727"/>
                  <a:pt x="6430" y="834"/>
                  <a:pt x="6287" y="834"/>
                </a:cubicBezTo>
                <a:cubicBezTo>
                  <a:pt x="6156" y="834"/>
                  <a:pt x="6049" y="727"/>
                  <a:pt x="6049" y="596"/>
                </a:cubicBezTo>
                <a:cubicBezTo>
                  <a:pt x="6049" y="482"/>
                  <a:pt x="6136" y="369"/>
                  <a:pt x="6298" y="369"/>
                </a:cubicBezTo>
                <a:close/>
                <a:moveTo>
                  <a:pt x="6871" y="727"/>
                </a:moveTo>
                <a:lnTo>
                  <a:pt x="8668" y="2513"/>
                </a:lnTo>
                <a:lnTo>
                  <a:pt x="3906" y="2513"/>
                </a:lnTo>
                <a:lnTo>
                  <a:pt x="5716" y="727"/>
                </a:lnTo>
                <a:cubicBezTo>
                  <a:pt x="5775" y="1001"/>
                  <a:pt x="6013" y="1191"/>
                  <a:pt x="6287" y="1191"/>
                </a:cubicBezTo>
                <a:cubicBezTo>
                  <a:pt x="6573" y="1191"/>
                  <a:pt x="6811" y="1001"/>
                  <a:pt x="6871" y="727"/>
                </a:cubicBezTo>
                <a:close/>
                <a:moveTo>
                  <a:pt x="3573" y="8787"/>
                </a:moveTo>
                <a:cubicBezTo>
                  <a:pt x="5216" y="8787"/>
                  <a:pt x="5097" y="8787"/>
                  <a:pt x="5156" y="8799"/>
                </a:cubicBezTo>
                <a:cubicBezTo>
                  <a:pt x="5275" y="8823"/>
                  <a:pt x="5370" y="8942"/>
                  <a:pt x="5370" y="9061"/>
                </a:cubicBezTo>
                <a:lnTo>
                  <a:pt x="5370" y="9513"/>
                </a:lnTo>
                <a:lnTo>
                  <a:pt x="3287" y="9513"/>
                </a:lnTo>
                <a:cubicBezTo>
                  <a:pt x="3275" y="9049"/>
                  <a:pt x="3275" y="9049"/>
                  <a:pt x="3287" y="9002"/>
                </a:cubicBezTo>
                <a:cubicBezTo>
                  <a:pt x="3334" y="8859"/>
                  <a:pt x="3430" y="8787"/>
                  <a:pt x="3573" y="8787"/>
                </a:cubicBezTo>
                <a:close/>
                <a:moveTo>
                  <a:pt x="10651" y="2885"/>
                </a:moveTo>
                <a:cubicBezTo>
                  <a:pt x="11916" y="2885"/>
                  <a:pt x="11740" y="2894"/>
                  <a:pt x="11740" y="2929"/>
                </a:cubicBezTo>
                <a:cubicBezTo>
                  <a:pt x="11729" y="9255"/>
                  <a:pt x="11779" y="9516"/>
                  <a:pt x="11713" y="9516"/>
                </a:cubicBezTo>
                <a:cubicBezTo>
                  <a:pt x="11707" y="9516"/>
                  <a:pt x="11700" y="9513"/>
                  <a:pt x="11693" y="9513"/>
                </a:cubicBezTo>
                <a:lnTo>
                  <a:pt x="5739" y="9513"/>
                </a:lnTo>
                <a:lnTo>
                  <a:pt x="5739" y="9144"/>
                </a:lnTo>
                <a:lnTo>
                  <a:pt x="11193" y="9144"/>
                </a:lnTo>
                <a:cubicBezTo>
                  <a:pt x="11288" y="9144"/>
                  <a:pt x="11371" y="9049"/>
                  <a:pt x="11371" y="8966"/>
                </a:cubicBezTo>
                <a:lnTo>
                  <a:pt x="11371" y="3441"/>
                </a:lnTo>
                <a:cubicBezTo>
                  <a:pt x="11371" y="3334"/>
                  <a:pt x="11276" y="3263"/>
                  <a:pt x="11193" y="3263"/>
                </a:cubicBezTo>
                <a:lnTo>
                  <a:pt x="3346" y="3263"/>
                </a:lnTo>
                <a:cubicBezTo>
                  <a:pt x="3239" y="3263"/>
                  <a:pt x="3168" y="3346"/>
                  <a:pt x="3168" y="3441"/>
                </a:cubicBezTo>
                <a:cubicBezTo>
                  <a:pt x="3168" y="3537"/>
                  <a:pt x="3251" y="3620"/>
                  <a:pt x="3346" y="3620"/>
                </a:cubicBezTo>
                <a:lnTo>
                  <a:pt x="10990" y="3620"/>
                </a:lnTo>
                <a:lnTo>
                  <a:pt x="10990" y="8775"/>
                </a:lnTo>
                <a:lnTo>
                  <a:pt x="5656" y="8775"/>
                </a:lnTo>
                <a:cubicBezTo>
                  <a:pt x="5561" y="8585"/>
                  <a:pt x="5370" y="8454"/>
                  <a:pt x="5156" y="8430"/>
                </a:cubicBezTo>
                <a:cubicBezTo>
                  <a:pt x="5128" y="8422"/>
                  <a:pt x="4938" y="8419"/>
                  <a:pt x="4696" y="8419"/>
                </a:cubicBezTo>
                <a:cubicBezTo>
                  <a:pt x="4212" y="8419"/>
                  <a:pt x="3521" y="8430"/>
                  <a:pt x="3513" y="8430"/>
                </a:cubicBezTo>
                <a:cubicBezTo>
                  <a:pt x="3287" y="8442"/>
                  <a:pt x="3072" y="8573"/>
                  <a:pt x="2977" y="8775"/>
                </a:cubicBezTo>
                <a:lnTo>
                  <a:pt x="1608" y="8775"/>
                </a:lnTo>
                <a:lnTo>
                  <a:pt x="1608" y="3620"/>
                </a:lnTo>
                <a:lnTo>
                  <a:pt x="2656" y="3620"/>
                </a:lnTo>
                <a:cubicBezTo>
                  <a:pt x="2763" y="3620"/>
                  <a:pt x="2834" y="3525"/>
                  <a:pt x="2834" y="3441"/>
                </a:cubicBezTo>
                <a:cubicBezTo>
                  <a:pt x="2834" y="3334"/>
                  <a:pt x="2751" y="3263"/>
                  <a:pt x="2656" y="3263"/>
                </a:cubicBezTo>
                <a:lnTo>
                  <a:pt x="1429" y="3263"/>
                </a:lnTo>
                <a:cubicBezTo>
                  <a:pt x="1322" y="3263"/>
                  <a:pt x="1251" y="3346"/>
                  <a:pt x="1251" y="3441"/>
                </a:cubicBezTo>
                <a:lnTo>
                  <a:pt x="1251" y="8966"/>
                </a:lnTo>
                <a:cubicBezTo>
                  <a:pt x="1251" y="9061"/>
                  <a:pt x="1334" y="9144"/>
                  <a:pt x="1429" y="9144"/>
                </a:cubicBezTo>
                <a:lnTo>
                  <a:pt x="2918" y="9144"/>
                </a:lnTo>
                <a:lnTo>
                  <a:pt x="2918" y="9513"/>
                </a:lnTo>
                <a:lnTo>
                  <a:pt x="917" y="9513"/>
                </a:lnTo>
                <a:cubicBezTo>
                  <a:pt x="894" y="9513"/>
                  <a:pt x="870" y="9490"/>
                  <a:pt x="870" y="9466"/>
                </a:cubicBezTo>
                <a:cubicBezTo>
                  <a:pt x="892" y="3144"/>
                  <a:pt x="843" y="2892"/>
                  <a:pt x="900" y="2892"/>
                </a:cubicBezTo>
                <a:cubicBezTo>
                  <a:pt x="905" y="2892"/>
                  <a:pt x="911" y="2894"/>
                  <a:pt x="917" y="2894"/>
                </a:cubicBezTo>
                <a:cubicBezTo>
                  <a:pt x="6680" y="2894"/>
                  <a:pt x="9386" y="2885"/>
                  <a:pt x="10651" y="2885"/>
                </a:cubicBezTo>
                <a:close/>
                <a:moveTo>
                  <a:pt x="6277" y="0"/>
                </a:moveTo>
                <a:cubicBezTo>
                  <a:pt x="6049" y="0"/>
                  <a:pt x="5823" y="84"/>
                  <a:pt x="5656" y="250"/>
                </a:cubicBezTo>
                <a:lnTo>
                  <a:pt x="3370" y="2513"/>
                </a:lnTo>
                <a:lnTo>
                  <a:pt x="894" y="2513"/>
                </a:lnTo>
                <a:cubicBezTo>
                  <a:pt x="667" y="2513"/>
                  <a:pt x="477" y="2691"/>
                  <a:pt x="477" y="2929"/>
                </a:cubicBezTo>
                <a:lnTo>
                  <a:pt x="477" y="9513"/>
                </a:lnTo>
                <a:lnTo>
                  <a:pt x="417" y="9513"/>
                </a:lnTo>
                <a:cubicBezTo>
                  <a:pt x="191" y="9513"/>
                  <a:pt x="1" y="9692"/>
                  <a:pt x="1" y="9930"/>
                </a:cubicBezTo>
                <a:lnTo>
                  <a:pt x="1" y="10311"/>
                </a:lnTo>
                <a:cubicBezTo>
                  <a:pt x="1" y="10537"/>
                  <a:pt x="179" y="10728"/>
                  <a:pt x="417" y="10728"/>
                </a:cubicBezTo>
                <a:lnTo>
                  <a:pt x="7811" y="10728"/>
                </a:lnTo>
                <a:cubicBezTo>
                  <a:pt x="7918" y="10728"/>
                  <a:pt x="7990" y="10645"/>
                  <a:pt x="7990" y="10549"/>
                </a:cubicBezTo>
                <a:cubicBezTo>
                  <a:pt x="7990" y="10454"/>
                  <a:pt x="7895" y="10371"/>
                  <a:pt x="7811" y="10371"/>
                </a:cubicBezTo>
                <a:cubicBezTo>
                  <a:pt x="7049" y="10370"/>
                  <a:pt x="6364" y="10369"/>
                  <a:pt x="5749" y="10369"/>
                </a:cubicBezTo>
                <a:cubicBezTo>
                  <a:pt x="2782" y="10369"/>
                  <a:pt x="1447" y="10380"/>
                  <a:pt x="848" y="10380"/>
                </a:cubicBezTo>
                <a:cubicBezTo>
                  <a:pt x="301" y="10380"/>
                  <a:pt x="370" y="10371"/>
                  <a:pt x="370" y="10335"/>
                </a:cubicBezTo>
                <a:lnTo>
                  <a:pt x="370" y="9942"/>
                </a:lnTo>
                <a:cubicBezTo>
                  <a:pt x="370" y="9904"/>
                  <a:pt x="221" y="9896"/>
                  <a:pt x="1247" y="9896"/>
                </a:cubicBezTo>
                <a:cubicBezTo>
                  <a:pt x="2032" y="9896"/>
                  <a:pt x="3502" y="9901"/>
                  <a:pt x="6250" y="9901"/>
                </a:cubicBezTo>
                <a:cubicBezTo>
                  <a:pt x="7776" y="9901"/>
                  <a:pt x="9695" y="9899"/>
                  <a:pt x="12109" y="9894"/>
                </a:cubicBezTo>
                <a:cubicBezTo>
                  <a:pt x="12145" y="9894"/>
                  <a:pt x="12157" y="9918"/>
                  <a:pt x="12157" y="9942"/>
                </a:cubicBezTo>
                <a:lnTo>
                  <a:pt x="12157" y="10335"/>
                </a:lnTo>
                <a:cubicBezTo>
                  <a:pt x="12157" y="10359"/>
                  <a:pt x="12145" y="10371"/>
                  <a:pt x="12109" y="10371"/>
                </a:cubicBezTo>
                <a:lnTo>
                  <a:pt x="8478" y="10371"/>
                </a:lnTo>
                <a:cubicBezTo>
                  <a:pt x="8371" y="10371"/>
                  <a:pt x="8299" y="10466"/>
                  <a:pt x="8299" y="10549"/>
                </a:cubicBezTo>
                <a:cubicBezTo>
                  <a:pt x="8299" y="10656"/>
                  <a:pt x="8395" y="10728"/>
                  <a:pt x="8478" y="10728"/>
                </a:cubicBezTo>
                <a:lnTo>
                  <a:pt x="12145" y="10728"/>
                </a:lnTo>
                <a:cubicBezTo>
                  <a:pt x="12359" y="10728"/>
                  <a:pt x="12550" y="10549"/>
                  <a:pt x="12550" y="10311"/>
                </a:cubicBezTo>
                <a:lnTo>
                  <a:pt x="12550" y="9930"/>
                </a:lnTo>
                <a:cubicBezTo>
                  <a:pt x="12550" y="9704"/>
                  <a:pt x="12383" y="9513"/>
                  <a:pt x="12145" y="9513"/>
                </a:cubicBezTo>
                <a:lnTo>
                  <a:pt x="12086" y="9513"/>
                </a:lnTo>
                <a:lnTo>
                  <a:pt x="12086" y="2929"/>
                </a:lnTo>
                <a:cubicBezTo>
                  <a:pt x="12086" y="2715"/>
                  <a:pt x="11907" y="2513"/>
                  <a:pt x="11669" y="2513"/>
                </a:cubicBezTo>
                <a:lnTo>
                  <a:pt x="9180" y="2513"/>
                </a:lnTo>
                <a:lnTo>
                  <a:pt x="6906" y="250"/>
                </a:lnTo>
                <a:cubicBezTo>
                  <a:pt x="6734" y="84"/>
                  <a:pt x="6504" y="0"/>
                  <a:pt x="6277" y="0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674" name="Google Shape;10959;p57"/>
          <p:cNvGrpSpPr/>
          <p:nvPr/>
        </p:nvGrpSpPr>
        <p:grpSpPr>
          <a:xfrm>
            <a:off x="1389143" y="1990930"/>
            <a:ext cx="442084" cy="458369"/>
            <a:chOff x="1297654" y="1504481"/>
            <a:chExt cx="349354" cy="362223"/>
          </a:xfrm>
          <a:solidFill>
            <a:srgbClr val="0D4D98"/>
          </a:solidFill>
        </p:grpSpPr>
        <p:sp>
          <p:nvSpPr>
            <p:cNvPr id="675" name="Google Shape;10960;p57"/>
            <p:cNvSpPr/>
            <p:nvPr/>
          </p:nvSpPr>
          <p:spPr>
            <a:xfrm>
              <a:off x="1297654" y="1504481"/>
              <a:ext cx="349354" cy="362223"/>
            </a:xfrm>
            <a:custGeom>
              <a:avLst/>
              <a:gdLst/>
              <a:ahLst/>
              <a:cxnLst/>
              <a:rect l="l" t="t" r="r" b="b"/>
              <a:pathLst>
                <a:path w="10967" h="11371" extrusionOk="0">
                  <a:moveTo>
                    <a:pt x="6252" y="381"/>
                  </a:moveTo>
                  <a:cubicBezTo>
                    <a:pt x="6799" y="381"/>
                    <a:pt x="7335" y="679"/>
                    <a:pt x="7621" y="1155"/>
                  </a:cubicBezTo>
                  <a:cubicBezTo>
                    <a:pt x="7704" y="1274"/>
                    <a:pt x="7811" y="1655"/>
                    <a:pt x="8240" y="1786"/>
                  </a:cubicBezTo>
                  <a:cubicBezTo>
                    <a:pt x="8157" y="1858"/>
                    <a:pt x="7978" y="2036"/>
                    <a:pt x="7919" y="2108"/>
                  </a:cubicBezTo>
                  <a:cubicBezTo>
                    <a:pt x="7454" y="1870"/>
                    <a:pt x="7335" y="1501"/>
                    <a:pt x="7252" y="1381"/>
                  </a:cubicBezTo>
                  <a:cubicBezTo>
                    <a:pt x="7037" y="1036"/>
                    <a:pt x="6656" y="822"/>
                    <a:pt x="6252" y="822"/>
                  </a:cubicBezTo>
                  <a:lnTo>
                    <a:pt x="4644" y="822"/>
                  </a:lnTo>
                  <a:cubicBezTo>
                    <a:pt x="4239" y="822"/>
                    <a:pt x="3847" y="1036"/>
                    <a:pt x="3644" y="1381"/>
                  </a:cubicBezTo>
                  <a:cubicBezTo>
                    <a:pt x="3537" y="1512"/>
                    <a:pt x="3442" y="1846"/>
                    <a:pt x="3049" y="2072"/>
                  </a:cubicBezTo>
                  <a:lnTo>
                    <a:pt x="3025" y="2036"/>
                  </a:lnTo>
                  <a:lnTo>
                    <a:pt x="2870" y="1893"/>
                  </a:lnTo>
                  <a:cubicBezTo>
                    <a:pt x="2823" y="1846"/>
                    <a:pt x="2763" y="1798"/>
                    <a:pt x="2704" y="1751"/>
                  </a:cubicBezTo>
                  <a:cubicBezTo>
                    <a:pt x="3085" y="1608"/>
                    <a:pt x="3168" y="1310"/>
                    <a:pt x="3275" y="1155"/>
                  </a:cubicBezTo>
                  <a:cubicBezTo>
                    <a:pt x="3549" y="679"/>
                    <a:pt x="4073" y="381"/>
                    <a:pt x="4644" y="381"/>
                  </a:cubicBezTo>
                  <a:close/>
                  <a:moveTo>
                    <a:pt x="2620" y="3703"/>
                  </a:moveTo>
                  <a:lnTo>
                    <a:pt x="2823" y="3894"/>
                  </a:lnTo>
                  <a:cubicBezTo>
                    <a:pt x="2727" y="3989"/>
                    <a:pt x="2632" y="4096"/>
                    <a:pt x="2549" y="4191"/>
                  </a:cubicBezTo>
                  <a:lnTo>
                    <a:pt x="2334" y="3989"/>
                  </a:lnTo>
                  <a:lnTo>
                    <a:pt x="2620" y="3703"/>
                  </a:lnTo>
                  <a:close/>
                  <a:moveTo>
                    <a:pt x="8383" y="3703"/>
                  </a:moveTo>
                  <a:lnTo>
                    <a:pt x="8657" y="3989"/>
                  </a:lnTo>
                  <a:lnTo>
                    <a:pt x="8454" y="4191"/>
                  </a:lnTo>
                  <a:cubicBezTo>
                    <a:pt x="8383" y="4120"/>
                    <a:pt x="8276" y="4001"/>
                    <a:pt x="8169" y="3894"/>
                  </a:cubicBezTo>
                  <a:lnTo>
                    <a:pt x="8383" y="3703"/>
                  </a:lnTo>
                  <a:close/>
                  <a:moveTo>
                    <a:pt x="1727" y="1774"/>
                  </a:moveTo>
                  <a:cubicBezTo>
                    <a:pt x="2394" y="1774"/>
                    <a:pt x="2704" y="2251"/>
                    <a:pt x="2763" y="2286"/>
                  </a:cubicBezTo>
                  <a:cubicBezTo>
                    <a:pt x="2930" y="2453"/>
                    <a:pt x="2977" y="2691"/>
                    <a:pt x="2882" y="2905"/>
                  </a:cubicBezTo>
                  <a:cubicBezTo>
                    <a:pt x="2846" y="3013"/>
                    <a:pt x="2882" y="2965"/>
                    <a:pt x="1763" y="4072"/>
                  </a:cubicBezTo>
                  <a:cubicBezTo>
                    <a:pt x="1656" y="4185"/>
                    <a:pt x="1516" y="4242"/>
                    <a:pt x="1375" y="4242"/>
                  </a:cubicBezTo>
                  <a:cubicBezTo>
                    <a:pt x="1233" y="4242"/>
                    <a:pt x="1090" y="4185"/>
                    <a:pt x="977" y="4072"/>
                  </a:cubicBezTo>
                  <a:lnTo>
                    <a:pt x="834" y="3929"/>
                  </a:lnTo>
                  <a:cubicBezTo>
                    <a:pt x="37" y="3144"/>
                    <a:pt x="572" y="1774"/>
                    <a:pt x="1727" y="1774"/>
                  </a:cubicBezTo>
                  <a:close/>
                  <a:moveTo>
                    <a:pt x="6228" y="1155"/>
                  </a:moveTo>
                  <a:cubicBezTo>
                    <a:pt x="6514" y="1155"/>
                    <a:pt x="6799" y="1310"/>
                    <a:pt x="6930" y="1560"/>
                  </a:cubicBezTo>
                  <a:cubicBezTo>
                    <a:pt x="7026" y="1679"/>
                    <a:pt x="7180" y="2143"/>
                    <a:pt x="7740" y="2429"/>
                  </a:cubicBezTo>
                  <a:cubicBezTo>
                    <a:pt x="7645" y="2727"/>
                    <a:pt x="7716" y="3060"/>
                    <a:pt x="7954" y="3298"/>
                  </a:cubicBezTo>
                  <a:lnTo>
                    <a:pt x="8109" y="3453"/>
                  </a:lnTo>
                  <a:lnTo>
                    <a:pt x="7883" y="3679"/>
                  </a:lnTo>
                  <a:cubicBezTo>
                    <a:pt x="7190" y="3137"/>
                    <a:pt x="6339" y="2857"/>
                    <a:pt x="5480" y="2857"/>
                  </a:cubicBezTo>
                  <a:cubicBezTo>
                    <a:pt x="4980" y="2857"/>
                    <a:pt x="4478" y="2951"/>
                    <a:pt x="4001" y="3144"/>
                  </a:cubicBezTo>
                  <a:cubicBezTo>
                    <a:pt x="3906" y="3167"/>
                    <a:pt x="3870" y="3275"/>
                    <a:pt x="3906" y="3358"/>
                  </a:cubicBezTo>
                  <a:cubicBezTo>
                    <a:pt x="3933" y="3429"/>
                    <a:pt x="3999" y="3467"/>
                    <a:pt x="4065" y="3467"/>
                  </a:cubicBezTo>
                  <a:cubicBezTo>
                    <a:pt x="4088" y="3467"/>
                    <a:pt x="4111" y="3462"/>
                    <a:pt x="4132" y="3453"/>
                  </a:cubicBezTo>
                  <a:cubicBezTo>
                    <a:pt x="4579" y="3277"/>
                    <a:pt x="5034" y="3195"/>
                    <a:pt x="5479" y="3195"/>
                  </a:cubicBezTo>
                  <a:cubicBezTo>
                    <a:pt x="7404" y="3195"/>
                    <a:pt x="9133" y="4736"/>
                    <a:pt x="9133" y="6835"/>
                  </a:cubicBezTo>
                  <a:cubicBezTo>
                    <a:pt x="9133" y="8925"/>
                    <a:pt x="7411" y="10462"/>
                    <a:pt x="5498" y="10462"/>
                  </a:cubicBezTo>
                  <a:cubicBezTo>
                    <a:pt x="5047" y="10462"/>
                    <a:pt x="4585" y="10376"/>
                    <a:pt x="4132" y="10192"/>
                  </a:cubicBezTo>
                  <a:cubicBezTo>
                    <a:pt x="1442" y="9097"/>
                    <a:pt x="1049" y="5346"/>
                    <a:pt x="3585" y="3763"/>
                  </a:cubicBezTo>
                  <a:cubicBezTo>
                    <a:pt x="3656" y="3715"/>
                    <a:pt x="3692" y="3620"/>
                    <a:pt x="3644" y="3525"/>
                  </a:cubicBezTo>
                  <a:cubicBezTo>
                    <a:pt x="3611" y="3476"/>
                    <a:pt x="3551" y="3443"/>
                    <a:pt x="3489" y="3443"/>
                  </a:cubicBezTo>
                  <a:cubicBezTo>
                    <a:pt x="3461" y="3443"/>
                    <a:pt x="3432" y="3450"/>
                    <a:pt x="3406" y="3465"/>
                  </a:cubicBezTo>
                  <a:cubicBezTo>
                    <a:pt x="3299" y="3536"/>
                    <a:pt x="3192" y="3596"/>
                    <a:pt x="3096" y="3691"/>
                  </a:cubicBezTo>
                  <a:lnTo>
                    <a:pt x="2870" y="3465"/>
                  </a:lnTo>
                  <a:cubicBezTo>
                    <a:pt x="2942" y="3382"/>
                    <a:pt x="3287" y="3167"/>
                    <a:pt x="3287" y="2679"/>
                  </a:cubicBezTo>
                  <a:cubicBezTo>
                    <a:pt x="3287" y="2572"/>
                    <a:pt x="3275" y="2465"/>
                    <a:pt x="3227" y="2370"/>
                  </a:cubicBezTo>
                  <a:cubicBezTo>
                    <a:pt x="3704" y="2084"/>
                    <a:pt x="3835" y="1691"/>
                    <a:pt x="3930" y="1560"/>
                  </a:cubicBezTo>
                  <a:cubicBezTo>
                    <a:pt x="4073" y="1310"/>
                    <a:pt x="4347" y="1155"/>
                    <a:pt x="4620" y="1155"/>
                  </a:cubicBezTo>
                  <a:close/>
                  <a:moveTo>
                    <a:pt x="2811" y="9752"/>
                  </a:moveTo>
                  <a:cubicBezTo>
                    <a:pt x="3037" y="9954"/>
                    <a:pt x="3287" y="10133"/>
                    <a:pt x="3549" y="10287"/>
                  </a:cubicBezTo>
                  <a:lnTo>
                    <a:pt x="2906" y="10942"/>
                  </a:lnTo>
                  <a:cubicBezTo>
                    <a:pt x="2817" y="11031"/>
                    <a:pt x="2701" y="11076"/>
                    <a:pt x="2585" y="11076"/>
                  </a:cubicBezTo>
                  <a:cubicBezTo>
                    <a:pt x="2468" y="11076"/>
                    <a:pt x="2352" y="11031"/>
                    <a:pt x="2263" y="10942"/>
                  </a:cubicBezTo>
                  <a:cubicBezTo>
                    <a:pt x="2084" y="10764"/>
                    <a:pt x="2084" y="10478"/>
                    <a:pt x="2263" y="10299"/>
                  </a:cubicBezTo>
                  <a:lnTo>
                    <a:pt x="2811" y="9752"/>
                  </a:lnTo>
                  <a:close/>
                  <a:moveTo>
                    <a:pt x="8204" y="9752"/>
                  </a:moveTo>
                  <a:lnTo>
                    <a:pt x="8752" y="10299"/>
                  </a:lnTo>
                  <a:cubicBezTo>
                    <a:pt x="8931" y="10478"/>
                    <a:pt x="8931" y="10764"/>
                    <a:pt x="8752" y="10942"/>
                  </a:cubicBezTo>
                  <a:cubicBezTo>
                    <a:pt x="8663" y="11031"/>
                    <a:pt x="8547" y="11076"/>
                    <a:pt x="8430" y="11076"/>
                  </a:cubicBezTo>
                  <a:cubicBezTo>
                    <a:pt x="8314" y="11076"/>
                    <a:pt x="8198" y="11031"/>
                    <a:pt x="8109" y="10942"/>
                  </a:cubicBezTo>
                  <a:lnTo>
                    <a:pt x="7454" y="10287"/>
                  </a:lnTo>
                  <a:cubicBezTo>
                    <a:pt x="7740" y="10121"/>
                    <a:pt x="7978" y="9954"/>
                    <a:pt x="8204" y="9752"/>
                  </a:cubicBezTo>
                  <a:close/>
                  <a:moveTo>
                    <a:pt x="4644" y="0"/>
                  </a:moveTo>
                  <a:cubicBezTo>
                    <a:pt x="3978" y="0"/>
                    <a:pt x="3335" y="358"/>
                    <a:pt x="2989" y="929"/>
                  </a:cubicBezTo>
                  <a:lnTo>
                    <a:pt x="2858" y="1167"/>
                  </a:lnTo>
                  <a:cubicBezTo>
                    <a:pt x="2693" y="1433"/>
                    <a:pt x="2436" y="1452"/>
                    <a:pt x="2316" y="1452"/>
                  </a:cubicBezTo>
                  <a:cubicBezTo>
                    <a:pt x="2296" y="1452"/>
                    <a:pt x="2280" y="1451"/>
                    <a:pt x="2269" y="1451"/>
                  </a:cubicBezTo>
                  <a:cubicBezTo>
                    <a:pt x="2260" y="1451"/>
                    <a:pt x="2254" y="1452"/>
                    <a:pt x="2251" y="1453"/>
                  </a:cubicBezTo>
                  <a:cubicBezTo>
                    <a:pt x="2091" y="1402"/>
                    <a:pt x="1925" y="1376"/>
                    <a:pt x="1760" y="1376"/>
                  </a:cubicBezTo>
                  <a:cubicBezTo>
                    <a:pt x="1350" y="1376"/>
                    <a:pt x="943" y="1535"/>
                    <a:pt x="620" y="1858"/>
                  </a:cubicBezTo>
                  <a:cubicBezTo>
                    <a:pt x="1" y="2477"/>
                    <a:pt x="1" y="3489"/>
                    <a:pt x="620" y="4132"/>
                  </a:cubicBezTo>
                  <a:cubicBezTo>
                    <a:pt x="715" y="4191"/>
                    <a:pt x="918" y="4537"/>
                    <a:pt x="1394" y="4537"/>
                  </a:cubicBezTo>
                  <a:cubicBezTo>
                    <a:pt x="1846" y="4537"/>
                    <a:pt x="2073" y="4227"/>
                    <a:pt x="2108" y="4191"/>
                  </a:cubicBezTo>
                  <a:lnTo>
                    <a:pt x="2334" y="4418"/>
                  </a:lnTo>
                  <a:cubicBezTo>
                    <a:pt x="1144" y="6025"/>
                    <a:pt x="1370" y="8192"/>
                    <a:pt x="2585" y="9466"/>
                  </a:cubicBezTo>
                  <a:lnTo>
                    <a:pt x="2037" y="10013"/>
                  </a:lnTo>
                  <a:cubicBezTo>
                    <a:pt x="1549" y="10502"/>
                    <a:pt x="1894" y="11371"/>
                    <a:pt x="2608" y="11371"/>
                  </a:cubicBezTo>
                  <a:cubicBezTo>
                    <a:pt x="2811" y="11371"/>
                    <a:pt x="3001" y="11287"/>
                    <a:pt x="3168" y="11133"/>
                  </a:cubicBezTo>
                  <a:lnTo>
                    <a:pt x="3894" y="10394"/>
                  </a:lnTo>
                  <a:cubicBezTo>
                    <a:pt x="4403" y="10628"/>
                    <a:pt x="4958" y="10747"/>
                    <a:pt x="5518" y="10747"/>
                  </a:cubicBezTo>
                  <a:cubicBezTo>
                    <a:pt x="6071" y="10747"/>
                    <a:pt x="6630" y="10631"/>
                    <a:pt x="7157" y="10394"/>
                  </a:cubicBezTo>
                  <a:lnTo>
                    <a:pt x="7883" y="11133"/>
                  </a:lnTo>
                  <a:cubicBezTo>
                    <a:pt x="8038" y="11276"/>
                    <a:pt x="8240" y="11371"/>
                    <a:pt x="8454" y="11371"/>
                  </a:cubicBezTo>
                  <a:cubicBezTo>
                    <a:pt x="9157" y="11371"/>
                    <a:pt x="9514" y="10514"/>
                    <a:pt x="9014" y="10013"/>
                  </a:cubicBezTo>
                  <a:lnTo>
                    <a:pt x="8466" y="9466"/>
                  </a:lnTo>
                  <a:cubicBezTo>
                    <a:pt x="9752" y="8061"/>
                    <a:pt x="9871" y="5953"/>
                    <a:pt x="8716" y="4418"/>
                  </a:cubicBezTo>
                  <a:lnTo>
                    <a:pt x="8942" y="4191"/>
                  </a:lnTo>
                  <a:cubicBezTo>
                    <a:pt x="8990" y="4239"/>
                    <a:pt x="9192" y="4537"/>
                    <a:pt x="9657" y="4537"/>
                  </a:cubicBezTo>
                  <a:cubicBezTo>
                    <a:pt x="9895" y="4537"/>
                    <a:pt x="10121" y="4441"/>
                    <a:pt x="10288" y="4287"/>
                  </a:cubicBezTo>
                  <a:cubicBezTo>
                    <a:pt x="10300" y="4251"/>
                    <a:pt x="10967" y="3775"/>
                    <a:pt x="10859" y="2858"/>
                  </a:cubicBezTo>
                  <a:cubicBezTo>
                    <a:pt x="10848" y="2770"/>
                    <a:pt x="10786" y="2702"/>
                    <a:pt x="10701" y="2702"/>
                  </a:cubicBezTo>
                  <a:cubicBezTo>
                    <a:pt x="10695" y="2702"/>
                    <a:pt x="10688" y="2702"/>
                    <a:pt x="10681" y="2703"/>
                  </a:cubicBezTo>
                  <a:cubicBezTo>
                    <a:pt x="10597" y="2727"/>
                    <a:pt x="10526" y="2798"/>
                    <a:pt x="10538" y="2882"/>
                  </a:cubicBezTo>
                  <a:cubicBezTo>
                    <a:pt x="10609" y="3632"/>
                    <a:pt x="10074" y="4001"/>
                    <a:pt x="10026" y="4060"/>
                  </a:cubicBezTo>
                  <a:cubicBezTo>
                    <a:pt x="9922" y="4164"/>
                    <a:pt x="9777" y="4221"/>
                    <a:pt x="9630" y="4221"/>
                  </a:cubicBezTo>
                  <a:cubicBezTo>
                    <a:pt x="9491" y="4221"/>
                    <a:pt x="9350" y="4170"/>
                    <a:pt x="9240" y="4060"/>
                  </a:cubicBezTo>
                  <a:lnTo>
                    <a:pt x="8228" y="3048"/>
                  </a:lnTo>
                  <a:cubicBezTo>
                    <a:pt x="8002" y="2822"/>
                    <a:pt x="8026" y="2477"/>
                    <a:pt x="8228" y="2263"/>
                  </a:cubicBezTo>
                  <a:cubicBezTo>
                    <a:pt x="8300" y="2203"/>
                    <a:pt x="8621" y="1739"/>
                    <a:pt x="9276" y="1739"/>
                  </a:cubicBezTo>
                  <a:cubicBezTo>
                    <a:pt x="9716" y="1739"/>
                    <a:pt x="10109" y="1965"/>
                    <a:pt x="10324" y="2298"/>
                  </a:cubicBezTo>
                  <a:cubicBezTo>
                    <a:pt x="10353" y="2350"/>
                    <a:pt x="10406" y="2379"/>
                    <a:pt x="10462" y="2379"/>
                  </a:cubicBezTo>
                  <a:cubicBezTo>
                    <a:pt x="10495" y="2379"/>
                    <a:pt x="10530" y="2368"/>
                    <a:pt x="10562" y="2346"/>
                  </a:cubicBezTo>
                  <a:cubicBezTo>
                    <a:pt x="10645" y="2298"/>
                    <a:pt x="10669" y="2203"/>
                    <a:pt x="10609" y="2108"/>
                  </a:cubicBezTo>
                  <a:cubicBezTo>
                    <a:pt x="10297" y="1640"/>
                    <a:pt x="9787" y="1384"/>
                    <a:pt x="9254" y="1384"/>
                  </a:cubicBezTo>
                  <a:cubicBezTo>
                    <a:pt x="9095" y="1384"/>
                    <a:pt x="8934" y="1406"/>
                    <a:pt x="8776" y="1453"/>
                  </a:cubicBezTo>
                  <a:lnTo>
                    <a:pt x="8526" y="1453"/>
                  </a:lnTo>
                  <a:cubicBezTo>
                    <a:pt x="8335" y="1453"/>
                    <a:pt x="8145" y="1358"/>
                    <a:pt x="8038" y="1167"/>
                  </a:cubicBezTo>
                  <a:lnTo>
                    <a:pt x="7907" y="929"/>
                  </a:lnTo>
                  <a:cubicBezTo>
                    <a:pt x="7561" y="358"/>
                    <a:pt x="6918" y="0"/>
                    <a:pt x="625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76" name="Google Shape;10961;p57"/>
            <p:cNvSpPr/>
            <p:nvPr/>
          </p:nvSpPr>
          <p:spPr>
            <a:xfrm>
              <a:off x="1354930" y="1618713"/>
              <a:ext cx="224960" cy="206516"/>
            </a:xfrm>
            <a:custGeom>
              <a:avLst/>
              <a:gdLst/>
              <a:ahLst/>
              <a:cxnLst/>
              <a:rect l="l" t="t" r="r" b="b"/>
              <a:pathLst>
                <a:path w="7062" h="6483" extrusionOk="0">
                  <a:moveTo>
                    <a:pt x="3753" y="1"/>
                  </a:moveTo>
                  <a:cubicBezTo>
                    <a:pt x="2094" y="1"/>
                    <a:pt x="465" y="1260"/>
                    <a:pt x="465" y="3249"/>
                  </a:cubicBezTo>
                  <a:cubicBezTo>
                    <a:pt x="465" y="5198"/>
                    <a:pt x="2076" y="6483"/>
                    <a:pt x="3742" y="6483"/>
                  </a:cubicBezTo>
                  <a:cubicBezTo>
                    <a:pt x="4589" y="6483"/>
                    <a:pt x="5450" y="6150"/>
                    <a:pt x="6121" y="5404"/>
                  </a:cubicBezTo>
                  <a:cubicBezTo>
                    <a:pt x="6347" y="5165"/>
                    <a:pt x="6513" y="4880"/>
                    <a:pt x="6656" y="4582"/>
                  </a:cubicBezTo>
                  <a:cubicBezTo>
                    <a:pt x="6704" y="4487"/>
                    <a:pt x="6656" y="4403"/>
                    <a:pt x="6561" y="4356"/>
                  </a:cubicBezTo>
                  <a:cubicBezTo>
                    <a:pt x="6540" y="4347"/>
                    <a:pt x="6518" y="4342"/>
                    <a:pt x="6496" y="4342"/>
                  </a:cubicBezTo>
                  <a:cubicBezTo>
                    <a:pt x="6433" y="4342"/>
                    <a:pt x="6373" y="4380"/>
                    <a:pt x="6347" y="4451"/>
                  </a:cubicBezTo>
                  <a:cubicBezTo>
                    <a:pt x="5882" y="5463"/>
                    <a:pt x="4858" y="6142"/>
                    <a:pt x="3704" y="6142"/>
                  </a:cubicBezTo>
                  <a:cubicBezTo>
                    <a:pt x="1358" y="6142"/>
                    <a:pt x="1" y="3499"/>
                    <a:pt x="1322" y="1594"/>
                  </a:cubicBezTo>
                  <a:cubicBezTo>
                    <a:pt x="1903" y="762"/>
                    <a:pt x="2811" y="339"/>
                    <a:pt x="3721" y="339"/>
                  </a:cubicBezTo>
                  <a:cubicBezTo>
                    <a:pt x="4621" y="339"/>
                    <a:pt x="5522" y="753"/>
                    <a:pt x="6109" y="1594"/>
                  </a:cubicBezTo>
                  <a:cubicBezTo>
                    <a:pt x="6561" y="2260"/>
                    <a:pt x="6716" y="3082"/>
                    <a:pt x="6549" y="3844"/>
                  </a:cubicBezTo>
                  <a:cubicBezTo>
                    <a:pt x="6537" y="3927"/>
                    <a:pt x="6597" y="4022"/>
                    <a:pt x="6680" y="4034"/>
                  </a:cubicBezTo>
                  <a:cubicBezTo>
                    <a:pt x="6688" y="4035"/>
                    <a:pt x="6696" y="4036"/>
                    <a:pt x="6704" y="4036"/>
                  </a:cubicBezTo>
                  <a:cubicBezTo>
                    <a:pt x="6789" y="4036"/>
                    <a:pt x="6861" y="3980"/>
                    <a:pt x="6883" y="3903"/>
                  </a:cubicBezTo>
                  <a:cubicBezTo>
                    <a:pt x="7061" y="3046"/>
                    <a:pt x="6894" y="2141"/>
                    <a:pt x="6359" y="1379"/>
                  </a:cubicBezTo>
                  <a:cubicBezTo>
                    <a:pt x="5689" y="426"/>
                    <a:pt x="4716" y="1"/>
                    <a:pt x="375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77" name="Google Shape;10962;p57"/>
            <p:cNvSpPr/>
            <p:nvPr/>
          </p:nvSpPr>
          <p:spPr>
            <a:xfrm>
              <a:off x="1453553" y="1643305"/>
              <a:ext cx="73235" cy="141436"/>
            </a:xfrm>
            <a:custGeom>
              <a:avLst/>
              <a:gdLst/>
              <a:ahLst/>
              <a:cxnLst/>
              <a:rect l="l" t="t" r="r" b="b"/>
              <a:pathLst>
                <a:path w="2299" h="4440" extrusionOk="0">
                  <a:moveTo>
                    <a:pt x="572" y="345"/>
                  </a:moveTo>
                  <a:cubicBezTo>
                    <a:pt x="703" y="345"/>
                    <a:pt x="810" y="441"/>
                    <a:pt x="810" y="583"/>
                  </a:cubicBezTo>
                  <a:lnTo>
                    <a:pt x="810" y="2191"/>
                  </a:lnTo>
                  <a:cubicBezTo>
                    <a:pt x="727" y="2155"/>
                    <a:pt x="640" y="2137"/>
                    <a:pt x="555" y="2137"/>
                  </a:cubicBezTo>
                  <a:cubicBezTo>
                    <a:pt x="471" y="2137"/>
                    <a:pt x="387" y="2155"/>
                    <a:pt x="310" y="2191"/>
                  </a:cubicBezTo>
                  <a:lnTo>
                    <a:pt x="310" y="583"/>
                  </a:lnTo>
                  <a:lnTo>
                    <a:pt x="334" y="583"/>
                  </a:lnTo>
                  <a:cubicBezTo>
                    <a:pt x="334" y="452"/>
                    <a:pt x="429" y="345"/>
                    <a:pt x="572" y="345"/>
                  </a:cubicBezTo>
                  <a:close/>
                  <a:moveTo>
                    <a:pt x="610" y="2488"/>
                  </a:moveTo>
                  <a:cubicBezTo>
                    <a:pt x="726" y="2488"/>
                    <a:pt x="736" y="2510"/>
                    <a:pt x="1905" y="3703"/>
                  </a:cubicBezTo>
                  <a:cubicBezTo>
                    <a:pt x="1977" y="3798"/>
                    <a:pt x="1977" y="3941"/>
                    <a:pt x="1893" y="4036"/>
                  </a:cubicBezTo>
                  <a:cubicBezTo>
                    <a:pt x="1846" y="4078"/>
                    <a:pt x="1783" y="4099"/>
                    <a:pt x="1721" y="4099"/>
                  </a:cubicBezTo>
                  <a:cubicBezTo>
                    <a:pt x="1658" y="4099"/>
                    <a:pt x="1596" y="4078"/>
                    <a:pt x="1548" y="4036"/>
                  </a:cubicBezTo>
                  <a:lnTo>
                    <a:pt x="417" y="2905"/>
                  </a:lnTo>
                  <a:cubicBezTo>
                    <a:pt x="274" y="2750"/>
                    <a:pt x="369" y="2488"/>
                    <a:pt x="596" y="2488"/>
                  </a:cubicBezTo>
                  <a:cubicBezTo>
                    <a:pt x="600" y="2488"/>
                    <a:pt x="605" y="2488"/>
                    <a:pt x="610" y="2488"/>
                  </a:cubicBezTo>
                  <a:close/>
                  <a:moveTo>
                    <a:pt x="584" y="0"/>
                  </a:moveTo>
                  <a:cubicBezTo>
                    <a:pt x="250" y="0"/>
                    <a:pt x="0" y="274"/>
                    <a:pt x="0" y="583"/>
                  </a:cubicBezTo>
                  <a:lnTo>
                    <a:pt x="0" y="2715"/>
                  </a:lnTo>
                  <a:cubicBezTo>
                    <a:pt x="0" y="2858"/>
                    <a:pt x="60" y="3024"/>
                    <a:pt x="167" y="3131"/>
                  </a:cubicBezTo>
                  <a:cubicBezTo>
                    <a:pt x="1322" y="4262"/>
                    <a:pt x="1310" y="4334"/>
                    <a:pt x="1524" y="4405"/>
                  </a:cubicBezTo>
                  <a:cubicBezTo>
                    <a:pt x="1589" y="4428"/>
                    <a:pt x="1655" y="4439"/>
                    <a:pt x="1720" y="4439"/>
                  </a:cubicBezTo>
                  <a:cubicBezTo>
                    <a:pt x="2023" y="4439"/>
                    <a:pt x="2298" y="4201"/>
                    <a:pt x="2298" y="3858"/>
                  </a:cubicBezTo>
                  <a:cubicBezTo>
                    <a:pt x="2298" y="3703"/>
                    <a:pt x="2227" y="3572"/>
                    <a:pt x="2132" y="3453"/>
                  </a:cubicBezTo>
                  <a:lnTo>
                    <a:pt x="1167" y="2488"/>
                  </a:lnTo>
                  <a:lnTo>
                    <a:pt x="1167" y="583"/>
                  </a:lnTo>
                  <a:cubicBezTo>
                    <a:pt x="1167" y="250"/>
                    <a:pt x="893" y="0"/>
                    <a:pt x="58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678" name="Google Shape;10963;p57"/>
          <p:cNvSpPr/>
          <p:nvPr/>
        </p:nvSpPr>
        <p:spPr>
          <a:xfrm>
            <a:off x="5522766" y="2043787"/>
            <a:ext cx="482395" cy="395405"/>
          </a:xfrm>
          <a:custGeom>
            <a:avLst/>
            <a:gdLst/>
            <a:ahLst/>
            <a:cxnLst/>
            <a:rect l="l" t="t" r="r" b="b"/>
            <a:pathLst>
              <a:path w="11967" h="9809" extrusionOk="0">
                <a:moveTo>
                  <a:pt x="8309" y="358"/>
                </a:moveTo>
                <a:cubicBezTo>
                  <a:pt x="8940" y="358"/>
                  <a:pt x="9663" y="469"/>
                  <a:pt x="10418" y="796"/>
                </a:cubicBezTo>
                <a:lnTo>
                  <a:pt x="10418" y="7796"/>
                </a:lnTo>
                <a:cubicBezTo>
                  <a:pt x="9723" y="7513"/>
                  <a:pt x="8997" y="7381"/>
                  <a:pt x="8289" y="7381"/>
                </a:cubicBezTo>
                <a:cubicBezTo>
                  <a:pt x="7542" y="7381"/>
                  <a:pt x="6816" y="7527"/>
                  <a:pt x="6168" y="7796"/>
                </a:cubicBezTo>
                <a:lnTo>
                  <a:pt x="6168" y="796"/>
                </a:lnTo>
                <a:cubicBezTo>
                  <a:pt x="6430" y="676"/>
                  <a:pt x="7238" y="358"/>
                  <a:pt x="8309" y="358"/>
                </a:cubicBezTo>
                <a:close/>
                <a:moveTo>
                  <a:pt x="3700" y="358"/>
                </a:moveTo>
                <a:cubicBezTo>
                  <a:pt x="4458" y="358"/>
                  <a:pt x="5191" y="513"/>
                  <a:pt x="5823" y="796"/>
                </a:cubicBezTo>
                <a:cubicBezTo>
                  <a:pt x="5811" y="1677"/>
                  <a:pt x="5811" y="6761"/>
                  <a:pt x="5811" y="7796"/>
                </a:cubicBezTo>
                <a:cubicBezTo>
                  <a:pt x="5418" y="7642"/>
                  <a:pt x="4656" y="7392"/>
                  <a:pt x="3668" y="7392"/>
                </a:cubicBezTo>
                <a:cubicBezTo>
                  <a:pt x="2929" y="7392"/>
                  <a:pt x="2215" y="7523"/>
                  <a:pt x="1548" y="7808"/>
                </a:cubicBezTo>
                <a:lnTo>
                  <a:pt x="1548" y="3867"/>
                </a:lnTo>
                <a:cubicBezTo>
                  <a:pt x="1548" y="3760"/>
                  <a:pt x="1477" y="3689"/>
                  <a:pt x="1370" y="3689"/>
                </a:cubicBezTo>
                <a:cubicBezTo>
                  <a:pt x="1262" y="3689"/>
                  <a:pt x="1191" y="3760"/>
                  <a:pt x="1191" y="3867"/>
                </a:cubicBezTo>
                <a:lnTo>
                  <a:pt x="1191" y="7987"/>
                </a:lnTo>
                <a:cubicBezTo>
                  <a:pt x="1191" y="8118"/>
                  <a:pt x="1298" y="8225"/>
                  <a:pt x="1429" y="8225"/>
                </a:cubicBezTo>
                <a:cubicBezTo>
                  <a:pt x="1465" y="8225"/>
                  <a:pt x="1489" y="8225"/>
                  <a:pt x="1524" y="8213"/>
                </a:cubicBezTo>
                <a:cubicBezTo>
                  <a:pt x="2203" y="7916"/>
                  <a:pt x="2917" y="7761"/>
                  <a:pt x="3656" y="7761"/>
                </a:cubicBezTo>
                <a:cubicBezTo>
                  <a:pt x="4715" y="7761"/>
                  <a:pt x="5537" y="8070"/>
                  <a:pt x="5799" y="8189"/>
                </a:cubicBezTo>
                <a:lnTo>
                  <a:pt x="5799" y="8606"/>
                </a:lnTo>
                <a:lnTo>
                  <a:pt x="417" y="8606"/>
                </a:lnTo>
                <a:cubicBezTo>
                  <a:pt x="381" y="8606"/>
                  <a:pt x="358" y="8582"/>
                  <a:pt x="358" y="8547"/>
                </a:cubicBezTo>
                <a:lnTo>
                  <a:pt x="358" y="1248"/>
                </a:lnTo>
                <a:cubicBezTo>
                  <a:pt x="358" y="1212"/>
                  <a:pt x="381" y="1188"/>
                  <a:pt x="417" y="1188"/>
                </a:cubicBezTo>
                <a:lnTo>
                  <a:pt x="1203" y="1188"/>
                </a:lnTo>
                <a:lnTo>
                  <a:pt x="1203" y="3153"/>
                </a:lnTo>
                <a:cubicBezTo>
                  <a:pt x="1203" y="3248"/>
                  <a:pt x="1274" y="3332"/>
                  <a:pt x="1382" y="3332"/>
                </a:cubicBezTo>
                <a:cubicBezTo>
                  <a:pt x="1489" y="3332"/>
                  <a:pt x="1560" y="3248"/>
                  <a:pt x="1560" y="3153"/>
                </a:cubicBezTo>
                <a:lnTo>
                  <a:pt x="1560" y="796"/>
                </a:lnTo>
                <a:cubicBezTo>
                  <a:pt x="2253" y="495"/>
                  <a:pt x="2987" y="358"/>
                  <a:pt x="3700" y="358"/>
                </a:cubicBezTo>
                <a:close/>
                <a:moveTo>
                  <a:pt x="6608" y="7987"/>
                </a:moveTo>
                <a:lnTo>
                  <a:pt x="6608" y="9249"/>
                </a:lnTo>
                <a:lnTo>
                  <a:pt x="6501" y="9166"/>
                </a:lnTo>
                <a:cubicBezTo>
                  <a:pt x="6471" y="9136"/>
                  <a:pt x="6430" y="9121"/>
                  <a:pt x="6390" y="9121"/>
                </a:cubicBezTo>
                <a:cubicBezTo>
                  <a:pt x="6349" y="9121"/>
                  <a:pt x="6311" y="9136"/>
                  <a:pt x="6287" y="9166"/>
                </a:cubicBezTo>
                <a:lnTo>
                  <a:pt x="6168" y="9261"/>
                </a:lnTo>
                <a:lnTo>
                  <a:pt x="6168" y="8166"/>
                </a:lnTo>
                <a:cubicBezTo>
                  <a:pt x="6251" y="8118"/>
                  <a:pt x="6418" y="8058"/>
                  <a:pt x="6608" y="7987"/>
                </a:cubicBezTo>
                <a:close/>
                <a:moveTo>
                  <a:pt x="8273" y="0"/>
                </a:moveTo>
                <a:cubicBezTo>
                  <a:pt x="7438" y="0"/>
                  <a:pt x="6643" y="178"/>
                  <a:pt x="5989" y="486"/>
                </a:cubicBezTo>
                <a:cubicBezTo>
                  <a:pt x="5715" y="367"/>
                  <a:pt x="4858" y="10"/>
                  <a:pt x="3668" y="10"/>
                </a:cubicBezTo>
                <a:cubicBezTo>
                  <a:pt x="2858" y="10"/>
                  <a:pt x="2072" y="176"/>
                  <a:pt x="1322" y="510"/>
                </a:cubicBezTo>
                <a:cubicBezTo>
                  <a:pt x="1143" y="593"/>
                  <a:pt x="1191" y="796"/>
                  <a:pt x="1191" y="843"/>
                </a:cubicBezTo>
                <a:lnTo>
                  <a:pt x="405" y="843"/>
                </a:lnTo>
                <a:cubicBezTo>
                  <a:pt x="179" y="843"/>
                  <a:pt x="0" y="1022"/>
                  <a:pt x="0" y="1248"/>
                </a:cubicBezTo>
                <a:lnTo>
                  <a:pt x="0" y="8535"/>
                </a:lnTo>
                <a:cubicBezTo>
                  <a:pt x="0" y="8761"/>
                  <a:pt x="179" y="8939"/>
                  <a:pt x="405" y="8939"/>
                </a:cubicBezTo>
                <a:lnTo>
                  <a:pt x="5811" y="8939"/>
                </a:lnTo>
                <a:lnTo>
                  <a:pt x="5811" y="9630"/>
                </a:lnTo>
                <a:cubicBezTo>
                  <a:pt x="5811" y="9740"/>
                  <a:pt x="5889" y="9808"/>
                  <a:pt x="5977" y="9808"/>
                </a:cubicBezTo>
                <a:cubicBezTo>
                  <a:pt x="6013" y="9808"/>
                  <a:pt x="6050" y="9797"/>
                  <a:pt x="6084" y="9773"/>
                </a:cubicBezTo>
                <a:lnTo>
                  <a:pt x="6382" y="9535"/>
                </a:lnTo>
                <a:cubicBezTo>
                  <a:pt x="6656" y="9737"/>
                  <a:pt x="6668" y="9809"/>
                  <a:pt x="6787" y="9809"/>
                </a:cubicBezTo>
                <a:cubicBezTo>
                  <a:pt x="6894" y="9809"/>
                  <a:pt x="6966" y="9737"/>
                  <a:pt x="6966" y="9630"/>
                </a:cubicBezTo>
                <a:lnTo>
                  <a:pt x="6966" y="8939"/>
                </a:lnTo>
                <a:lnTo>
                  <a:pt x="9335" y="8939"/>
                </a:lnTo>
                <a:cubicBezTo>
                  <a:pt x="9442" y="8939"/>
                  <a:pt x="9513" y="8856"/>
                  <a:pt x="9513" y="8761"/>
                </a:cubicBezTo>
                <a:cubicBezTo>
                  <a:pt x="9513" y="8654"/>
                  <a:pt x="9442" y="8582"/>
                  <a:pt x="9335" y="8582"/>
                </a:cubicBezTo>
                <a:lnTo>
                  <a:pt x="6966" y="8582"/>
                </a:lnTo>
                <a:lnTo>
                  <a:pt x="6966" y="7892"/>
                </a:lnTo>
                <a:cubicBezTo>
                  <a:pt x="7400" y="7783"/>
                  <a:pt x="7847" y="7728"/>
                  <a:pt x="8295" y="7728"/>
                </a:cubicBezTo>
                <a:cubicBezTo>
                  <a:pt x="9025" y="7728"/>
                  <a:pt x="9760" y="7875"/>
                  <a:pt x="10454" y="8177"/>
                </a:cubicBezTo>
                <a:cubicBezTo>
                  <a:pt x="10483" y="8192"/>
                  <a:pt x="10514" y="8199"/>
                  <a:pt x="10544" y="8199"/>
                </a:cubicBezTo>
                <a:cubicBezTo>
                  <a:pt x="10662" y="8199"/>
                  <a:pt x="10776" y="8096"/>
                  <a:pt x="10776" y="7963"/>
                </a:cubicBezTo>
                <a:lnTo>
                  <a:pt x="10776" y="1177"/>
                </a:lnTo>
                <a:lnTo>
                  <a:pt x="11561" y="1177"/>
                </a:lnTo>
                <a:cubicBezTo>
                  <a:pt x="11597" y="1177"/>
                  <a:pt x="11621" y="1212"/>
                  <a:pt x="11621" y="1236"/>
                </a:cubicBezTo>
                <a:lnTo>
                  <a:pt x="11621" y="8535"/>
                </a:lnTo>
                <a:cubicBezTo>
                  <a:pt x="11621" y="8570"/>
                  <a:pt x="11597" y="8594"/>
                  <a:pt x="11561" y="8594"/>
                </a:cubicBezTo>
                <a:lnTo>
                  <a:pt x="10049" y="8594"/>
                </a:lnTo>
                <a:cubicBezTo>
                  <a:pt x="9942" y="8594"/>
                  <a:pt x="9871" y="8666"/>
                  <a:pt x="9871" y="8773"/>
                </a:cubicBezTo>
                <a:cubicBezTo>
                  <a:pt x="9871" y="8880"/>
                  <a:pt x="9942" y="8951"/>
                  <a:pt x="10049" y="8951"/>
                </a:cubicBezTo>
                <a:lnTo>
                  <a:pt x="11561" y="8951"/>
                </a:lnTo>
                <a:cubicBezTo>
                  <a:pt x="11788" y="8951"/>
                  <a:pt x="11966" y="8773"/>
                  <a:pt x="11966" y="8547"/>
                </a:cubicBezTo>
                <a:lnTo>
                  <a:pt x="11966" y="1236"/>
                </a:lnTo>
                <a:cubicBezTo>
                  <a:pt x="11954" y="998"/>
                  <a:pt x="11776" y="831"/>
                  <a:pt x="11549" y="831"/>
                </a:cubicBezTo>
                <a:lnTo>
                  <a:pt x="10764" y="831"/>
                </a:lnTo>
                <a:cubicBezTo>
                  <a:pt x="10752" y="784"/>
                  <a:pt x="10811" y="581"/>
                  <a:pt x="10633" y="498"/>
                </a:cubicBezTo>
                <a:cubicBezTo>
                  <a:pt x="9864" y="154"/>
                  <a:pt x="9051" y="0"/>
                  <a:pt x="8273" y="0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679" name="Google Shape;10964;p57"/>
          <p:cNvGrpSpPr/>
          <p:nvPr/>
        </p:nvGrpSpPr>
        <p:grpSpPr>
          <a:xfrm>
            <a:off x="664474" y="2002833"/>
            <a:ext cx="446882" cy="445430"/>
            <a:chOff x="852385" y="1510916"/>
            <a:chExt cx="353145" cy="351998"/>
          </a:xfrm>
          <a:solidFill>
            <a:srgbClr val="0D4D98"/>
          </a:solidFill>
        </p:grpSpPr>
        <p:sp>
          <p:nvSpPr>
            <p:cNvPr id="680" name="Google Shape;10965;p57"/>
            <p:cNvSpPr/>
            <p:nvPr/>
          </p:nvSpPr>
          <p:spPr>
            <a:xfrm>
              <a:off x="852385" y="1510916"/>
              <a:ext cx="353145" cy="187785"/>
            </a:xfrm>
            <a:custGeom>
              <a:avLst/>
              <a:gdLst/>
              <a:ahLst/>
              <a:cxnLst/>
              <a:rect l="l" t="t" r="r" b="b"/>
              <a:pathLst>
                <a:path w="11086" h="5895" extrusionOk="0">
                  <a:moveTo>
                    <a:pt x="6145" y="334"/>
                  </a:moveTo>
                  <a:lnTo>
                    <a:pt x="6145" y="703"/>
                  </a:lnTo>
                  <a:lnTo>
                    <a:pt x="4942" y="703"/>
                  </a:lnTo>
                  <a:lnTo>
                    <a:pt x="4942" y="334"/>
                  </a:lnTo>
                  <a:close/>
                  <a:moveTo>
                    <a:pt x="10764" y="1025"/>
                  </a:moveTo>
                  <a:lnTo>
                    <a:pt x="10764" y="1596"/>
                  </a:lnTo>
                  <a:lnTo>
                    <a:pt x="346" y="1596"/>
                  </a:lnTo>
                  <a:lnTo>
                    <a:pt x="346" y="1025"/>
                  </a:lnTo>
                  <a:close/>
                  <a:moveTo>
                    <a:pt x="4775" y="1"/>
                  </a:moveTo>
                  <a:cubicBezTo>
                    <a:pt x="4692" y="1"/>
                    <a:pt x="4621" y="84"/>
                    <a:pt x="4621" y="167"/>
                  </a:cubicBezTo>
                  <a:lnTo>
                    <a:pt x="4621" y="703"/>
                  </a:lnTo>
                  <a:lnTo>
                    <a:pt x="168" y="703"/>
                  </a:lnTo>
                  <a:cubicBezTo>
                    <a:pt x="72" y="703"/>
                    <a:pt x="1" y="775"/>
                    <a:pt x="1" y="870"/>
                  </a:cubicBezTo>
                  <a:lnTo>
                    <a:pt x="1" y="1751"/>
                  </a:lnTo>
                  <a:cubicBezTo>
                    <a:pt x="1" y="1834"/>
                    <a:pt x="72" y="1906"/>
                    <a:pt x="168" y="1906"/>
                  </a:cubicBezTo>
                  <a:lnTo>
                    <a:pt x="656" y="1906"/>
                  </a:lnTo>
                  <a:lnTo>
                    <a:pt x="656" y="2620"/>
                  </a:lnTo>
                  <a:cubicBezTo>
                    <a:pt x="656" y="2715"/>
                    <a:pt x="727" y="2787"/>
                    <a:pt x="822" y="2787"/>
                  </a:cubicBezTo>
                  <a:cubicBezTo>
                    <a:pt x="906" y="2787"/>
                    <a:pt x="989" y="2715"/>
                    <a:pt x="989" y="2620"/>
                  </a:cubicBezTo>
                  <a:lnTo>
                    <a:pt x="989" y="1906"/>
                  </a:lnTo>
                  <a:lnTo>
                    <a:pt x="10109" y="1906"/>
                  </a:lnTo>
                  <a:lnTo>
                    <a:pt x="10109" y="5740"/>
                  </a:lnTo>
                  <a:cubicBezTo>
                    <a:pt x="10109" y="5823"/>
                    <a:pt x="10181" y="5894"/>
                    <a:pt x="10276" y="5894"/>
                  </a:cubicBezTo>
                  <a:cubicBezTo>
                    <a:pt x="10359" y="5894"/>
                    <a:pt x="10431" y="5823"/>
                    <a:pt x="10431" y="5740"/>
                  </a:cubicBezTo>
                  <a:lnTo>
                    <a:pt x="10431" y="1918"/>
                  </a:lnTo>
                  <a:lnTo>
                    <a:pt x="10931" y="1918"/>
                  </a:lnTo>
                  <a:cubicBezTo>
                    <a:pt x="11014" y="1918"/>
                    <a:pt x="11086" y="1846"/>
                    <a:pt x="11086" y="1763"/>
                  </a:cubicBezTo>
                  <a:lnTo>
                    <a:pt x="11086" y="882"/>
                  </a:lnTo>
                  <a:cubicBezTo>
                    <a:pt x="11086" y="775"/>
                    <a:pt x="11014" y="703"/>
                    <a:pt x="10931" y="703"/>
                  </a:cubicBezTo>
                  <a:lnTo>
                    <a:pt x="6478" y="703"/>
                  </a:lnTo>
                  <a:lnTo>
                    <a:pt x="6478" y="167"/>
                  </a:lnTo>
                  <a:cubicBezTo>
                    <a:pt x="6478" y="84"/>
                    <a:pt x="6406" y="1"/>
                    <a:pt x="631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81" name="Google Shape;10966;p57"/>
            <p:cNvSpPr/>
            <p:nvPr/>
          </p:nvSpPr>
          <p:spPr>
            <a:xfrm>
              <a:off x="852385" y="1609921"/>
              <a:ext cx="353145" cy="252992"/>
            </a:xfrm>
            <a:custGeom>
              <a:avLst/>
              <a:gdLst/>
              <a:ahLst/>
              <a:cxnLst/>
              <a:rect l="l" t="t" r="r" b="b"/>
              <a:pathLst>
                <a:path w="11086" h="7942" extrusionOk="0">
                  <a:moveTo>
                    <a:pt x="10764" y="4382"/>
                  </a:moveTo>
                  <a:lnTo>
                    <a:pt x="10764" y="4953"/>
                  </a:lnTo>
                  <a:lnTo>
                    <a:pt x="346" y="4953"/>
                  </a:lnTo>
                  <a:lnTo>
                    <a:pt x="346" y="4382"/>
                  </a:lnTo>
                  <a:close/>
                  <a:moveTo>
                    <a:pt x="6406" y="5275"/>
                  </a:moveTo>
                  <a:lnTo>
                    <a:pt x="6895" y="6168"/>
                  </a:lnTo>
                  <a:lnTo>
                    <a:pt x="4228" y="6168"/>
                  </a:lnTo>
                  <a:lnTo>
                    <a:pt x="4716" y="5275"/>
                  </a:lnTo>
                  <a:close/>
                  <a:moveTo>
                    <a:pt x="4335" y="5275"/>
                  </a:moveTo>
                  <a:lnTo>
                    <a:pt x="3049" y="7608"/>
                  </a:lnTo>
                  <a:lnTo>
                    <a:pt x="2573" y="7608"/>
                  </a:lnTo>
                  <a:lnTo>
                    <a:pt x="3859" y="5275"/>
                  </a:lnTo>
                  <a:close/>
                  <a:moveTo>
                    <a:pt x="7240" y="5275"/>
                  </a:moveTo>
                  <a:lnTo>
                    <a:pt x="8514" y="7608"/>
                  </a:lnTo>
                  <a:lnTo>
                    <a:pt x="8038" y="7608"/>
                  </a:lnTo>
                  <a:lnTo>
                    <a:pt x="6764" y="5275"/>
                  </a:lnTo>
                  <a:close/>
                  <a:moveTo>
                    <a:pt x="822" y="0"/>
                  </a:moveTo>
                  <a:cubicBezTo>
                    <a:pt x="727" y="0"/>
                    <a:pt x="656" y="84"/>
                    <a:pt x="656" y="167"/>
                  </a:cubicBezTo>
                  <a:lnTo>
                    <a:pt x="656" y="4072"/>
                  </a:lnTo>
                  <a:lnTo>
                    <a:pt x="168" y="4072"/>
                  </a:lnTo>
                  <a:cubicBezTo>
                    <a:pt x="72" y="4072"/>
                    <a:pt x="1" y="4144"/>
                    <a:pt x="1" y="4239"/>
                  </a:cubicBezTo>
                  <a:lnTo>
                    <a:pt x="1" y="5108"/>
                  </a:lnTo>
                  <a:cubicBezTo>
                    <a:pt x="1" y="5203"/>
                    <a:pt x="72" y="5275"/>
                    <a:pt x="168" y="5275"/>
                  </a:cubicBezTo>
                  <a:lnTo>
                    <a:pt x="3489" y="5275"/>
                  </a:lnTo>
                  <a:lnTo>
                    <a:pt x="2144" y="7704"/>
                  </a:lnTo>
                  <a:cubicBezTo>
                    <a:pt x="2120" y="7751"/>
                    <a:pt x="2120" y="7811"/>
                    <a:pt x="2144" y="7870"/>
                  </a:cubicBezTo>
                  <a:cubicBezTo>
                    <a:pt x="2180" y="7906"/>
                    <a:pt x="2239" y="7942"/>
                    <a:pt x="2275" y="7942"/>
                  </a:cubicBezTo>
                  <a:lnTo>
                    <a:pt x="3132" y="7942"/>
                  </a:lnTo>
                  <a:cubicBezTo>
                    <a:pt x="3192" y="7942"/>
                    <a:pt x="3251" y="7906"/>
                    <a:pt x="3275" y="7846"/>
                  </a:cubicBezTo>
                  <a:lnTo>
                    <a:pt x="3644" y="7168"/>
                  </a:lnTo>
                  <a:lnTo>
                    <a:pt x="4644" y="7168"/>
                  </a:lnTo>
                  <a:cubicBezTo>
                    <a:pt x="4728" y="7168"/>
                    <a:pt x="4811" y="7096"/>
                    <a:pt x="4811" y="7001"/>
                  </a:cubicBezTo>
                  <a:cubicBezTo>
                    <a:pt x="4811" y="6906"/>
                    <a:pt x="4728" y="6834"/>
                    <a:pt x="4644" y="6834"/>
                  </a:cubicBezTo>
                  <a:lnTo>
                    <a:pt x="3823" y="6834"/>
                  </a:lnTo>
                  <a:lnTo>
                    <a:pt x="4037" y="6465"/>
                  </a:lnTo>
                  <a:lnTo>
                    <a:pt x="7061" y="6465"/>
                  </a:lnTo>
                  <a:lnTo>
                    <a:pt x="7252" y="6834"/>
                  </a:lnTo>
                  <a:lnTo>
                    <a:pt x="5299" y="6834"/>
                  </a:lnTo>
                  <a:cubicBezTo>
                    <a:pt x="5216" y="6834"/>
                    <a:pt x="5133" y="6906"/>
                    <a:pt x="5133" y="7001"/>
                  </a:cubicBezTo>
                  <a:cubicBezTo>
                    <a:pt x="5133" y="7096"/>
                    <a:pt x="5216" y="7168"/>
                    <a:pt x="5299" y="7168"/>
                  </a:cubicBezTo>
                  <a:lnTo>
                    <a:pt x="7430" y="7168"/>
                  </a:lnTo>
                  <a:lnTo>
                    <a:pt x="7800" y="7846"/>
                  </a:lnTo>
                  <a:cubicBezTo>
                    <a:pt x="7835" y="7894"/>
                    <a:pt x="7895" y="7942"/>
                    <a:pt x="7954" y="7942"/>
                  </a:cubicBezTo>
                  <a:lnTo>
                    <a:pt x="8800" y="7942"/>
                  </a:lnTo>
                  <a:cubicBezTo>
                    <a:pt x="8859" y="7942"/>
                    <a:pt x="8907" y="7906"/>
                    <a:pt x="8931" y="7870"/>
                  </a:cubicBezTo>
                  <a:cubicBezTo>
                    <a:pt x="8966" y="7823"/>
                    <a:pt x="8966" y="7763"/>
                    <a:pt x="8931" y="7704"/>
                  </a:cubicBezTo>
                  <a:lnTo>
                    <a:pt x="7597" y="5275"/>
                  </a:lnTo>
                  <a:lnTo>
                    <a:pt x="10931" y="5275"/>
                  </a:lnTo>
                  <a:cubicBezTo>
                    <a:pt x="11014" y="5275"/>
                    <a:pt x="11086" y="5203"/>
                    <a:pt x="11086" y="5108"/>
                  </a:cubicBezTo>
                  <a:lnTo>
                    <a:pt x="11086" y="4239"/>
                  </a:lnTo>
                  <a:cubicBezTo>
                    <a:pt x="11086" y="4144"/>
                    <a:pt x="11014" y="4072"/>
                    <a:pt x="10931" y="4072"/>
                  </a:cubicBezTo>
                  <a:lnTo>
                    <a:pt x="10431" y="4072"/>
                  </a:lnTo>
                  <a:lnTo>
                    <a:pt x="10431" y="3263"/>
                  </a:lnTo>
                  <a:cubicBezTo>
                    <a:pt x="10431" y="3179"/>
                    <a:pt x="10359" y="3108"/>
                    <a:pt x="10276" y="3108"/>
                  </a:cubicBezTo>
                  <a:cubicBezTo>
                    <a:pt x="10181" y="3108"/>
                    <a:pt x="10109" y="3179"/>
                    <a:pt x="10109" y="3263"/>
                  </a:cubicBezTo>
                  <a:lnTo>
                    <a:pt x="10109" y="4072"/>
                  </a:lnTo>
                  <a:lnTo>
                    <a:pt x="989" y="4072"/>
                  </a:lnTo>
                  <a:lnTo>
                    <a:pt x="989" y="167"/>
                  </a:lnTo>
                  <a:cubicBezTo>
                    <a:pt x="989" y="84"/>
                    <a:pt x="906" y="0"/>
                    <a:pt x="8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82" name="Google Shape;10967;p57"/>
            <p:cNvSpPr/>
            <p:nvPr/>
          </p:nvSpPr>
          <p:spPr>
            <a:xfrm>
              <a:off x="928264" y="1584501"/>
              <a:ext cx="198775" cy="140735"/>
            </a:xfrm>
            <a:custGeom>
              <a:avLst/>
              <a:gdLst/>
              <a:ahLst/>
              <a:cxnLst/>
              <a:rect l="l" t="t" r="r" b="b"/>
              <a:pathLst>
                <a:path w="6240" h="4418" extrusionOk="0">
                  <a:moveTo>
                    <a:pt x="5608" y="322"/>
                  </a:moveTo>
                  <a:cubicBezTo>
                    <a:pt x="5787" y="322"/>
                    <a:pt x="5929" y="465"/>
                    <a:pt x="5929" y="643"/>
                  </a:cubicBezTo>
                  <a:cubicBezTo>
                    <a:pt x="5929" y="798"/>
                    <a:pt x="5775" y="953"/>
                    <a:pt x="5608" y="953"/>
                  </a:cubicBezTo>
                  <a:cubicBezTo>
                    <a:pt x="5453" y="953"/>
                    <a:pt x="5298" y="822"/>
                    <a:pt x="5298" y="643"/>
                  </a:cubicBezTo>
                  <a:cubicBezTo>
                    <a:pt x="5298" y="477"/>
                    <a:pt x="5429" y="322"/>
                    <a:pt x="5608" y="322"/>
                  </a:cubicBezTo>
                  <a:close/>
                  <a:moveTo>
                    <a:pt x="2131" y="1334"/>
                  </a:moveTo>
                  <a:cubicBezTo>
                    <a:pt x="2310" y="1334"/>
                    <a:pt x="2441" y="1477"/>
                    <a:pt x="2441" y="1656"/>
                  </a:cubicBezTo>
                  <a:cubicBezTo>
                    <a:pt x="2441" y="1834"/>
                    <a:pt x="2310" y="1965"/>
                    <a:pt x="2131" y="1965"/>
                  </a:cubicBezTo>
                  <a:cubicBezTo>
                    <a:pt x="1965" y="1965"/>
                    <a:pt x="1822" y="1834"/>
                    <a:pt x="1822" y="1656"/>
                  </a:cubicBezTo>
                  <a:cubicBezTo>
                    <a:pt x="1822" y="1489"/>
                    <a:pt x="1953" y="1334"/>
                    <a:pt x="2131" y="1334"/>
                  </a:cubicBezTo>
                  <a:close/>
                  <a:moveTo>
                    <a:pt x="4036" y="2429"/>
                  </a:moveTo>
                  <a:cubicBezTo>
                    <a:pt x="4215" y="2429"/>
                    <a:pt x="4346" y="2560"/>
                    <a:pt x="4346" y="2739"/>
                  </a:cubicBezTo>
                  <a:cubicBezTo>
                    <a:pt x="4346" y="2918"/>
                    <a:pt x="4203" y="3049"/>
                    <a:pt x="4036" y="3049"/>
                  </a:cubicBezTo>
                  <a:cubicBezTo>
                    <a:pt x="3870" y="3049"/>
                    <a:pt x="3727" y="2918"/>
                    <a:pt x="3727" y="2739"/>
                  </a:cubicBezTo>
                  <a:cubicBezTo>
                    <a:pt x="3727" y="2572"/>
                    <a:pt x="3858" y="2429"/>
                    <a:pt x="4036" y="2429"/>
                  </a:cubicBezTo>
                  <a:close/>
                  <a:moveTo>
                    <a:pt x="595" y="3501"/>
                  </a:moveTo>
                  <a:cubicBezTo>
                    <a:pt x="774" y="3501"/>
                    <a:pt x="905" y="3632"/>
                    <a:pt x="905" y="3811"/>
                  </a:cubicBezTo>
                  <a:cubicBezTo>
                    <a:pt x="905" y="3989"/>
                    <a:pt x="762" y="4120"/>
                    <a:pt x="595" y="4120"/>
                  </a:cubicBezTo>
                  <a:cubicBezTo>
                    <a:pt x="429" y="4120"/>
                    <a:pt x="286" y="3989"/>
                    <a:pt x="286" y="3811"/>
                  </a:cubicBezTo>
                  <a:cubicBezTo>
                    <a:pt x="286" y="3644"/>
                    <a:pt x="417" y="3501"/>
                    <a:pt x="595" y="3501"/>
                  </a:cubicBezTo>
                  <a:close/>
                  <a:moveTo>
                    <a:pt x="5608" y="1"/>
                  </a:moveTo>
                  <a:cubicBezTo>
                    <a:pt x="5275" y="1"/>
                    <a:pt x="4989" y="286"/>
                    <a:pt x="4989" y="632"/>
                  </a:cubicBezTo>
                  <a:cubicBezTo>
                    <a:pt x="4989" y="786"/>
                    <a:pt x="5048" y="941"/>
                    <a:pt x="5156" y="1048"/>
                  </a:cubicBezTo>
                  <a:lnTo>
                    <a:pt x="4239" y="2132"/>
                  </a:lnTo>
                  <a:cubicBezTo>
                    <a:pt x="4179" y="2120"/>
                    <a:pt x="4108" y="2096"/>
                    <a:pt x="4048" y="2096"/>
                  </a:cubicBezTo>
                  <a:cubicBezTo>
                    <a:pt x="3858" y="2096"/>
                    <a:pt x="3679" y="2191"/>
                    <a:pt x="3560" y="2334"/>
                  </a:cubicBezTo>
                  <a:lnTo>
                    <a:pt x="2739" y="1882"/>
                  </a:lnTo>
                  <a:cubicBezTo>
                    <a:pt x="2774" y="1798"/>
                    <a:pt x="2786" y="1727"/>
                    <a:pt x="2786" y="1656"/>
                  </a:cubicBezTo>
                  <a:cubicBezTo>
                    <a:pt x="2786" y="1310"/>
                    <a:pt x="2500" y="1024"/>
                    <a:pt x="2155" y="1024"/>
                  </a:cubicBezTo>
                  <a:cubicBezTo>
                    <a:pt x="1822" y="1024"/>
                    <a:pt x="1536" y="1310"/>
                    <a:pt x="1536" y="1656"/>
                  </a:cubicBezTo>
                  <a:cubicBezTo>
                    <a:pt x="1536" y="1822"/>
                    <a:pt x="1596" y="1953"/>
                    <a:pt x="1703" y="2072"/>
                  </a:cubicBezTo>
                  <a:lnTo>
                    <a:pt x="834" y="3203"/>
                  </a:lnTo>
                  <a:cubicBezTo>
                    <a:pt x="774" y="3191"/>
                    <a:pt x="703" y="3168"/>
                    <a:pt x="631" y="3168"/>
                  </a:cubicBezTo>
                  <a:cubicBezTo>
                    <a:pt x="286" y="3168"/>
                    <a:pt x="0" y="3453"/>
                    <a:pt x="0" y="3799"/>
                  </a:cubicBezTo>
                  <a:cubicBezTo>
                    <a:pt x="0" y="4144"/>
                    <a:pt x="286" y="4418"/>
                    <a:pt x="631" y="4418"/>
                  </a:cubicBezTo>
                  <a:cubicBezTo>
                    <a:pt x="965" y="4418"/>
                    <a:pt x="1250" y="4144"/>
                    <a:pt x="1250" y="3799"/>
                  </a:cubicBezTo>
                  <a:cubicBezTo>
                    <a:pt x="1250" y="3632"/>
                    <a:pt x="1191" y="3501"/>
                    <a:pt x="1084" y="3382"/>
                  </a:cubicBezTo>
                  <a:lnTo>
                    <a:pt x="1953" y="2251"/>
                  </a:lnTo>
                  <a:cubicBezTo>
                    <a:pt x="2012" y="2263"/>
                    <a:pt x="2084" y="2275"/>
                    <a:pt x="2155" y="2275"/>
                  </a:cubicBezTo>
                  <a:cubicBezTo>
                    <a:pt x="2310" y="2275"/>
                    <a:pt x="2441" y="2215"/>
                    <a:pt x="2560" y="2144"/>
                  </a:cubicBezTo>
                  <a:lnTo>
                    <a:pt x="3441" y="2632"/>
                  </a:lnTo>
                  <a:cubicBezTo>
                    <a:pt x="3441" y="2668"/>
                    <a:pt x="3429" y="2691"/>
                    <a:pt x="3429" y="2739"/>
                  </a:cubicBezTo>
                  <a:cubicBezTo>
                    <a:pt x="3429" y="3084"/>
                    <a:pt x="3703" y="3370"/>
                    <a:pt x="4048" y="3370"/>
                  </a:cubicBezTo>
                  <a:cubicBezTo>
                    <a:pt x="4394" y="3370"/>
                    <a:pt x="4679" y="3084"/>
                    <a:pt x="4679" y="2739"/>
                  </a:cubicBezTo>
                  <a:cubicBezTo>
                    <a:pt x="4679" y="2572"/>
                    <a:pt x="4620" y="2429"/>
                    <a:pt x="4513" y="2322"/>
                  </a:cubicBezTo>
                  <a:lnTo>
                    <a:pt x="5418" y="1239"/>
                  </a:lnTo>
                  <a:cubicBezTo>
                    <a:pt x="5477" y="1251"/>
                    <a:pt x="5548" y="1263"/>
                    <a:pt x="5608" y="1263"/>
                  </a:cubicBezTo>
                  <a:cubicBezTo>
                    <a:pt x="5953" y="1263"/>
                    <a:pt x="6239" y="989"/>
                    <a:pt x="6239" y="643"/>
                  </a:cubicBezTo>
                  <a:cubicBezTo>
                    <a:pt x="6239" y="286"/>
                    <a:pt x="5953" y="1"/>
                    <a:pt x="560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683" name="Google Shape;10968;p57"/>
          <p:cNvGrpSpPr/>
          <p:nvPr/>
        </p:nvGrpSpPr>
        <p:grpSpPr>
          <a:xfrm>
            <a:off x="2039905" y="2012465"/>
            <a:ext cx="434384" cy="433417"/>
            <a:chOff x="1745217" y="1515471"/>
            <a:chExt cx="343269" cy="342505"/>
          </a:xfrm>
          <a:solidFill>
            <a:srgbClr val="0D4D98"/>
          </a:solidFill>
        </p:grpSpPr>
        <p:sp>
          <p:nvSpPr>
            <p:cNvPr id="684" name="Google Shape;10969;p57"/>
            <p:cNvSpPr/>
            <p:nvPr/>
          </p:nvSpPr>
          <p:spPr>
            <a:xfrm>
              <a:off x="1854448" y="1647096"/>
              <a:ext cx="22012" cy="21630"/>
            </a:xfrm>
            <a:custGeom>
              <a:avLst/>
              <a:gdLst/>
              <a:ahLst/>
              <a:cxnLst/>
              <a:rect l="l" t="t" r="r" b="b"/>
              <a:pathLst>
                <a:path w="691" h="679" extrusionOk="0">
                  <a:moveTo>
                    <a:pt x="346" y="0"/>
                  </a:moveTo>
                  <a:cubicBezTo>
                    <a:pt x="155" y="0"/>
                    <a:pt x="0" y="155"/>
                    <a:pt x="0" y="345"/>
                  </a:cubicBezTo>
                  <a:cubicBezTo>
                    <a:pt x="0" y="536"/>
                    <a:pt x="155" y="679"/>
                    <a:pt x="346" y="679"/>
                  </a:cubicBezTo>
                  <a:cubicBezTo>
                    <a:pt x="536" y="679"/>
                    <a:pt x="691" y="536"/>
                    <a:pt x="691" y="345"/>
                  </a:cubicBezTo>
                  <a:cubicBezTo>
                    <a:pt x="691" y="155"/>
                    <a:pt x="536" y="0"/>
                    <a:pt x="34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85" name="Google Shape;10970;p57"/>
            <p:cNvSpPr/>
            <p:nvPr/>
          </p:nvSpPr>
          <p:spPr>
            <a:xfrm>
              <a:off x="1906021" y="1647096"/>
              <a:ext cx="21661" cy="21630"/>
            </a:xfrm>
            <a:custGeom>
              <a:avLst/>
              <a:gdLst/>
              <a:ahLst/>
              <a:cxnLst/>
              <a:rect l="l" t="t" r="r" b="b"/>
              <a:pathLst>
                <a:path w="680" h="679" extrusionOk="0">
                  <a:moveTo>
                    <a:pt x="334" y="0"/>
                  </a:moveTo>
                  <a:cubicBezTo>
                    <a:pt x="143" y="0"/>
                    <a:pt x="0" y="155"/>
                    <a:pt x="0" y="345"/>
                  </a:cubicBezTo>
                  <a:cubicBezTo>
                    <a:pt x="0" y="536"/>
                    <a:pt x="143" y="679"/>
                    <a:pt x="334" y="679"/>
                  </a:cubicBezTo>
                  <a:cubicBezTo>
                    <a:pt x="524" y="679"/>
                    <a:pt x="679" y="536"/>
                    <a:pt x="679" y="345"/>
                  </a:cubicBezTo>
                  <a:cubicBezTo>
                    <a:pt x="679" y="155"/>
                    <a:pt x="524" y="0"/>
                    <a:pt x="3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86" name="Google Shape;10971;p57"/>
            <p:cNvSpPr/>
            <p:nvPr/>
          </p:nvSpPr>
          <p:spPr>
            <a:xfrm>
              <a:off x="1956830" y="1647096"/>
              <a:ext cx="22044" cy="21630"/>
            </a:xfrm>
            <a:custGeom>
              <a:avLst/>
              <a:gdLst/>
              <a:ahLst/>
              <a:cxnLst/>
              <a:rect l="l" t="t" r="r" b="b"/>
              <a:pathLst>
                <a:path w="692" h="679" extrusionOk="0">
                  <a:moveTo>
                    <a:pt x="346" y="0"/>
                  </a:moveTo>
                  <a:cubicBezTo>
                    <a:pt x="156" y="0"/>
                    <a:pt x="1" y="155"/>
                    <a:pt x="1" y="345"/>
                  </a:cubicBezTo>
                  <a:cubicBezTo>
                    <a:pt x="1" y="536"/>
                    <a:pt x="156" y="679"/>
                    <a:pt x="346" y="679"/>
                  </a:cubicBezTo>
                  <a:cubicBezTo>
                    <a:pt x="537" y="679"/>
                    <a:pt x="691" y="536"/>
                    <a:pt x="691" y="345"/>
                  </a:cubicBezTo>
                  <a:cubicBezTo>
                    <a:pt x="691" y="155"/>
                    <a:pt x="537" y="0"/>
                    <a:pt x="34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87" name="Google Shape;10972;p57"/>
            <p:cNvSpPr/>
            <p:nvPr/>
          </p:nvSpPr>
          <p:spPr>
            <a:xfrm>
              <a:off x="1745217" y="1515471"/>
              <a:ext cx="343269" cy="342505"/>
            </a:xfrm>
            <a:custGeom>
              <a:avLst/>
              <a:gdLst/>
              <a:ahLst/>
              <a:cxnLst/>
              <a:rect l="l" t="t" r="r" b="b"/>
              <a:pathLst>
                <a:path w="10776" h="10752" extrusionOk="0">
                  <a:moveTo>
                    <a:pt x="5382" y="1"/>
                  </a:moveTo>
                  <a:cubicBezTo>
                    <a:pt x="3953" y="1"/>
                    <a:pt x="2608" y="453"/>
                    <a:pt x="1596" y="1286"/>
                  </a:cubicBezTo>
                  <a:cubicBezTo>
                    <a:pt x="560" y="2144"/>
                    <a:pt x="0" y="3251"/>
                    <a:pt x="0" y="4465"/>
                  </a:cubicBezTo>
                  <a:cubicBezTo>
                    <a:pt x="0" y="5513"/>
                    <a:pt x="465" y="6561"/>
                    <a:pt x="1274" y="7359"/>
                  </a:cubicBezTo>
                  <a:cubicBezTo>
                    <a:pt x="2072" y="8121"/>
                    <a:pt x="3120" y="8645"/>
                    <a:pt x="4298" y="8835"/>
                  </a:cubicBezTo>
                  <a:cubicBezTo>
                    <a:pt x="4310" y="9442"/>
                    <a:pt x="4108" y="10014"/>
                    <a:pt x="3703" y="10478"/>
                  </a:cubicBezTo>
                  <a:cubicBezTo>
                    <a:pt x="3655" y="10514"/>
                    <a:pt x="3644" y="10597"/>
                    <a:pt x="3679" y="10657"/>
                  </a:cubicBezTo>
                  <a:cubicBezTo>
                    <a:pt x="3703" y="10704"/>
                    <a:pt x="3763" y="10752"/>
                    <a:pt x="3834" y="10752"/>
                  </a:cubicBezTo>
                  <a:cubicBezTo>
                    <a:pt x="5025" y="10752"/>
                    <a:pt x="6084" y="9966"/>
                    <a:pt x="6442" y="8835"/>
                  </a:cubicBezTo>
                  <a:cubicBezTo>
                    <a:pt x="7406" y="8668"/>
                    <a:pt x="8287" y="8299"/>
                    <a:pt x="9013" y="7752"/>
                  </a:cubicBezTo>
                  <a:cubicBezTo>
                    <a:pt x="9097" y="7692"/>
                    <a:pt x="9109" y="7585"/>
                    <a:pt x="9049" y="7513"/>
                  </a:cubicBezTo>
                  <a:cubicBezTo>
                    <a:pt x="9014" y="7465"/>
                    <a:pt x="8963" y="7441"/>
                    <a:pt x="8913" y="7441"/>
                  </a:cubicBezTo>
                  <a:cubicBezTo>
                    <a:pt x="8877" y="7441"/>
                    <a:pt x="8841" y="7453"/>
                    <a:pt x="8811" y="7478"/>
                  </a:cubicBezTo>
                  <a:cubicBezTo>
                    <a:pt x="8096" y="8014"/>
                    <a:pt x="7215" y="8371"/>
                    <a:pt x="6275" y="8502"/>
                  </a:cubicBezTo>
                  <a:cubicBezTo>
                    <a:pt x="6203" y="8525"/>
                    <a:pt x="6156" y="8561"/>
                    <a:pt x="6132" y="8621"/>
                  </a:cubicBezTo>
                  <a:cubicBezTo>
                    <a:pt x="5894" y="9549"/>
                    <a:pt x="5120" y="10216"/>
                    <a:pt x="4215" y="10371"/>
                  </a:cubicBezTo>
                  <a:cubicBezTo>
                    <a:pt x="4537" y="9859"/>
                    <a:pt x="4703" y="9264"/>
                    <a:pt x="4644" y="8656"/>
                  </a:cubicBezTo>
                  <a:cubicBezTo>
                    <a:pt x="4644" y="8585"/>
                    <a:pt x="4572" y="8502"/>
                    <a:pt x="4489" y="8490"/>
                  </a:cubicBezTo>
                  <a:cubicBezTo>
                    <a:pt x="2084" y="8144"/>
                    <a:pt x="346" y="6442"/>
                    <a:pt x="346" y="4430"/>
                  </a:cubicBezTo>
                  <a:cubicBezTo>
                    <a:pt x="346" y="2156"/>
                    <a:pt x="2608" y="310"/>
                    <a:pt x="5382" y="310"/>
                  </a:cubicBezTo>
                  <a:cubicBezTo>
                    <a:pt x="8168" y="310"/>
                    <a:pt x="10430" y="2156"/>
                    <a:pt x="10430" y="4430"/>
                  </a:cubicBezTo>
                  <a:cubicBezTo>
                    <a:pt x="10430" y="5370"/>
                    <a:pt x="10025" y="6287"/>
                    <a:pt x="9311" y="7013"/>
                  </a:cubicBezTo>
                  <a:cubicBezTo>
                    <a:pt x="9251" y="7097"/>
                    <a:pt x="9251" y="7192"/>
                    <a:pt x="9311" y="7252"/>
                  </a:cubicBezTo>
                  <a:cubicBezTo>
                    <a:pt x="9353" y="7281"/>
                    <a:pt x="9397" y="7296"/>
                    <a:pt x="9439" y="7296"/>
                  </a:cubicBezTo>
                  <a:cubicBezTo>
                    <a:pt x="9481" y="7296"/>
                    <a:pt x="9519" y="7281"/>
                    <a:pt x="9549" y="7252"/>
                  </a:cubicBezTo>
                  <a:cubicBezTo>
                    <a:pt x="10347" y="6466"/>
                    <a:pt x="10775" y="5454"/>
                    <a:pt x="10775" y="4430"/>
                  </a:cubicBezTo>
                  <a:cubicBezTo>
                    <a:pt x="10775" y="3263"/>
                    <a:pt x="10204" y="2144"/>
                    <a:pt x="9180" y="1286"/>
                  </a:cubicBezTo>
                  <a:cubicBezTo>
                    <a:pt x="8168" y="453"/>
                    <a:pt x="6811" y="1"/>
                    <a:pt x="538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688" name="Google Shape;10973;p57"/>
          <p:cNvSpPr/>
          <p:nvPr/>
        </p:nvSpPr>
        <p:spPr>
          <a:xfrm>
            <a:off x="4858008" y="1991171"/>
            <a:ext cx="462682" cy="460062"/>
          </a:xfrm>
          <a:custGeom>
            <a:avLst/>
            <a:gdLst/>
            <a:ahLst/>
            <a:cxnLst/>
            <a:rect l="l" t="t" r="r" b="b"/>
            <a:pathLst>
              <a:path w="11478" h="11413" extrusionOk="0">
                <a:moveTo>
                  <a:pt x="1401" y="515"/>
                </a:moveTo>
                <a:cubicBezTo>
                  <a:pt x="1616" y="515"/>
                  <a:pt x="1834" y="595"/>
                  <a:pt x="2000" y="756"/>
                </a:cubicBezTo>
                <a:lnTo>
                  <a:pt x="2548" y="1304"/>
                </a:lnTo>
                <a:lnTo>
                  <a:pt x="1358" y="2494"/>
                </a:lnTo>
                <a:lnTo>
                  <a:pt x="810" y="1947"/>
                </a:lnTo>
                <a:cubicBezTo>
                  <a:pt x="476" y="1625"/>
                  <a:pt x="476" y="1078"/>
                  <a:pt x="810" y="756"/>
                </a:cubicBezTo>
                <a:cubicBezTo>
                  <a:pt x="971" y="595"/>
                  <a:pt x="1185" y="515"/>
                  <a:pt x="1401" y="515"/>
                </a:cubicBezTo>
                <a:close/>
                <a:moveTo>
                  <a:pt x="2798" y="1566"/>
                </a:moveTo>
                <a:lnTo>
                  <a:pt x="3251" y="2006"/>
                </a:lnTo>
                <a:lnTo>
                  <a:pt x="2655" y="2602"/>
                </a:lnTo>
                <a:lnTo>
                  <a:pt x="2060" y="3197"/>
                </a:lnTo>
                <a:lnTo>
                  <a:pt x="1608" y="2756"/>
                </a:lnTo>
                <a:lnTo>
                  <a:pt x="2798" y="1566"/>
                </a:lnTo>
                <a:close/>
                <a:moveTo>
                  <a:pt x="10132" y="9031"/>
                </a:moveTo>
                <a:lnTo>
                  <a:pt x="10811" y="10757"/>
                </a:lnTo>
                <a:lnTo>
                  <a:pt x="9085" y="10091"/>
                </a:lnTo>
                <a:lnTo>
                  <a:pt x="10132" y="9031"/>
                </a:lnTo>
                <a:close/>
                <a:moveTo>
                  <a:pt x="4036" y="5685"/>
                </a:moveTo>
                <a:lnTo>
                  <a:pt x="5763" y="7412"/>
                </a:lnTo>
                <a:lnTo>
                  <a:pt x="5418" y="7757"/>
                </a:lnTo>
                <a:lnTo>
                  <a:pt x="5001" y="7340"/>
                </a:lnTo>
                <a:cubicBezTo>
                  <a:pt x="4965" y="7299"/>
                  <a:pt x="4920" y="7278"/>
                  <a:pt x="4876" y="7278"/>
                </a:cubicBezTo>
                <a:cubicBezTo>
                  <a:pt x="4831" y="7278"/>
                  <a:pt x="4787" y="7299"/>
                  <a:pt x="4751" y="7340"/>
                </a:cubicBezTo>
                <a:cubicBezTo>
                  <a:pt x="4679" y="7412"/>
                  <a:pt x="4679" y="7519"/>
                  <a:pt x="4751" y="7590"/>
                </a:cubicBezTo>
                <a:lnTo>
                  <a:pt x="5168" y="8007"/>
                </a:lnTo>
                <a:lnTo>
                  <a:pt x="4763" y="8412"/>
                </a:lnTo>
                <a:lnTo>
                  <a:pt x="3822" y="7471"/>
                </a:lnTo>
                <a:cubicBezTo>
                  <a:pt x="3786" y="7436"/>
                  <a:pt x="3742" y="7418"/>
                  <a:pt x="3697" y="7418"/>
                </a:cubicBezTo>
                <a:cubicBezTo>
                  <a:pt x="3652" y="7418"/>
                  <a:pt x="3608" y="7436"/>
                  <a:pt x="3572" y="7471"/>
                </a:cubicBezTo>
                <a:cubicBezTo>
                  <a:pt x="3501" y="7543"/>
                  <a:pt x="3501" y="7650"/>
                  <a:pt x="3572" y="7721"/>
                </a:cubicBezTo>
                <a:lnTo>
                  <a:pt x="4513" y="8662"/>
                </a:lnTo>
                <a:lnTo>
                  <a:pt x="4108" y="9067"/>
                </a:lnTo>
                <a:lnTo>
                  <a:pt x="3691" y="8638"/>
                </a:lnTo>
                <a:cubicBezTo>
                  <a:pt x="3655" y="8602"/>
                  <a:pt x="3611" y="8584"/>
                  <a:pt x="3566" y="8584"/>
                </a:cubicBezTo>
                <a:cubicBezTo>
                  <a:pt x="3521" y="8584"/>
                  <a:pt x="3477" y="8602"/>
                  <a:pt x="3441" y="8638"/>
                </a:cubicBezTo>
                <a:cubicBezTo>
                  <a:pt x="3358" y="8721"/>
                  <a:pt x="3358" y="8817"/>
                  <a:pt x="3441" y="8900"/>
                </a:cubicBezTo>
                <a:lnTo>
                  <a:pt x="3858" y="9317"/>
                </a:lnTo>
                <a:lnTo>
                  <a:pt x="3453" y="9710"/>
                </a:lnTo>
                <a:lnTo>
                  <a:pt x="3036" y="9293"/>
                </a:lnTo>
                <a:cubicBezTo>
                  <a:pt x="3001" y="9257"/>
                  <a:pt x="2956" y="9239"/>
                  <a:pt x="2911" y="9239"/>
                </a:cubicBezTo>
                <a:cubicBezTo>
                  <a:pt x="2867" y="9239"/>
                  <a:pt x="2822" y="9257"/>
                  <a:pt x="2786" y="9293"/>
                </a:cubicBezTo>
                <a:cubicBezTo>
                  <a:pt x="2703" y="9376"/>
                  <a:pt x="2703" y="9471"/>
                  <a:pt x="2786" y="9555"/>
                </a:cubicBezTo>
                <a:lnTo>
                  <a:pt x="3203" y="9972"/>
                </a:lnTo>
                <a:lnTo>
                  <a:pt x="2798" y="10364"/>
                </a:lnTo>
                <a:lnTo>
                  <a:pt x="1858" y="9436"/>
                </a:lnTo>
                <a:cubicBezTo>
                  <a:pt x="1822" y="9394"/>
                  <a:pt x="1777" y="9373"/>
                  <a:pt x="1733" y="9373"/>
                </a:cubicBezTo>
                <a:cubicBezTo>
                  <a:pt x="1688" y="9373"/>
                  <a:pt x="1643" y="9394"/>
                  <a:pt x="1608" y="9436"/>
                </a:cubicBezTo>
                <a:cubicBezTo>
                  <a:pt x="1536" y="9507"/>
                  <a:pt x="1536" y="9614"/>
                  <a:pt x="1608" y="9686"/>
                </a:cubicBezTo>
                <a:lnTo>
                  <a:pt x="2548" y="10626"/>
                </a:lnTo>
                <a:lnTo>
                  <a:pt x="2191" y="10984"/>
                </a:lnTo>
                <a:cubicBezTo>
                  <a:pt x="2155" y="11007"/>
                  <a:pt x="2096" y="11043"/>
                  <a:pt x="2048" y="11043"/>
                </a:cubicBezTo>
                <a:cubicBezTo>
                  <a:pt x="2012" y="11043"/>
                  <a:pt x="1953" y="11019"/>
                  <a:pt x="1917" y="10984"/>
                </a:cubicBezTo>
                <a:lnTo>
                  <a:pt x="465" y="9519"/>
                </a:lnTo>
                <a:cubicBezTo>
                  <a:pt x="381" y="9448"/>
                  <a:pt x="381" y="9329"/>
                  <a:pt x="465" y="9257"/>
                </a:cubicBezTo>
                <a:lnTo>
                  <a:pt x="4036" y="5685"/>
                </a:lnTo>
                <a:close/>
                <a:moveTo>
                  <a:pt x="9428" y="0"/>
                </a:moveTo>
                <a:cubicBezTo>
                  <a:pt x="9290" y="0"/>
                  <a:pt x="9150" y="54"/>
                  <a:pt x="9037" y="161"/>
                </a:cubicBezTo>
                <a:lnTo>
                  <a:pt x="6299" y="2899"/>
                </a:lnTo>
                <a:cubicBezTo>
                  <a:pt x="6227" y="2971"/>
                  <a:pt x="6227" y="3078"/>
                  <a:pt x="6299" y="3149"/>
                </a:cubicBezTo>
                <a:cubicBezTo>
                  <a:pt x="6334" y="3185"/>
                  <a:pt x="6379" y="3203"/>
                  <a:pt x="6424" y="3203"/>
                </a:cubicBezTo>
                <a:cubicBezTo>
                  <a:pt x="6468" y="3203"/>
                  <a:pt x="6513" y="3185"/>
                  <a:pt x="6549" y="3149"/>
                </a:cubicBezTo>
                <a:lnTo>
                  <a:pt x="9287" y="411"/>
                </a:lnTo>
                <a:cubicBezTo>
                  <a:pt x="9323" y="387"/>
                  <a:pt x="9382" y="351"/>
                  <a:pt x="9418" y="351"/>
                </a:cubicBezTo>
                <a:cubicBezTo>
                  <a:pt x="9466" y="351"/>
                  <a:pt x="9525" y="363"/>
                  <a:pt x="9561" y="411"/>
                </a:cubicBezTo>
                <a:lnTo>
                  <a:pt x="11013" y="1875"/>
                </a:lnTo>
                <a:cubicBezTo>
                  <a:pt x="11049" y="1899"/>
                  <a:pt x="11073" y="1959"/>
                  <a:pt x="11073" y="2006"/>
                </a:cubicBezTo>
                <a:cubicBezTo>
                  <a:pt x="11073" y="2054"/>
                  <a:pt x="11061" y="2113"/>
                  <a:pt x="11013" y="2137"/>
                </a:cubicBezTo>
                <a:lnTo>
                  <a:pt x="10656" y="2494"/>
                </a:lnTo>
                <a:lnTo>
                  <a:pt x="9716" y="1554"/>
                </a:lnTo>
                <a:cubicBezTo>
                  <a:pt x="9680" y="1518"/>
                  <a:pt x="9635" y="1500"/>
                  <a:pt x="9591" y="1500"/>
                </a:cubicBezTo>
                <a:cubicBezTo>
                  <a:pt x="9546" y="1500"/>
                  <a:pt x="9501" y="1518"/>
                  <a:pt x="9466" y="1554"/>
                </a:cubicBezTo>
                <a:cubicBezTo>
                  <a:pt x="9394" y="1637"/>
                  <a:pt x="9394" y="1732"/>
                  <a:pt x="9466" y="1816"/>
                </a:cubicBezTo>
                <a:lnTo>
                  <a:pt x="10406" y="2744"/>
                </a:lnTo>
                <a:lnTo>
                  <a:pt x="10001" y="3149"/>
                </a:lnTo>
                <a:lnTo>
                  <a:pt x="9585" y="2733"/>
                </a:lnTo>
                <a:cubicBezTo>
                  <a:pt x="9549" y="2697"/>
                  <a:pt x="9504" y="2679"/>
                  <a:pt x="9460" y="2679"/>
                </a:cubicBezTo>
                <a:cubicBezTo>
                  <a:pt x="9415" y="2679"/>
                  <a:pt x="9370" y="2697"/>
                  <a:pt x="9335" y="2733"/>
                </a:cubicBezTo>
                <a:cubicBezTo>
                  <a:pt x="9263" y="2804"/>
                  <a:pt x="9263" y="2911"/>
                  <a:pt x="9335" y="2983"/>
                </a:cubicBezTo>
                <a:lnTo>
                  <a:pt x="9751" y="3399"/>
                </a:lnTo>
                <a:lnTo>
                  <a:pt x="9347" y="3804"/>
                </a:lnTo>
                <a:lnTo>
                  <a:pt x="8930" y="3387"/>
                </a:lnTo>
                <a:cubicBezTo>
                  <a:pt x="8894" y="3352"/>
                  <a:pt x="8850" y="3334"/>
                  <a:pt x="8805" y="3334"/>
                </a:cubicBezTo>
                <a:cubicBezTo>
                  <a:pt x="8760" y="3334"/>
                  <a:pt x="8716" y="3352"/>
                  <a:pt x="8680" y="3387"/>
                </a:cubicBezTo>
                <a:cubicBezTo>
                  <a:pt x="8597" y="3459"/>
                  <a:pt x="8597" y="3566"/>
                  <a:pt x="8680" y="3637"/>
                </a:cubicBezTo>
                <a:lnTo>
                  <a:pt x="9097" y="4054"/>
                </a:lnTo>
                <a:lnTo>
                  <a:pt x="8692" y="4459"/>
                </a:lnTo>
                <a:lnTo>
                  <a:pt x="7751" y="3518"/>
                </a:lnTo>
                <a:cubicBezTo>
                  <a:pt x="7715" y="3483"/>
                  <a:pt x="7671" y="3465"/>
                  <a:pt x="7626" y="3465"/>
                </a:cubicBezTo>
                <a:cubicBezTo>
                  <a:pt x="7581" y="3465"/>
                  <a:pt x="7537" y="3483"/>
                  <a:pt x="7501" y="3518"/>
                </a:cubicBezTo>
                <a:cubicBezTo>
                  <a:pt x="7430" y="3602"/>
                  <a:pt x="7430" y="3697"/>
                  <a:pt x="7501" y="3780"/>
                </a:cubicBezTo>
                <a:lnTo>
                  <a:pt x="8442" y="4709"/>
                </a:lnTo>
                <a:lnTo>
                  <a:pt x="8037" y="5114"/>
                </a:lnTo>
                <a:lnTo>
                  <a:pt x="7620" y="4697"/>
                </a:lnTo>
                <a:cubicBezTo>
                  <a:pt x="7584" y="4661"/>
                  <a:pt x="7540" y="4644"/>
                  <a:pt x="7495" y="4644"/>
                </a:cubicBezTo>
                <a:cubicBezTo>
                  <a:pt x="7451" y="4644"/>
                  <a:pt x="7406" y="4661"/>
                  <a:pt x="7370" y="4697"/>
                </a:cubicBezTo>
                <a:cubicBezTo>
                  <a:pt x="7287" y="4769"/>
                  <a:pt x="7287" y="4876"/>
                  <a:pt x="7370" y="4947"/>
                </a:cubicBezTo>
                <a:lnTo>
                  <a:pt x="7787" y="5364"/>
                </a:lnTo>
                <a:lnTo>
                  <a:pt x="7442" y="5709"/>
                </a:lnTo>
                <a:lnTo>
                  <a:pt x="5715" y="3983"/>
                </a:lnTo>
                <a:lnTo>
                  <a:pt x="6037" y="3661"/>
                </a:lnTo>
                <a:cubicBezTo>
                  <a:pt x="6120" y="3578"/>
                  <a:pt x="6120" y="3483"/>
                  <a:pt x="6037" y="3399"/>
                </a:cubicBezTo>
                <a:cubicBezTo>
                  <a:pt x="6001" y="3364"/>
                  <a:pt x="5956" y="3346"/>
                  <a:pt x="5912" y="3346"/>
                </a:cubicBezTo>
                <a:cubicBezTo>
                  <a:pt x="5867" y="3346"/>
                  <a:pt x="5822" y="3364"/>
                  <a:pt x="5787" y="3399"/>
                </a:cubicBezTo>
                <a:lnTo>
                  <a:pt x="5465" y="3733"/>
                </a:lnTo>
                <a:lnTo>
                  <a:pt x="2239" y="506"/>
                </a:lnTo>
                <a:cubicBezTo>
                  <a:pt x="2012" y="280"/>
                  <a:pt x="1715" y="161"/>
                  <a:pt x="1381" y="161"/>
                </a:cubicBezTo>
                <a:cubicBezTo>
                  <a:pt x="1072" y="161"/>
                  <a:pt x="762" y="280"/>
                  <a:pt x="536" y="506"/>
                </a:cubicBezTo>
                <a:cubicBezTo>
                  <a:pt x="310" y="732"/>
                  <a:pt x="191" y="1030"/>
                  <a:pt x="191" y="1351"/>
                </a:cubicBezTo>
                <a:cubicBezTo>
                  <a:pt x="191" y="1661"/>
                  <a:pt x="310" y="1971"/>
                  <a:pt x="536" y="2197"/>
                </a:cubicBezTo>
                <a:lnTo>
                  <a:pt x="3774" y="5447"/>
                </a:lnTo>
                <a:lnTo>
                  <a:pt x="203" y="9019"/>
                </a:lnTo>
                <a:cubicBezTo>
                  <a:pt x="0" y="9221"/>
                  <a:pt x="0" y="9567"/>
                  <a:pt x="203" y="9793"/>
                </a:cubicBezTo>
                <a:lnTo>
                  <a:pt x="1667" y="11246"/>
                </a:lnTo>
                <a:cubicBezTo>
                  <a:pt x="1774" y="11353"/>
                  <a:pt x="1905" y="11412"/>
                  <a:pt x="2048" y="11412"/>
                </a:cubicBezTo>
                <a:cubicBezTo>
                  <a:pt x="2203" y="11412"/>
                  <a:pt x="2334" y="11353"/>
                  <a:pt x="2441" y="11246"/>
                </a:cubicBezTo>
                <a:lnTo>
                  <a:pt x="6013" y="7674"/>
                </a:lnTo>
                <a:lnTo>
                  <a:pt x="6263" y="7924"/>
                </a:lnTo>
                <a:cubicBezTo>
                  <a:pt x="6299" y="7965"/>
                  <a:pt x="6343" y="7986"/>
                  <a:pt x="6389" y="7986"/>
                </a:cubicBezTo>
                <a:cubicBezTo>
                  <a:pt x="6436" y="7986"/>
                  <a:pt x="6483" y="7965"/>
                  <a:pt x="6525" y="7924"/>
                </a:cubicBezTo>
                <a:cubicBezTo>
                  <a:pt x="6596" y="7852"/>
                  <a:pt x="6596" y="7745"/>
                  <a:pt x="6525" y="7674"/>
                </a:cubicBezTo>
                <a:lnTo>
                  <a:pt x="6168" y="7316"/>
                </a:lnTo>
                <a:cubicBezTo>
                  <a:pt x="6168" y="7305"/>
                  <a:pt x="6144" y="7305"/>
                  <a:pt x="6132" y="7293"/>
                </a:cubicBezTo>
                <a:lnTo>
                  <a:pt x="6096" y="7257"/>
                </a:lnTo>
                <a:lnTo>
                  <a:pt x="2310" y="3471"/>
                </a:lnTo>
                <a:lnTo>
                  <a:pt x="2786" y="2995"/>
                </a:lnTo>
                <a:lnTo>
                  <a:pt x="3084" y="3292"/>
                </a:lnTo>
                <a:cubicBezTo>
                  <a:pt x="3108" y="3316"/>
                  <a:pt x="3155" y="3328"/>
                  <a:pt x="3203" y="3328"/>
                </a:cubicBezTo>
                <a:cubicBezTo>
                  <a:pt x="3239" y="3328"/>
                  <a:pt x="3286" y="3316"/>
                  <a:pt x="3322" y="3292"/>
                </a:cubicBezTo>
                <a:cubicBezTo>
                  <a:pt x="3393" y="3209"/>
                  <a:pt x="3393" y="3114"/>
                  <a:pt x="3322" y="3030"/>
                </a:cubicBezTo>
                <a:lnTo>
                  <a:pt x="3024" y="2733"/>
                </a:lnTo>
                <a:lnTo>
                  <a:pt x="3501" y="2256"/>
                </a:lnTo>
                <a:lnTo>
                  <a:pt x="5358" y="4126"/>
                </a:lnTo>
                <a:lnTo>
                  <a:pt x="7311" y="6066"/>
                </a:lnTo>
                <a:lnTo>
                  <a:pt x="7323" y="6090"/>
                </a:lnTo>
                <a:lnTo>
                  <a:pt x="7334" y="6102"/>
                </a:lnTo>
                <a:lnTo>
                  <a:pt x="9942" y="8710"/>
                </a:lnTo>
                <a:lnTo>
                  <a:pt x="9466" y="9186"/>
                </a:lnTo>
                <a:lnTo>
                  <a:pt x="6846" y="6554"/>
                </a:lnTo>
                <a:lnTo>
                  <a:pt x="5810" y="5519"/>
                </a:lnTo>
                <a:lnTo>
                  <a:pt x="3965" y="3673"/>
                </a:lnTo>
                <a:cubicBezTo>
                  <a:pt x="3923" y="3637"/>
                  <a:pt x="3879" y="3620"/>
                  <a:pt x="3834" y="3620"/>
                </a:cubicBezTo>
                <a:cubicBezTo>
                  <a:pt x="3789" y="3620"/>
                  <a:pt x="3745" y="3637"/>
                  <a:pt x="3703" y="3673"/>
                </a:cubicBezTo>
                <a:cubicBezTo>
                  <a:pt x="3632" y="3745"/>
                  <a:pt x="3632" y="3852"/>
                  <a:pt x="3703" y="3923"/>
                </a:cubicBezTo>
                <a:lnTo>
                  <a:pt x="9239" y="9460"/>
                </a:lnTo>
                <a:lnTo>
                  <a:pt x="8763" y="9936"/>
                </a:lnTo>
                <a:lnTo>
                  <a:pt x="7096" y="8269"/>
                </a:lnTo>
                <a:cubicBezTo>
                  <a:pt x="7061" y="8233"/>
                  <a:pt x="7016" y="8215"/>
                  <a:pt x="6971" y="8215"/>
                </a:cubicBezTo>
                <a:cubicBezTo>
                  <a:pt x="6927" y="8215"/>
                  <a:pt x="6882" y="8233"/>
                  <a:pt x="6846" y="8269"/>
                </a:cubicBezTo>
                <a:cubicBezTo>
                  <a:pt x="6775" y="8340"/>
                  <a:pt x="6775" y="8448"/>
                  <a:pt x="6846" y="8519"/>
                </a:cubicBezTo>
                <a:lnTo>
                  <a:pt x="8632" y="10305"/>
                </a:lnTo>
                <a:cubicBezTo>
                  <a:pt x="8644" y="10329"/>
                  <a:pt x="8680" y="10341"/>
                  <a:pt x="8692" y="10353"/>
                </a:cubicBezTo>
                <a:lnTo>
                  <a:pt x="10799" y="11174"/>
                </a:lnTo>
                <a:cubicBezTo>
                  <a:pt x="10835" y="11186"/>
                  <a:pt x="10883" y="11186"/>
                  <a:pt x="10906" y="11186"/>
                </a:cubicBezTo>
                <a:cubicBezTo>
                  <a:pt x="10990" y="11186"/>
                  <a:pt x="11061" y="11162"/>
                  <a:pt x="11121" y="11103"/>
                </a:cubicBezTo>
                <a:cubicBezTo>
                  <a:pt x="11192" y="11019"/>
                  <a:pt x="11228" y="10900"/>
                  <a:pt x="11180" y="10805"/>
                </a:cubicBezTo>
                <a:lnTo>
                  <a:pt x="10359" y="8686"/>
                </a:lnTo>
                <a:cubicBezTo>
                  <a:pt x="10347" y="8662"/>
                  <a:pt x="10323" y="8638"/>
                  <a:pt x="10311" y="8626"/>
                </a:cubicBezTo>
                <a:lnTo>
                  <a:pt x="7692" y="6007"/>
                </a:lnTo>
                <a:lnTo>
                  <a:pt x="11264" y="2435"/>
                </a:lnTo>
                <a:cubicBezTo>
                  <a:pt x="11478" y="2185"/>
                  <a:pt x="11478" y="1840"/>
                  <a:pt x="11264" y="1625"/>
                </a:cubicBezTo>
                <a:lnTo>
                  <a:pt x="9811" y="161"/>
                </a:lnTo>
                <a:cubicBezTo>
                  <a:pt x="9704" y="54"/>
                  <a:pt x="9567" y="0"/>
                  <a:pt x="9428" y="0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689" name="Google Shape;10974;p57"/>
          <p:cNvGrpSpPr/>
          <p:nvPr/>
        </p:nvGrpSpPr>
        <p:grpSpPr>
          <a:xfrm>
            <a:off x="4112091" y="2040528"/>
            <a:ext cx="520769" cy="399354"/>
            <a:chOff x="3042703" y="1529137"/>
            <a:chExt cx="411535" cy="315587"/>
          </a:xfrm>
          <a:solidFill>
            <a:srgbClr val="0D4D98"/>
          </a:solidFill>
        </p:grpSpPr>
        <p:sp>
          <p:nvSpPr>
            <p:cNvPr id="690" name="Google Shape;10975;p57"/>
            <p:cNvSpPr/>
            <p:nvPr/>
          </p:nvSpPr>
          <p:spPr>
            <a:xfrm>
              <a:off x="3042703" y="1529137"/>
              <a:ext cx="411535" cy="315587"/>
            </a:xfrm>
            <a:custGeom>
              <a:avLst/>
              <a:gdLst/>
              <a:ahLst/>
              <a:cxnLst/>
              <a:rect l="l" t="t" r="r" b="b"/>
              <a:pathLst>
                <a:path w="12919" h="9907" extrusionOk="0">
                  <a:moveTo>
                    <a:pt x="191" y="0"/>
                  </a:moveTo>
                  <a:cubicBezTo>
                    <a:pt x="84" y="0"/>
                    <a:pt x="1" y="84"/>
                    <a:pt x="1" y="191"/>
                  </a:cubicBezTo>
                  <a:lnTo>
                    <a:pt x="1" y="9716"/>
                  </a:lnTo>
                  <a:cubicBezTo>
                    <a:pt x="1" y="9823"/>
                    <a:pt x="96" y="9906"/>
                    <a:pt x="191" y="9906"/>
                  </a:cubicBezTo>
                  <a:lnTo>
                    <a:pt x="2394" y="9906"/>
                  </a:lnTo>
                  <a:cubicBezTo>
                    <a:pt x="2501" y="9906"/>
                    <a:pt x="2584" y="9823"/>
                    <a:pt x="2584" y="9716"/>
                  </a:cubicBezTo>
                  <a:cubicBezTo>
                    <a:pt x="2584" y="9609"/>
                    <a:pt x="2501" y="9525"/>
                    <a:pt x="2394" y="9525"/>
                  </a:cubicBezTo>
                  <a:lnTo>
                    <a:pt x="382" y="9525"/>
                  </a:lnTo>
                  <a:lnTo>
                    <a:pt x="382" y="7989"/>
                  </a:lnTo>
                  <a:lnTo>
                    <a:pt x="8287" y="7989"/>
                  </a:lnTo>
                  <a:cubicBezTo>
                    <a:pt x="8394" y="7989"/>
                    <a:pt x="8478" y="7894"/>
                    <a:pt x="8478" y="7799"/>
                  </a:cubicBezTo>
                  <a:cubicBezTo>
                    <a:pt x="8478" y="7692"/>
                    <a:pt x="8394" y="7596"/>
                    <a:pt x="8287" y="7596"/>
                  </a:cubicBezTo>
                  <a:lnTo>
                    <a:pt x="382" y="7596"/>
                  </a:lnTo>
                  <a:lnTo>
                    <a:pt x="382" y="2167"/>
                  </a:lnTo>
                  <a:lnTo>
                    <a:pt x="12550" y="2167"/>
                  </a:lnTo>
                  <a:lnTo>
                    <a:pt x="12550" y="7596"/>
                  </a:lnTo>
                  <a:lnTo>
                    <a:pt x="9287" y="7596"/>
                  </a:lnTo>
                  <a:cubicBezTo>
                    <a:pt x="9180" y="7596"/>
                    <a:pt x="9097" y="7692"/>
                    <a:pt x="9097" y="7799"/>
                  </a:cubicBezTo>
                  <a:cubicBezTo>
                    <a:pt x="9097" y="7894"/>
                    <a:pt x="9180" y="7989"/>
                    <a:pt x="9287" y="7989"/>
                  </a:cubicBezTo>
                  <a:lnTo>
                    <a:pt x="12538" y="7989"/>
                  </a:lnTo>
                  <a:lnTo>
                    <a:pt x="12538" y="9525"/>
                  </a:lnTo>
                  <a:lnTo>
                    <a:pt x="3251" y="9525"/>
                  </a:lnTo>
                  <a:cubicBezTo>
                    <a:pt x="3144" y="9525"/>
                    <a:pt x="3049" y="9609"/>
                    <a:pt x="3049" y="9716"/>
                  </a:cubicBezTo>
                  <a:cubicBezTo>
                    <a:pt x="3049" y="9823"/>
                    <a:pt x="3144" y="9906"/>
                    <a:pt x="3251" y="9906"/>
                  </a:cubicBezTo>
                  <a:lnTo>
                    <a:pt x="12728" y="9906"/>
                  </a:lnTo>
                  <a:cubicBezTo>
                    <a:pt x="12835" y="9906"/>
                    <a:pt x="12919" y="9823"/>
                    <a:pt x="12919" y="9716"/>
                  </a:cubicBezTo>
                  <a:lnTo>
                    <a:pt x="12919" y="191"/>
                  </a:lnTo>
                  <a:cubicBezTo>
                    <a:pt x="12907" y="84"/>
                    <a:pt x="12835" y="0"/>
                    <a:pt x="12728" y="0"/>
                  </a:cubicBezTo>
                  <a:lnTo>
                    <a:pt x="6859" y="0"/>
                  </a:lnTo>
                  <a:cubicBezTo>
                    <a:pt x="6763" y="0"/>
                    <a:pt x="6668" y="84"/>
                    <a:pt x="6668" y="191"/>
                  </a:cubicBezTo>
                  <a:cubicBezTo>
                    <a:pt x="6668" y="298"/>
                    <a:pt x="6763" y="381"/>
                    <a:pt x="6859" y="381"/>
                  </a:cubicBezTo>
                  <a:lnTo>
                    <a:pt x="12538" y="381"/>
                  </a:lnTo>
                  <a:lnTo>
                    <a:pt x="12538" y="1810"/>
                  </a:lnTo>
                  <a:lnTo>
                    <a:pt x="370" y="1810"/>
                  </a:lnTo>
                  <a:lnTo>
                    <a:pt x="370" y="381"/>
                  </a:lnTo>
                  <a:lnTo>
                    <a:pt x="6001" y="381"/>
                  </a:lnTo>
                  <a:cubicBezTo>
                    <a:pt x="6108" y="381"/>
                    <a:pt x="6192" y="298"/>
                    <a:pt x="6192" y="191"/>
                  </a:cubicBezTo>
                  <a:cubicBezTo>
                    <a:pt x="6192" y="84"/>
                    <a:pt x="6097" y="0"/>
                    <a:pt x="600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1" name="Google Shape;10976;p57"/>
            <p:cNvSpPr/>
            <p:nvPr/>
          </p:nvSpPr>
          <p:spPr>
            <a:xfrm>
              <a:off x="3077967" y="1557965"/>
              <a:ext cx="12169" cy="12551"/>
            </a:xfrm>
            <a:custGeom>
              <a:avLst/>
              <a:gdLst/>
              <a:ahLst/>
              <a:cxnLst/>
              <a:rect l="l" t="t" r="r" b="b"/>
              <a:pathLst>
                <a:path w="382" h="394" extrusionOk="0">
                  <a:moveTo>
                    <a:pt x="191" y="0"/>
                  </a:moveTo>
                  <a:cubicBezTo>
                    <a:pt x="84" y="0"/>
                    <a:pt x="1" y="95"/>
                    <a:pt x="1" y="191"/>
                  </a:cubicBezTo>
                  <a:cubicBezTo>
                    <a:pt x="1" y="298"/>
                    <a:pt x="84" y="393"/>
                    <a:pt x="191" y="393"/>
                  </a:cubicBezTo>
                  <a:cubicBezTo>
                    <a:pt x="298" y="393"/>
                    <a:pt x="382" y="298"/>
                    <a:pt x="382" y="191"/>
                  </a:cubicBezTo>
                  <a:cubicBezTo>
                    <a:pt x="382" y="95"/>
                    <a:pt x="298" y="0"/>
                    <a:pt x="19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2" name="Google Shape;10977;p57"/>
            <p:cNvSpPr/>
            <p:nvPr/>
          </p:nvSpPr>
          <p:spPr>
            <a:xfrm>
              <a:off x="3099978" y="1557965"/>
              <a:ext cx="12551" cy="12551"/>
            </a:xfrm>
            <a:custGeom>
              <a:avLst/>
              <a:gdLst/>
              <a:ahLst/>
              <a:cxnLst/>
              <a:rect l="l" t="t" r="r" b="b"/>
              <a:pathLst>
                <a:path w="394" h="394" extrusionOk="0">
                  <a:moveTo>
                    <a:pt x="203" y="0"/>
                  </a:moveTo>
                  <a:cubicBezTo>
                    <a:pt x="96" y="0"/>
                    <a:pt x="0" y="95"/>
                    <a:pt x="0" y="191"/>
                  </a:cubicBezTo>
                  <a:cubicBezTo>
                    <a:pt x="0" y="298"/>
                    <a:pt x="96" y="393"/>
                    <a:pt x="203" y="393"/>
                  </a:cubicBezTo>
                  <a:cubicBezTo>
                    <a:pt x="298" y="393"/>
                    <a:pt x="393" y="298"/>
                    <a:pt x="393" y="191"/>
                  </a:cubicBezTo>
                  <a:cubicBezTo>
                    <a:pt x="393" y="95"/>
                    <a:pt x="298" y="0"/>
                    <a:pt x="20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3" name="Google Shape;10978;p57"/>
            <p:cNvSpPr/>
            <p:nvPr/>
          </p:nvSpPr>
          <p:spPr>
            <a:xfrm>
              <a:off x="3122341" y="1557965"/>
              <a:ext cx="12551" cy="12551"/>
            </a:xfrm>
            <a:custGeom>
              <a:avLst/>
              <a:gdLst/>
              <a:ahLst/>
              <a:cxnLst/>
              <a:rect l="l" t="t" r="r" b="b"/>
              <a:pathLst>
                <a:path w="394" h="394" extrusionOk="0">
                  <a:moveTo>
                    <a:pt x="191" y="0"/>
                  </a:moveTo>
                  <a:cubicBezTo>
                    <a:pt x="96" y="0"/>
                    <a:pt x="1" y="95"/>
                    <a:pt x="1" y="191"/>
                  </a:cubicBezTo>
                  <a:cubicBezTo>
                    <a:pt x="1" y="298"/>
                    <a:pt x="96" y="393"/>
                    <a:pt x="191" y="393"/>
                  </a:cubicBezTo>
                  <a:cubicBezTo>
                    <a:pt x="298" y="393"/>
                    <a:pt x="394" y="298"/>
                    <a:pt x="394" y="191"/>
                  </a:cubicBezTo>
                  <a:cubicBezTo>
                    <a:pt x="394" y="95"/>
                    <a:pt x="298" y="0"/>
                    <a:pt x="19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4" name="Google Shape;10979;p57"/>
            <p:cNvSpPr/>
            <p:nvPr/>
          </p:nvSpPr>
          <p:spPr>
            <a:xfrm>
              <a:off x="3342331" y="1557965"/>
              <a:ext cx="79669" cy="12551"/>
            </a:xfrm>
            <a:custGeom>
              <a:avLst/>
              <a:gdLst/>
              <a:ahLst/>
              <a:cxnLst/>
              <a:rect l="l" t="t" r="r" b="b"/>
              <a:pathLst>
                <a:path w="2501" h="394" extrusionOk="0">
                  <a:moveTo>
                    <a:pt x="191" y="0"/>
                  </a:moveTo>
                  <a:cubicBezTo>
                    <a:pt x="84" y="0"/>
                    <a:pt x="0" y="95"/>
                    <a:pt x="0" y="191"/>
                  </a:cubicBezTo>
                  <a:cubicBezTo>
                    <a:pt x="0" y="298"/>
                    <a:pt x="96" y="393"/>
                    <a:pt x="191" y="393"/>
                  </a:cubicBezTo>
                  <a:lnTo>
                    <a:pt x="2310" y="393"/>
                  </a:lnTo>
                  <a:cubicBezTo>
                    <a:pt x="2417" y="393"/>
                    <a:pt x="2501" y="298"/>
                    <a:pt x="2501" y="191"/>
                  </a:cubicBezTo>
                  <a:cubicBezTo>
                    <a:pt x="2501" y="95"/>
                    <a:pt x="2417" y="0"/>
                    <a:pt x="23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5" name="Google Shape;10980;p57"/>
            <p:cNvSpPr/>
            <p:nvPr/>
          </p:nvSpPr>
          <p:spPr>
            <a:xfrm>
              <a:off x="3306303" y="1557965"/>
              <a:ext cx="26949" cy="12551"/>
            </a:xfrm>
            <a:custGeom>
              <a:avLst/>
              <a:gdLst/>
              <a:ahLst/>
              <a:cxnLst/>
              <a:rect l="l" t="t" r="r" b="b"/>
              <a:pathLst>
                <a:path w="846" h="394" extrusionOk="0">
                  <a:moveTo>
                    <a:pt x="191" y="0"/>
                  </a:moveTo>
                  <a:cubicBezTo>
                    <a:pt x="96" y="0"/>
                    <a:pt x="0" y="95"/>
                    <a:pt x="0" y="191"/>
                  </a:cubicBezTo>
                  <a:cubicBezTo>
                    <a:pt x="0" y="298"/>
                    <a:pt x="96" y="393"/>
                    <a:pt x="191" y="393"/>
                  </a:cubicBezTo>
                  <a:lnTo>
                    <a:pt x="655" y="393"/>
                  </a:lnTo>
                  <a:cubicBezTo>
                    <a:pt x="762" y="393"/>
                    <a:pt x="846" y="298"/>
                    <a:pt x="846" y="191"/>
                  </a:cubicBezTo>
                  <a:cubicBezTo>
                    <a:pt x="846" y="95"/>
                    <a:pt x="762" y="0"/>
                    <a:pt x="65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6" name="Google Shape;10981;p57"/>
            <p:cNvSpPr/>
            <p:nvPr/>
          </p:nvSpPr>
          <p:spPr>
            <a:xfrm>
              <a:off x="3165217" y="1622822"/>
              <a:ext cx="166888" cy="121750"/>
            </a:xfrm>
            <a:custGeom>
              <a:avLst/>
              <a:gdLst/>
              <a:ahLst/>
              <a:cxnLst/>
              <a:rect l="l" t="t" r="r" b="b"/>
              <a:pathLst>
                <a:path w="5239" h="3822" extrusionOk="0">
                  <a:moveTo>
                    <a:pt x="4048" y="381"/>
                  </a:moveTo>
                  <a:cubicBezTo>
                    <a:pt x="4489" y="381"/>
                    <a:pt x="4846" y="738"/>
                    <a:pt x="4846" y="1179"/>
                  </a:cubicBezTo>
                  <a:lnTo>
                    <a:pt x="4846" y="2655"/>
                  </a:lnTo>
                  <a:cubicBezTo>
                    <a:pt x="4846" y="3096"/>
                    <a:pt x="4489" y="3453"/>
                    <a:pt x="4048" y="3453"/>
                  </a:cubicBezTo>
                  <a:lnTo>
                    <a:pt x="1155" y="3453"/>
                  </a:lnTo>
                  <a:cubicBezTo>
                    <a:pt x="715" y="3453"/>
                    <a:pt x="357" y="3096"/>
                    <a:pt x="357" y="2655"/>
                  </a:cubicBezTo>
                  <a:lnTo>
                    <a:pt x="357" y="1179"/>
                  </a:lnTo>
                  <a:cubicBezTo>
                    <a:pt x="357" y="738"/>
                    <a:pt x="715" y="381"/>
                    <a:pt x="1155" y="381"/>
                  </a:cubicBezTo>
                  <a:close/>
                  <a:moveTo>
                    <a:pt x="1167" y="0"/>
                  </a:moveTo>
                  <a:cubicBezTo>
                    <a:pt x="512" y="0"/>
                    <a:pt x="0" y="536"/>
                    <a:pt x="0" y="1179"/>
                  </a:cubicBezTo>
                  <a:lnTo>
                    <a:pt x="0" y="2655"/>
                  </a:lnTo>
                  <a:cubicBezTo>
                    <a:pt x="0" y="3310"/>
                    <a:pt x="536" y="3822"/>
                    <a:pt x="1167" y="3822"/>
                  </a:cubicBezTo>
                  <a:lnTo>
                    <a:pt x="4060" y="3822"/>
                  </a:lnTo>
                  <a:cubicBezTo>
                    <a:pt x="4715" y="3822"/>
                    <a:pt x="5239" y="3286"/>
                    <a:pt x="5239" y="2655"/>
                  </a:cubicBezTo>
                  <a:lnTo>
                    <a:pt x="5239" y="1179"/>
                  </a:lnTo>
                  <a:cubicBezTo>
                    <a:pt x="5239" y="524"/>
                    <a:pt x="4703" y="0"/>
                    <a:pt x="406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7" name="Google Shape;10982;p57"/>
            <p:cNvSpPr/>
            <p:nvPr/>
          </p:nvSpPr>
          <p:spPr>
            <a:xfrm>
              <a:off x="3222843" y="1657226"/>
              <a:ext cx="54281" cy="53612"/>
            </a:xfrm>
            <a:custGeom>
              <a:avLst/>
              <a:gdLst/>
              <a:ahLst/>
              <a:cxnLst/>
              <a:rect l="l" t="t" r="r" b="b"/>
              <a:pathLst>
                <a:path w="1704" h="1683" extrusionOk="0">
                  <a:moveTo>
                    <a:pt x="394" y="396"/>
                  </a:moveTo>
                  <a:lnTo>
                    <a:pt x="1287" y="849"/>
                  </a:lnTo>
                  <a:lnTo>
                    <a:pt x="394" y="1278"/>
                  </a:lnTo>
                  <a:lnTo>
                    <a:pt x="394" y="396"/>
                  </a:lnTo>
                  <a:close/>
                  <a:moveTo>
                    <a:pt x="358" y="0"/>
                  </a:moveTo>
                  <a:cubicBezTo>
                    <a:pt x="293" y="0"/>
                    <a:pt x="227" y="18"/>
                    <a:pt x="168" y="51"/>
                  </a:cubicBezTo>
                  <a:cubicBezTo>
                    <a:pt x="61" y="111"/>
                    <a:pt x="1" y="230"/>
                    <a:pt x="1" y="349"/>
                  </a:cubicBezTo>
                  <a:lnTo>
                    <a:pt x="1" y="1325"/>
                  </a:lnTo>
                  <a:cubicBezTo>
                    <a:pt x="1" y="1444"/>
                    <a:pt x="61" y="1563"/>
                    <a:pt x="168" y="1623"/>
                  </a:cubicBezTo>
                  <a:cubicBezTo>
                    <a:pt x="227" y="1647"/>
                    <a:pt x="287" y="1682"/>
                    <a:pt x="358" y="1682"/>
                  </a:cubicBezTo>
                  <a:cubicBezTo>
                    <a:pt x="418" y="1682"/>
                    <a:pt x="465" y="1659"/>
                    <a:pt x="513" y="1647"/>
                  </a:cubicBezTo>
                  <a:lnTo>
                    <a:pt x="1489" y="1170"/>
                  </a:lnTo>
                  <a:cubicBezTo>
                    <a:pt x="1608" y="1111"/>
                    <a:pt x="1680" y="992"/>
                    <a:pt x="1680" y="861"/>
                  </a:cubicBezTo>
                  <a:cubicBezTo>
                    <a:pt x="1704" y="706"/>
                    <a:pt x="1620" y="575"/>
                    <a:pt x="1489" y="516"/>
                  </a:cubicBezTo>
                  <a:lnTo>
                    <a:pt x="513" y="39"/>
                  </a:lnTo>
                  <a:cubicBezTo>
                    <a:pt x="465" y="12"/>
                    <a:pt x="412" y="0"/>
                    <a:pt x="35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8" name="Google Shape;10983;p57"/>
            <p:cNvSpPr/>
            <p:nvPr/>
          </p:nvSpPr>
          <p:spPr>
            <a:xfrm>
              <a:off x="3087459" y="1800700"/>
              <a:ext cx="160454" cy="12519"/>
            </a:xfrm>
            <a:custGeom>
              <a:avLst/>
              <a:gdLst/>
              <a:ahLst/>
              <a:cxnLst/>
              <a:rect l="l" t="t" r="r" b="b"/>
              <a:pathLst>
                <a:path w="5037" h="393" extrusionOk="0">
                  <a:moveTo>
                    <a:pt x="191" y="0"/>
                  </a:moveTo>
                  <a:cubicBezTo>
                    <a:pt x="84" y="0"/>
                    <a:pt x="0" y="95"/>
                    <a:pt x="0" y="191"/>
                  </a:cubicBezTo>
                  <a:cubicBezTo>
                    <a:pt x="0" y="298"/>
                    <a:pt x="84" y="393"/>
                    <a:pt x="191" y="393"/>
                  </a:cubicBezTo>
                  <a:lnTo>
                    <a:pt x="4846" y="393"/>
                  </a:lnTo>
                  <a:cubicBezTo>
                    <a:pt x="4953" y="393"/>
                    <a:pt x="5037" y="298"/>
                    <a:pt x="5037" y="191"/>
                  </a:cubicBezTo>
                  <a:cubicBezTo>
                    <a:pt x="5037" y="95"/>
                    <a:pt x="4953" y="0"/>
                    <a:pt x="484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9" name="Google Shape;10984;p57"/>
            <p:cNvSpPr/>
            <p:nvPr/>
          </p:nvSpPr>
          <p:spPr>
            <a:xfrm>
              <a:off x="3368866" y="1800318"/>
              <a:ext cx="43673" cy="12169"/>
            </a:xfrm>
            <a:custGeom>
              <a:avLst/>
              <a:gdLst/>
              <a:ahLst/>
              <a:cxnLst/>
              <a:rect l="l" t="t" r="r" b="b"/>
              <a:pathLst>
                <a:path w="1371" h="382" extrusionOk="0">
                  <a:moveTo>
                    <a:pt x="191" y="0"/>
                  </a:moveTo>
                  <a:cubicBezTo>
                    <a:pt x="84" y="0"/>
                    <a:pt x="1" y="84"/>
                    <a:pt x="1" y="191"/>
                  </a:cubicBezTo>
                  <a:cubicBezTo>
                    <a:pt x="1" y="298"/>
                    <a:pt x="96" y="381"/>
                    <a:pt x="191" y="381"/>
                  </a:cubicBezTo>
                  <a:lnTo>
                    <a:pt x="1180" y="381"/>
                  </a:lnTo>
                  <a:cubicBezTo>
                    <a:pt x="1287" y="381"/>
                    <a:pt x="1370" y="298"/>
                    <a:pt x="1370" y="191"/>
                  </a:cubicBezTo>
                  <a:cubicBezTo>
                    <a:pt x="1370" y="84"/>
                    <a:pt x="1287" y="0"/>
                    <a:pt x="118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700" name="Google Shape;10985;p57"/>
          <p:cNvGrpSpPr/>
          <p:nvPr/>
        </p:nvGrpSpPr>
        <p:grpSpPr>
          <a:xfrm>
            <a:off x="3406578" y="2072699"/>
            <a:ext cx="443536" cy="360012"/>
            <a:chOff x="2629289" y="1544682"/>
            <a:chExt cx="350501" cy="284497"/>
          </a:xfrm>
          <a:solidFill>
            <a:srgbClr val="0D4D98"/>
          </a:solidFill>
        </p:grpSpPr>
        <p:sp>
          <p:nvSpPr>
            <p:cNvPr id="701" name="Google Shape;10986;p57"/>
            <p:cNvSpPr/>
            <p:nvPr/>
          </p:nvSpPr>
          <p:spPr>
            <a:xfrm>
              <a:off x="2835614" y="1818507"/>
              <a:ext cx="10289" cy="10671"/>
            </a:xfrm>
            <a:custGeom>
              <a:avLst/>
              <a:gdLst/>
              <a:ahLst/>
              <a:cxnLst/>
              <a:rect l="l" t="t" r="r" b="b"/>
              <a:pathLst>
                <a:path w="323" h="335" extrusionOk="0">
                  <a:moveTo>
                    <a:pt x="167" y="1"/>
                  </a:moveTo>
                  <a:cubicBezTo>
                    <a:pt x="72" y="1"/>
                    <a:pt x="1" y="84"/>
                    <a:pt x="1" y="167"/>
                  </a:cubicBezTo>
                  <a:cubicBezTo>
                    <a:pt x="1" y="263"/>
                    <a:pt x="72" y="334"/>
                    <a:pt x="167" y="334"/>
                  </a:cubicBezTo>
                  <a:cubicBezTo>
                    <a:pt x="251" y="334"/>
                    <a:pt x="322" y="263"/>
                    <a:pt x="322" y="167"/>
                  </a:cubicBezTo>
                  <a:cubicBezTo>
                    <a:pt x="322" y="84"/>
                    <a:pt x="251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02" name="Google Shape;10987;p57"/>
            <p:cNvSpPr/>
            <p:nvPr/>
          </p:nvSpPr>
          <p:spPr>
            <a:xfrm>
              <a:off x="2629289" y="1544682"/>
              <a:ext cx="318614" cy="284497"/>
            </a:xfrm>
            <a:custGeom>
              <a:avLst/>
              <a:gdLst/>
              <a:ahLst/>
              <a:cxnLst/>
              <a:rect l="l" t="t" r="r" b="b"/>
              <a:pathLst>
                <a:path w="10002" h="8931" extrusionOk="0">
                  <a:moveTo>
                    <a:pt x="6978" y="334"/>
                  </a:moveTo>
                  <a:cubicBezTo>
                    <a:pt x="7049" y="334"/>
                    <a:pt x="7109" y="358"/>
                    <a:pt x="7168" y="405"/>
                  </a:cubicBezTo>
                  <a:cubicBezTo>
                    <a:pt x="7228" y="453"/>
                    <a:pt x="8085" y="1310"/>
                    <a:pt x="8764" y="2001"/>
                  </a:cubicBezTo>
                  <a:cubicBezTo>
                    <a:pt x="9216" y="2441"/>
                    <a:pt x="9597" y="2810"/>
                    <a:pt x="9621" y="2846"/>
                  </a:cubicBezTo>
                  <a:cubicBezTo>
                    <a:pt x="9657" y="2894"/>
                    <a:pt x="9692" y="2965"/>
                    <a:pt x="9692" y="3036"/>
                  </a:cubicBezTo>
                  <a:cubicBezTo>
                    <a:pt x="9692" y="3108"/>
                    <a:pt x="9657" y="3167"/>
                    <a:pt x="9621" y="3227"/>
                  </a:cubicBezTo>
                  <a:lnTo>
                    <a:pt x="6549" y="6299"/>
                  </a:lnTo>
                  <a:lnTo>
                    <a:pt x="3727" y="3489"/>
                  </a:lnTo>
                  <a:lnTo>
                    <a:pt x="6787" y="405"/>
                  </a:lnTo>
                  <a:cubicBezTo>
                    <a:pt x="6835" y="358"/>
                    <a:pt x="6906" y="334"/>
                    <a:pt x="6978" y="334"/>
                  </a:cubicBezTo>
                  <a:close/>
                  <a:moveTo>
                    <a:pt x="6978" y="0"/>
                  </a:moveTo>
                  <a:cubicBezTo>
                    <a:pt x="6906" y="0"/>
                    <a:pt x="6835" y="12"/>
                    <a:pt x="6752" y="48"/>
                  </a:cubicBezTo>
                  <a:cubicBezTo>
                    <a:pt x="6680" y="72"/>
                    <a:pt x="6621" y="119"/>
                    <a:pt x="6561" y="179"/>
                  </a:cubicBezTo>
                  <a:lnTo>
                    <a:pt x="3382" y="3358"/>
                  </a:lnTo>
                  <a:lnTo>
                    <a:pt x="179" y="6561"/>
                  </a:lnTo>
                  <a:cubicBezTo>
                    <a:pt x="120" y="6620"/>
                    <a:pt x="72" y="6680"/>
                    <a:pt x="48" y="6751"/>
                  </a:cubicBezTo>
                  <a:cubicBezTo>
                    <a:pt x="13" y="6835"/>
                    <a:pt x="1" y="6906"/>
                    <a:pt x="1" y="6977"/>
                  </a:cubicBezTo>
                  <a:cubicBezTo>
                    <a:pt x="1" y="7049"/>
                    <a:pt x="13" y="7132"/>
                    <a:pt x="48" y="7204"/>
                  </a:cubicBezTo>
                  <a:cubicBezTo>
                    <a:pt x="72" y="7275"/>
                    <a:pt x="120" y="7335"/>
                    <a:pt x="179" y="7394"/>
                  </a:cubicBezTo>
                  <a:lnTo>
                    <a:pt x="1477" y="8692"/>
                  </a:lnTo>
                  <a:cubicBezTo>
                    <a:pt x="1549" y="8763"/>
                    <a:pt x="1644" y="8823"/>
                    <a:pt x="1739" y="8871"/>
                  </a:cubicBezTo>
                  <a:cubicBezTo>
                    <a:pt x="1846" y="8918"/>
                    <a:pt x="1953" y="8930"/>
                    <a:pt x="2049" y="8930"/>
                  </a:cubicBezTo>
                  <a:lnTo>
                    <a:pt x="6013" y="8930"/>
                  </a:lnTo>
                  <a:cubicBezTo>
                    <a:pt x="6109" y="8930"/>
                    <a:pt x="6180" y="8859"/>
                    <a:pt x="6180" y="8763"/>
                  </a:cubicBezTo>
                  <a:cubicBezTo>
                    <a:pt x="6180" y="8680"/>
                    <a:pt x="6073" y="8597"/>
                    <a:pt x="6001" y="8597"/>
                  </a:cubicBezTo>
                  <a:lnTo>
                    <a:pt x="2025" y="8597"/>
                  </a:lnTo>
                  <a:cubicBezTo>
                    <a:pt x="1894" y="8597"/>
                    <a:pt x="1775" y="8561"/>
                    <a:pt x="1679" y="8454"/>
                  </a:cubicBezTo>
                  <a:lnTo>
                    <a:pt x="394" y="7156"/>
                  </a:lnTo>
                  <a:cubicBezTo>
                    <a:pt x="346" y="7108"/>
                    <a:pt x="310" y="7037"/>
                    <a:pt x="310" y="6966"/>
                  </a:cubicBezTo>
                  <a:cubicBezTo>
                    <a:pt x="310" y="6894"/>
                    <a:pt x="346" y="6835"/>
                    <a:pt x="394" y="6775"/>
                  </a:cubicBezTo>
                  <a:lnTo>
                    <a:pt x="3477" y="3679"/>
                  </a:lnTo>
                  <a:lnTo>
                    <a:pt x="6299" y="6489"/>
                  </a:lnTo>
                  <a:lnTo>
                    <a:pt x="4787" y="7989"/>
                  </a:lnTo>
                  <a:cubicBezTo>
                    <a:pt x="4763" y="8025"/>
                    <a:pt x="4751" y="8061"/>
                    <a:pt x="4751" y="8109"/>
                  </a:cubicBezTo>
                  <a:cubicBezTo>
                    <a:pt x="4751" y="8156"/>
                    <a:pt x="4763" y="8204"/>
                    <a:pt x="4787" y="8228"/>
                  </a:cubicBezTo>
                  <a:cubicBezTo>
                    <a:pt x="4823" y="8263"/>
                    <a:pt x="4870" y="8275"/>
                    <a:pt x="4906" y="8275"/>
                  </a:cubicBezTo>
                  <a:cubicBezTo>
                    <a:pt x="4954" y="8275"/>
                    <a:pt x="5001" y="8263"/>
                    <a:pt x="5025" y="8228"/>
                  </a:cubicBezTo>
                  <a:lnTo>
                    <a:pt x="9823" y="3441"/>
                  </a:lnTo>
                  <a:cubicBezTo>
                    <a:pt x="9883" y="3382"/>
                    <a:pt x="9931" y="3322"/>
                    <a:pt x="9954" y="3239"/>
                  </a:cubicBezTo>
                  <a:cubicBezTo>
                    <a:pt x="9990" y="3167"/>
                    <a:pt x="10002" y="3096"/>
                    <a:pt x="10002" y="3025"/>
                  </a:cubicBezTo>
                  <a:cubicBezTo>
                    <a:pt x="10002" y="2941"/>
                    <a:pt x="9990" y="2870"/>
                    <a:pt x="9954" y="2798"/>
                  </a:cubicBezTo>
                  <a:cubicBezTo>
                    <a:pt x="9931" y="2727"/>
                    <a:pt x="9883" y="2667"/>
                    <a:pt x="9823" y="2608"/>
                  </a:cubicBezTo>
                  <a:lnTo>
                    <a:pt x="8156" y="941"/>
                  </a:lnTo>
                  <a:lnTo>
                    <a:pt x="7394" y="179"/>
                  </a:lnTo>
                  <a:cubicBezTo>
                    <a:pt x="7335" y="119"/>
                    <a:pt x="7275" y="72"/>
                    <a:pt x="7204" y="48"/>
                  </a:cubicBezTo>
                  <a:cubicBezTo>
                    <a:pt x="7133" y="12"/>
                    <a:pt x="7049" y="0"/>
                    <a:pt x="697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03" name="Google Shape;10988;p57"/>
            <p:cNvSpPr/>
            <p:nvPr/>
          </p:nvSpPr>
          <p:spPr>
            <a:xfrm>
              <a:off x="2876962" y="1818507"/>
              <a:ext cx="30740" cy="10671"/>
            </a:xfrm>
            <a:custGeom>
              <a:avLst/>
              <a:gdLst/>
              <a:ahLst/>
              <a:cxnLst/>
              <a:rect l="l" t="t" r="r" b="b"/>
              <a:pathLst>
                <a:path w="965" h="335" extrusionOk="0">
                  <a:moveTo>
                    <a:pt x="155" y="1"/>
                  </a:moveTo>
                  <a:cubicBezTo>
                    <a:pt x="72" y="1"/>
                    <a:pt x="0" y="84"/>
                    <a:pt x="0" y="167"/>
                  </a:cubicBezTo>
                  <a:cubicBezTo>
                    <a:pt x="0" y="263"/>
                    <a:pt x="72" y="334"/>
                    <a:pt x="155" y="334"/>
                  </a:cubicBezTo>
                  <a:lnTo>
                    <a:pt x="798" y="334"/>
                  </a:lnTo>
                  <a:cubicBezTo>
                    <a:pt x="893" y="334"/>
                    <a:pt x="965" y="263"/>
                    <a:pt x="965" y="167"/>
                  </a:cubicBezTo>
                  <a:cubicBezTo>
                    <a:pt x="965" y="84"/>
                    <a:pt x="893" y="1"/>
                    <a:pt x="7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04" name="Google Shape;10989;p57"/>
            <p:cNvSpPr/>
            <p:nvPr/>
          </p:nvSpPr>
          <p:spPr>
            <a:xfrm>
              <a:off x="2969118" y="1818507"/>
              <a:ext cx="10671" cy="10671"/>
            </a:xfrm>
            <a:custGeom>
              <a:avLst/>
              <a:gdLst/>
              <a:ahLst/>
              <a:cxnLst/>
              <a:rect l="l" t="t" r="r" b="b"/>
              <a:pathLst>
                <a:path w="335" h="335" extrusionOk="0">
                  <a:moveTo>
                    <a:pt x="167" y="1"/>
                  </a:moveTo>
                  <a:cubicBezTo>
                    <a:pt x="72" y="1"/>
                    <a:pt x="1" y="84"/>
                    <a:pt x="1" y="167"/>
                  </a:cubicBezTo>
                  <a:cubicBezTo>
                    <a:pt x="1" y="263"/>
                    <a:pt x="72" y="334"/>
                    <a:pt x="167" y="334"/>
                  </a:cubicBezTo>
                  <a:cubicBezTo>
                    <a:pt x="251" y="334"/>
                    <a:pt x="334" y="263"/>
                    <a:pt x="334" y="167"/>
                  </a:cubicBezTo>
                  <a:cubicBezTo>
                    <a:pt x="334" y="84"/>
                    <a:pt x="251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05" name="Google Shape;10990;p57"/>
            <p:cNvSpPr/>
            <p:nvPr/>
          </p:nvSpPr>
          <p:spPr>
            <a:xfrm>
              <a:off x="2916780" y="1818507"/>
              <a:ext cx="34563" cy="10671"/>
            </a:xfrm>
            <a:custGeom>
              <a:avLst/>
              <a:gdLst/>
              <a:ahLst/>
              <a:cxnLst/>
              <a:rect l="l" t="t" r="r" b="b"/>
              <a:pathLst>
                <a:path w="1085" h="335" extrusionOk="0">
                  <a:moveTo>
                    <a:pt x="155" y="1"/>
                  </a:moveTo>
                  <a:cubicBezTo>
                    <a:pt x="72" y="1"/>
                    <a:pt x="1" y="84"/>
                    <a:pt x="1" y="167"/>
                  </a:cubicBezTo>
                  <a:cubicBezTo>
                    <a:pt x="1" y="263"/>
                    <a:pt x="72" y="334"/>
                    <a:pt x="155" y="334"/>
                  </a:cubicBezTo>
                  <a:lnTo>
                    <a:pt x="917" y="334"/>
                  </a:lnTo>
                  <a:cubicBezTo>
                    <a:pt x="1013" y="334"/>
                    <a:pt x="1084" y="263"/>
                    <a:pt x="1084" y="167"/>
                  </a:cubicBezTo>
                  <a:cubicBezTo>
                    <a:pt x="1084" y="84"/>
                    <a:pt x="1001" y="1"/>
                    <a:pt x="91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778" name="Google Shape;11063;p57"/>
          <p:cNvGrpSpPr/>
          <p:nvPr/>
        </p:nvGrpSpPr>
        <p:grpSpPr>
          <a:xfrm>
            <a:off x="2710154" y="3242524"/>
            <a:ext cx="395042" cy="447243"/>
            <a:chOff x="2199565" y="2421172"/>
            <a:chExt cx="312179" cy="353431"/>
          </a:xfrm>
          <a:solidFill>
            <a:srgbClr val="0D4D98"/>
          </a:solidFill>
        </p:grpSpPr>
        <p:sp>
          <p:nvSpPr>
            <p:cNvPr id="779" name="Google Shape;11064;p57"/>
            <p:cNvSpPr/>
            <p:nvPr/>
          </p:nvSpPr>
          <p:spPr>
            <a:xfrm>
              <a:off x="2199565" y="2421172"/>
              <a:ext cx="312179" cy="353431"/>
            </a:xfrm>
            <a:custGeom>
              <a:avLst/>
              <a:gdLst/>
              <a:ahLst/>
              <a:cxnLst/>
              <a:rect l="l" t="t" r="r" b="b"/>
              <a:pathLst>
                <a:path w="9800" h="11095" extrusionOk="0">
                  <a:moveTo>
                    <a:pt x="5156" y="322"/>
                  </a:moveTo>
                  <a:cubicBezTo>
                    <a:pt x="5228" y="322"/>
                    <a:pt x="5311" y="370"/>
                    <a:pt x="5311" y="465"/>
                  </a:cubicBezTo>
                  <a:lnTo>
                    <a:pt x="5311" y="858"/>
                  </a:lnTo>
                  <a:cubicBezTo>
                    <a:pt x="5202" y="822"/>
                    <a:pt x="5100" y="806"/>
                    <a:pt x="4999" y="806"/>
                  </a:cubicBezTo>
                  <a:cubicBezTo>
                    <a:pt x="4968" y="806"/>
                    <a:pt x="4937" y="807"/>
                    <a:pt x="4906" y="810"/>
                  </a:cubicBezTo>
                  <a:cubicBezTo>
                    <a:pt x="4775" y="810"/>
                    <a:pt x="4656" y="822"/>
                    <a:pt x="4549" y="858"/>
                  </a:cubicBezTo>
                  <a:lnTo>
                    <a:pt x="4549" y="465"/>
                  </a:lnTo>
                  <a:cubicBezTo>
                    <a:pt x="4549" y="394"/>
                    <a:pt x="4609" y="322"/>
                    <a:pt x="4692" y="322"/>
                  </a:cubicBezTo>
                  <a:close/>
                  <a:moveTo>
                    <a:pt x="4906" y="1132"/>
                  </a:moveTo>
                  <a:cubicBezTo>
                    <a:pt x="5502" y="1132"/>
                    <a:pt x="6002" y="1608"/>
                    <a:pt x="6002" y="2227"/>
                  </a:cubicBezTo>
                  <a:cubicBezTo>
                    <a:pt x="6002" y="2838"/>
                    <a:pt x="5504" y="3302"/>
                    <a:pt x="4927" y="3302"/>
                  </a:cubicBezTo>
                  <a:cubicBezTo>
                    <a:pt x="4807" y="3302"/>
                    <a:pt x="4684" y="3282"/>
                    <a:pt x="4561" y="3239"/>
                  </a:cubicBezTo>
                  <a:cubicBezTo>
                    <a:pt x="4144" y="3084"/>
                    <a:pt x="3847" y="2680"/>
                    <a:pt x="3847" y="2227"/>
                  </a:cubicBezTo>
                  <a:cubicBezTo>
                    <a:pt x="3835" y="1632"/>
                    <a:pt x="4311" y="1132"/>
                    <a:pt x="4906" y="1132"/>
                  </a:cubicBezTo>
                  <a:close/>
                  <a:moveTo>
                    <a:pt x="4978" y="3620"/>
                  </a:moveTo>
                  <a:lnTo>
                    <a:pt x="6061" y="6251"/>
                  </a:lnTo>
                  <a:lnTo>
                    <a:pt x="5621" y="6251"/>
                  </a:lnTo>
                  <a:cubicBezTo>
                    <a:pt x="5621" y="5918"/>
                    <a:pt x="5335" y="5644"/>
                    <a:pt x="4990" y="5644"/>
                  </a:cubicBezTo>
                  <a:lnTo>
                    <a:pt x="4847" y="5644"/>
                  </a:lnTo>
                  <a:cubicBezTo>
                    <a:pt x="4501" y="5644"/>
                    <a:pt x="4216" y="5918"/>
                    <a:pt x="4216" y="6251"/>
                  </a:cubicBezTo>
                  <a:lnTo>
                    <a:pt x="3775" y="6251"/>
                  </a:lnTo>
                  <a:lnTo>
                    <a:pt x="4859" y="3620"/>
                  </a:lnTo>
                  <a:close/>
                  <a:moveTo>
                    <a:pt x="1406" y="6573"/>
                  </a:moveTo>
                  <a:lnTo>
                    <a:pt x="1323" y="6740"/>
                  </a:lnTo>
                  <a:lnTo>
                    <a:pt x="430" y="6740"/>
                  </a:lnTo>
                  <a:cubicBezTo>
                    <a:pt x="423" y="6741"/>
                    <a:pt x="417" y="6742"/>
                    <a:pt x="411" y="6742"/>
                  </a:cubicBezTo>
                  <a:cubicBezTo>
                    <a:pt x="370" y="6742"/>
                    <a:pt x="334" y="6708"/>
                    <a:pt x="334" y="6656"/>
                  </a:cubicBezTo>
                  <a:cubicBezTo>
                    <a:pt x="334" y="6609"/>
                    <a:pt x="382" y="6573"/>
                    <a:pt x="430" y="6573"/>
                  </a:cubicBezTo>
                  <a:close/>
                  <a:moveTo>
                    <a:pt x="6204" y="6573"/>
                  </a:moveTo>
                  <a:lnTo>
                    <a:pt x="6276" y="6752"/>
                  </a:lnTo>
                  <a:lnTo>
                    <a:pt x="5621" y="6752"/>
                  </a:lnTo>
                  <a:lnTo>
                    <a:pt x="5621" y="6573"/>
                  </a:lnTo>
                  <a:close/>
                  <a:moveTo>
                    <a:pt x="9419" y="6573"/>
                  </a:moveTo>
                  <a:cubicBezTo>
                    <a:pt x="9454" y="6573"/>
                    <a:pt x="9502" y="6609"/>
                    <a:pt x="9502" y="6656"/>
                  </a:cubicBezTo>
                  <a:cubicBezTo>
                    <a:pt x="9502" y="6716"/>
                    <a:pt x="9454" y="6752"/>
                    <a:pt x="9419" y="6752"/>
                  </a:cubicBezTo>
                  <a:lnTo>
                    <a:pt x="8526" y="6752"/>
                  </a:lnTo>
                  <a:cubicBezTo>
                    <a:pt x="8526" y="6752"/>
                    <a:pt x="8451" y="6592"/>
                    <a:pt x="8434" y="6573"/>
                  </a:cubicBezTo>
                  <a:close/>
                  <a:moveTo>
                    <a:pt x="4216" y="6585"/>
                  </a:moveTo>
                  <a:lnTo>
                    <a:pt x="4216" y="6763"/>
                  </a:lnTo>
                  <a:lnTo>
                    <a:pt x="3573" y="6763"/>
                  </a:lnTo>
                  <a:lnTo>
                    <a:pt x="3644" y="6585"/>
                  </a:lnTo>
                  <a:close/>
                  <a:moveTo>
                    <a:pt x="4990" y="5954"/>
                  </a:moveTo>
                  <a:cubicBezTo>
                    <a:pt x="5156" y="5954"/>
                    <a:pt x="5287" y="6097"/>
                    <a:pt x="5287" y="6251"/>
                  </a:cubicBezTo>
                  <a:lnTo>
                    <a:pt x="5287" y="7061"/>
                  </a:lnTo>
                  <a:cubicBezTo>
                    <a:pt x="5287" y="7228"/>
                    <a:pt x="5156" y="7359"/>
                    <a:pt x="4990" y="7359"/>
                  </a:cubicBezTo>
                  <a:lnTo>
                    <a:pt x="4847" y="7359"/>
                  </a:lnTo>
                  <a:cubicBezTo>
                    <a:pt x="4680" y="7359"/>
                    <a:pt x="4549" y="7228"/>
                    <a:pt x="4549" y="7061"/>
                  </a:cubicBezTo>
                  <a:lnTo>
                    <a:pt x="4549" y="6251"/>
                  </a:lnTo>
                  <a:cubicBezTo>
                    <a:pt x="4549" y="6097"/>
                    <a:pt x="4680" y="5954"/>
                    <a:pt x="4847" y="5954"/>
                  </a:cubicBezTo>
                  <a:close/>
                  <a:moveTo>
                    <a:pt x="1299" y="10157"/>
                  </a:moveTo>
                  <a:lnTo>
                    <a:pt x="1477" y="10228"/>
                  </a:lnTo>
                  <a:lnTo>
                    <a:pt x="1287" y="10454"/>
                  </a:lnTo>
                  <a:lnTo>
                    <a:pt x="1299" y="10157"/>
                  </a:lnTo>
                  <a:close/>
                  <a:moveTo>
                    <a:pt x="8538" y="10157"/>
                  </a:moveTo>
                  <a:lnTo>
                    <a:pt x="8550" y="10454"/>
                  </a:lnTo>
                  <a:lnTo>
                    <a:pt x="8359" y="10228"/>
                  </a:lnTo>
                  <a:lnTo>
                    <a:pt x="8538" y="10157"/>
                  </a:lnTo>
                  <a:close/>
                  <a:moveTo>
                    <a:pt x="4680" y="1"/>
                  </a:moveTo>
                  <a:cubicBezTo>
                    <a:pt x="4430" y="1"/>
                    <a:pt x="4204" y="215"/>
                    <a:pt x="4204" y="477"/>
                  </a:cubicBezTo>
                  <a:lnTo>
                    <a:pt x="4204" y="1001"/>
                  </a:lnTo>
                  <a:cubicBezTo>
                    <a:pt x="3716" y="1287"/>
                    <a:pt x="3418" y="1870"/>
                    <a:pt x="3525" y="2441"/>
                  </a:cubicBezTo>
                  <a:lnTo>
                    <a:pt x="3108" y="3263"/>
                  </a:lnTo>
                  <a:cubicBezTo>
                    <a:pt x="3061" y="3334"/>
                    <a:pt x="3085" y="3442"/>
                    <a:pt x="3180" y="3489"/>
                  </a:cubicBezTo>
                  <a:cubicBezTo>
                    <a:pt x="3202" y="3504"/>
                    <a:pt x="3227" y="3511"/>
                    <a:pt x="3253" y="3511"/>
                  </a:cubicBezTo>
                  <a:cubicBezTo>
                    <a:pt x="3311" y="3511"/>
                    <a:pt x="3373" y="3476"/>
                    <a:pt x="3406" y="3418"/>
                  </a:cubicBezTo>
                  <a:lnTo>
                    <a:pt x="3680" y="2858"/>
                  </a:lnTo>
                  <a:cubicBezTo>
                    <a:pt x="3859" y="3203"/>
                    <a:pt x="4168" y="3453"/>
                    <a:pt x="4549" y="3561"/>
                  </a:cubicBezTo>
                  <a:cubicBezTo>
                    <a:pt x="4442" y="3811"/>
                    <a:pt x="2287" y="9073"/>
                    <a:pt x="1930" y="9919"/>
                  </a:cubicBezTo>
                  <a:cubicBezTo>
                    <a:pt x="1900" y="9968"/>
                    <a:pt x="1845" y="9993"/>
                    <a:pt x="1794" y="9993"/>
                  </a:cubicBezTo>
                  <a:cubicBezTo>
                    <a:pt x="1783" y="9993"/>
                    <a:pt x="1773" y="9992"/>
                    <a:pt x="1763" y="9990"/>
                  </a:cubicBezTo>
                  <a:lnTo>
                    <a:pt x="1168" y="9752"/>
                  </a:lnTo>
                  <a:cubicBezTo>
                    <a:pt x="1120" y="9740"/>
                    <a:pt x="1096" y="9692"/>
                    <a:pt x="1096" y="9645"/>
                  </a:cubicBezTo>
                  <a:cubicBezTo>
                    <a:pt x="882" y="7990"/>
                    <a:pt x="1632" y="6906"/>
                    <a:pt x="1692" y="6763"/>
                  </a:cubicBezTo>
                  <a:cubicBezTo>
                    <a:pt x="1846" y="6430"/>
                    <a:pt x="2847" y="4501"/>
                    <a:pt x="3120" y="3977"/>
                  </a:cubicBezTo>
                  <a:cubicBezTo>
                    <a:pt x="3156" y="3906"/>
                    <a:pt x="3132" y="3799"/>
                    <a:pt x="3037" y="3751"/>
                  </a:cubicBezTo>
                  <a:cubicBezTo>
                    <a:pt x="3016" y="3741"/>
                    <a:pt x="2992" y="3735"/>
                    <a:pt x="2968" y="3735"/>
                  </a:cubicBezTo>
                  <a:cubicBezTo>
                    <a:pt x="2909" y="3735"/>
                    <a:pt x="2848" y="3767"/>
                    <a:pt x="2823" y="3834"/>
                  </a:cubicBezTo>
                  <a:lnTo>
                    <a:pt x="1573" y="6251"/>
                  </a:lnTo>
                  <a:lnTo>
                    <a:pt x="430" y="6251"/>
                  </a:lnTo>
                  <a:cubicBezTo>
                    <a:pt x="203" y="6251"/>
                    <a:pt x="1" y="6430"/>
                    <a:pt x="1" y="6668"/>
                  </a:cubicBezTo>
                  <a:cubicBezTo>
                    <a:pt x="1" y="6894"/>
                    <a:pt x="180" y="7085"/>
                    <a:pt x="430" y="7085"/>
                  </a:cubicBezTo>
                  <a:lnTo>
                    <a:pt x="1156" y="7085"/>
                  </a:lnTo>
                  <a:cubicBezTo>
                    <a:pt x="775" y="7906"/>
                    <a:pt x="644" y="8799"/>
                    <a:pt x="751" y="9704"/>
                  </a:cubicBezTo>
                  <a:cubicBezTo>
                    <a:pt x="763" y="9847"/>
                    <a:pt x="858" y="9978"/>
                    <a:pt x="977" y="10038"/>
                  </a:cubicBezTo>
                  <a:lnTo>
                    <a:pt x="930" y="10919"/>
                  </a:lnTo>
                  <a:cubicBezTo>
                    <a:pt x="930" y="11017"/>
                    <a:pt x="1014" y="11081"/>
                    <a:pt x="1101" y="11081"/>
                  </a:cubicBezTo>
                  <a:cubicBezTo>
                    <a:pt x="1141" y="11081"/>
                    <a:pt x="1182" y="11068"/>
                    <a:pt x="1215" y="11038"/>
                  </a:cubicBezTo>
                  <a:lnTo>
                    <a:pt x="1823" y="10347"/>
                  </a:lnTo>
                  <a:cubicBezTo>
                    <a:pt x="1989" y="10335"/>
                    <a:pt x="2132" y="10228"/>
                    <a:pt x="2215" y="10061"/>
                  </a:cubicBezTo>
                  <a:lnTo>
                    <a:pt x="3430" y="7109"/>
                  </a:lnTo>
                  <a:lnTo>
                    <a:pt x="4204" y="7109"/>
                  </a:lnTo>
                  <a:cubicBezTo>
                    <a:pt x="4204" y="7442"/>
                    <a:pt x="4490" y="7716"/>
                    <a:pt x="4823" y="7716"/>
                  </a:cubicBezTo>
                  <a:lnTo>
                    <a:pt x="4978" y="7716"/>
                  </a:lnTo>
                  <a:cubicBezTo>
                    <a:pt x="5323" y="7716"/>
                    <a:pt x="5597" y="7442"/>
                    <a:pt x="5597" y="7109"/>
                  </a:cubicBezTo>
                  <a:lnTo>
                    <a:pt x="6371" y="7109"/>
                  </a:lnTo>
                  <a:lnTo>
                    <a:pt x="7014" y="8668"/>
                  </a:lnTo>
                  <a:cubicBezTo>
                    <a:pt x="7040" y="8730"/>
                    <a:pt x="7099" y="8766"/>
                    <a:pt x="7161" y="8766"/>
                  </a:cubicBezTo>
                  <a:cubicBezTo>
                    <a:pt x="7184" y="8766"/>
                    <a:pt x="7206" y="8761"/>
                    <a:pt x="7228" y="8752"/>
                  </a:cubicBezTo>
                  <a:cubicBezTo>
                    <a:pt x="7311" y="8728"/>
                    <a:pt x="7347" y="8621"/>
                    <a:pt x="7311" y="8549"/>
                  </a:cubicBezTo>
                  <a:cubicBezTo>
                    <a:pt x="7192" y="8252"/>
                    <a:pt x="5394" y="3870"/>
                    <a:pt x="5275" y="3608"/>
                  </a:cubicBezTo>
                  <a:cubicBezTo>
                    <a:pt x="5644" y="3501"/>
                    <a:pt x="5954" y="3251"/>
                    <a:pt x="6133" y="2906"/>
                  </a:cubicBezTo>
                  <a:cubicBezTo>
                    <a:pt x="6168" y="2953"/>
                    <a:pt x="8145" y="6811"/>
                    <a:pt x="8264" y="7061"/>
                  </a:cubicBezTo>
                  <a:cubicBezTo>
                    <a:pt x="8681" y="7859"/>
                    <a:pt x="8847" y="8776"/>
                    <a:pt x="8728" y="9680"/>
                  </a:cubicBezTo>
                  <a:cubicBezTo>
                    <a:pt x="8728" y="9728"/>
                    <a:pt x="8692" y="9764"/>
                    <a:pt x="8657" y="9788"/>
                  </a:cubicBezTo>
                  <a:lnTo>
                    <a:pt x="8061" y="10026"/>
                  </a:lnTo>
                  <a:cubicBezTo>
                    <a:pt x="8047" y="10031"/>
                    <a:pt x="8032" y="10034"/>
                    <a:pt x="8017" y="10034"/>
                  </a:cubicBezTo>
                  <a:cubicBezTo>
                    <a:pt x="7969" y="10034"/>
                    <a:pt x="7922" y="10005"/>
                    <a:pt x="7895" y="9942"/>
                  </a:cubicBezTo>
                  <a:lnTo>
                    <a:pt x="7573" y="9145"/>
                  </a:lnTo>
                  <a:cubicBezTo>
                    <a:pt x="7546" y="9072"/>
                    <a:pt x="7477" y="9041"/>
                    <a:pt x="7414" y="9041"/>
                  </a:cubicBezTo>
                  <a:cubicBezTo>
                    <a:pt x="7395" y="9041"/>
                    <a:pt x="7376" y="9044"/>
                    <a:pt x="7359" y="9049"/>
                  </a:cubicBezTo>
                  <a:cubicBezTo>
                    <a:pt x="7276" y="9085"/>
                    <a:pt x="7240" y="9192"/>
                    <a:pt x="7276" y="9264"/>
                  </a:cubicBezTo>
                  <a:lnTo>
                    <a:pt x="7597" y="10061"/>
                  </a:lnTo>
                  <a:cubicBezTo>
                    <a:pt x="7657" y="10228"/>
                    <a:pt x="7823" y="10335"/>
                    <a:pt x="7990" y="10347"/>
                  </a:cubicBezTo>
                  <a:lnTo>
                    <a:pt x="8597" y="11038"/>
                  </a:lnTo>
                  <a:cubicBezTo>
                    <a:pt x="8632" y="11077"/>
                    <a:pt x="8676" y="11094"/>
                    <a:pt x="8717" y="11094"/>
                  </a:cubicBezTo>
                  <a:cubicBezTo>
                    <a:pt x="8803" y="11094"/>
                    <a:pt x="8883" y="11023"/>
                    <a:pt x="8883" y="10919"/>
                  </a:cubicBezTo>
                  <a:lnTo>
                    <a:pt x="8835" y="10038"/>
                  </a:lnTo>
                  <a:cubicBezTo>
                    <a:pt x="8954" y="9966"/>
                    <a:pt x="9038" y="9847"/>
                    <a:pt x="9062" y="9704"/>
                  </a:cubicBezTo>
                  <a:cubicBezTo>
                    <a:pt x="9181" y="8811"/>
                    <a:pt x="9038" y="7906"/>
                    <a:pt x="8657" y="7085"/>
                  </a:cubicBezTo>
                  <a:lnTo>
                    <a:pt x="9383" y="7085"/>
                  </a:lnTo>
                  <a:cubicBezTo>
                    <a:pt x="9609" y="7085"/>
                    <a:pt x="9800" y="6906"/>
                    <a:pt x="9800" y="6668"/>
                  </a:cubicBezTo>
                  <a:cubicBezTo>
                    <a:pt x="9800" y="6430"/>
                    <a:pt x="9633" y="6251"/>
                    <a:pt x="9419" y="6251"/>
                  </a:cubicBezTo>
                  <a:lnTo>
                    <a:pt x="8264" y="6251"/>
                  </a:lnTo>
                  <a:lnTo>
                    <a:pt x="6299" y="2441"/>
                  </a:lnTo>
                  <a:cubicBezTo>
                    <a:pt x="6395" y="1846"/>
                    <a:pt x="6109" y="1287"/>
                    <a:pt x="5621" y="1001"/>
                  </a:cubicBezTo>
                  <a:lnTo>
                    <a:pt x="5621" y="477"/>
                  </a:lnTo>
                  <a:cubicBezTo>
                    <a:pt x="5621" y="227"/>
                    <a:pt x="5406" y="1"/>
                    <a:pt x="514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80" name="Google Shape;11065;p57"/>
            <p:cNvSpPr/>
            <p:nvPr/>
          </p:nvSpPr>
          <p:spPr>
            <a:xfrm>
              <a:off x="2335745" y="2471248"/>
              <a:ext cx="40997" cy="40615"/>
            </a:xfrm>
            <a:custGeom>
              <a:avLst/>
              <a:gdLst/>
              <a:ahLst/>
              <a:cxnLst/>
              <a:rect l="l" t="t" r="r" b="b"/>
              <a:pathLst>
                <a:path w="1287" h="1275" extrusionOk="0">
                  <a:moveTo>
                    <a:pt x="643" y="322"/>
                  </a:moveTo>
                  <a:cubicBezTo>
                    <a:pt x="822" y="322"/>
                    <a:pt x="953" y="477"/>
                    <a:pt x="953" y="631"/>
                  </a:cubicBezTo>
                  <a:cubicBezTo>
                    <a:pt x="953" y="798"/>
                    <a:pt x="810" y="953"/>
                    <a:pt x="643" y="953"/>
                  </a:cubicBezTo>
                  <a:cubicBezTo>
                    <a:pt x="477" y="953"/>
                    <a:pt x="334" y="798"/>
                    <a:pt x="334" y="631"/>
                  </a:cubicBezTo>
                  <a:cubicBezTo>
                    <a:pt x="334" y="477"/>
                    <a:pt x="465" y="322"/>
                    <a:pt x="643" y="322"/>
                  </a:cubicBezTo>
                  <a:close/>
                  <a:moveTo>
                    <a:pt x="643" y="0"/>
                  </a:moveTo>
                  <a:cubicBezTo>
                    <a:pt x="286" y="0"/>
                    <a:pt x="0" y="274"/>
                    <a:pt x="0" y="631"/>
                  </a:cubicBezTo>
                  <a:cubicBezTo>
                    <a:pt x="0" y="989"/>
                    <a:pt x="286" y="1274"/>
                    <a:pt x="643" y="1274"/>
                  </a:cubicBezTo>
                  <a:cubicBezTo>
                    <a:pt x="1000" y="1274"/>
                    <a:pt x="1286" y="989"/>
                    <a:pt x="1286" y="631"/>
                  </a:cubicBezTo>
                  <a:cubicBezTo>
                    <a:pt x="1286" y="274"/>
                    <a:pt x="1000" y="0"/>
                    <a:pt x="64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781" name="Google Shape;11066;p57"/>
          <p:cNvGrpSpPr/>
          <p:nvPr/>
        </p:nvGrpSpPr>
        <p:grpSpPr>
          <a:xfrm>
            <a:off x="2045575" y="3252514"/>
            <a:ext cx="405120" cy="434384"/>
            <a:chOff x="1750887" y="2425727"/>
            <a:chExt cx="320143" cy="343269"/>
          </a:xfrm>
          <a:solidFill>
            <a:srgbClr val="0D4D98"/>
          </a:solidFill>
        </p:grpSpPr>
        <p:sp>
          <p:nvSpPr>
            <p:cNvPr id="782" name="Google Shape;11067;p57"/>
            <p:cNvSpPr/>
            <p:nvPr/>
          </p:nvSpPr>
          <p:spPr>
            <a:xfrm>
              <a:off x="1750887" y="2425727"/>
              <a:ext cx="320143" cy="289052"/>
            </a:xfrm>
            <a:custGeom>
              <a:avLst/>
              <a:gdLst/>
              <a:ahLst/>
              <a:cxnLst/>
              <a:rect l="l" t="t" r="r" b="b"/>
              <a:pathLst>
                <a:path w="10050" h="9074" extrusionOk="0">
                  <a:moveTo>
                    <a:pt x="1668" y="322"/>
                  </a:moveTo>
                  <a:cubicBezTo>
                    <a:pt x="1834" y="322"/>
                    <a:pt x="1953" y="453"/>
                    <a:pt x="1953" y="608"/>
                  </a:cubicBezTo>
                  <a:lnTo>
                    <a:pt x="1953" y="1275"/>
                  </a:lnTo>
                  <a:cubicBezTo>
                    <a:pt x="1953" y="1441"/>
                    <a:pt x="1811" y="1560"/>
                    <a:pt x="1668" y="1560"/>
                  </a:cubicBezTo>
                  <a:cubicBezTo>
                    <a:pt x="1513" y="1560"/>
                    <a:pt x="1382" y="1429"/>
                    <a:pt x="1382" y="1275"/>
                  </a:cubicBezTo>
                  <a:lnTo>
                    <a:pt x="1382" y="929"/>
                  </a:lnTo>
                  <a:lnTo>
                    <a:pt x="1382" y="608"/>
                  </a:lnTo>
                  <a:cubicBezTo>
                    <a:pt x="1370" y="453"/>
                    <a:pt x="1501" y="322"/>
                    <a:pt x="1668" y="322"/>
                  </a:cubicBezTo>
                  <a:close/>
                  <a:moveTo>
                    <a:pt x="3918" y="322"/>
                  </a:moveTo>
                  <a:cubicBezTo>
                    <a:pt x="4061" y="322"/>
                    <a:pt x="4192" y="453"/>
                    <a:pt x="4192" y="608"/>
                  </a:cubicBezTo>
                  <a:lnTo>
                    <a:pt x="4192" y="1275"/>
                  </a:lnTo>
                  <a:cubicBezTo>
                    <a:pt x="4192" y="1441"/>
                    <a:pt x="4061" y="1560"/>
                    <a:pt x="3918" y="1560"/>
                  </a:cubicBezTo>
                  <a:cubicBezTo>
                    <a:pt x="3763" y="1560"/>
                    <a:pt x="3632" y="1429"/>
                    <a:pt x="3632" y="1275"/>
                  </a:cubicBezTo>
                  <a:lnTo>
                    <a:pt x="3632" y="608"/>
                  </a:lnTo>
                  <a:cubicBezTo>
                    <a:pt x="3632" y="441"/>
                    <a:pt x="3763" y="322"/>
                    <a:pt x="3918" y="322"/>
                  </a:cubicBezTo>
                  <a:close/>
                  <a:moveTo>
                    <a:pt x="6180" y="322"/>
                  </a:moveTo>
                  <a:cubicBezTo>
                    <a:pt x="6323" y="322"/>
                    <a:pt x="6454" y="453"/>
                    <a:pt x="6454" y="608"/>
                  </a:cubicBezTo>
                  <a:lnTo>
                    <a:pt x="6454" y="1275"/>
                  </a:lnTo>
                  <a:cubicBezTo>
                    <a:pt x="6454" y="1441"/>
                    <a:pt x="6323" y="1560"/>
                    <a:pt x="6180" y="1560"/>
                  </a:cubicBezTo>
                  <a:cubicBezTo>
                    <a:pt x="6025" y="1560"/>
                    <a:pt x="5894" y="1429"/>
                    <a:pt x="5894" y="1275"/>
                  </a:cubicBezTo>
                  <a:lnTo>
                    <a:pt x="5894" y="608"/>
                  </a:lnTo>
                  <a:cubicBezTo>
                    <a:pt x="5894" y="441"/>
                    <a:pt x="6025" y="322"/>
                    <a:pt x="6180" y="322"/>
                  </a:cubicBezTo>
                  <a:close/>
                  <a:moveTo>
                    <a:pt x="8419" y="322"/>
                  </a:moveTo>
                  <a:cubicBezTo>
                    <a:pt x="8573" y="322"/>
                    <a:pt x="8704" y="453"/>
                    <a:pt x="8704" y="608"/>
                  </a:cubicBezTo>
                  <a:lnTo>
                    <a:pt x="8704" y="929"/>
                  </a:lnTo>
                  <a:lnTo>
                    <a:pt x="8704" y="1275"/>
                  </a:lnTo>
                  <a:cubicBezTo>
                    <a:pt x="8704" y="1441"/>
                    <a:pt x="8573" y="1560"/>
                    <a:pt x="8419" y="1560"/>
                  </a:cubicBezTo>
                  <a:cubicBezTo>
                    <a:pt x="8276" y="1560"/>
                    <a:pt x="8145" y="1429"/>
                    <a:pt x="8145" y="1275"/>
                  </a:cubicBezTo>
                  <a:lnTo>
                    <a:pt x="8145" y="608"/>
                  </a:lnTo>
                  <a:cubicBezTo>
                    <a:pt x="8145" y="441"/>
                    <a:pt x="8276" y="322"/>
                    <a:pt x="8419" y="322"/>
                  </a:cubicBezTo>
                  <a:close/>
                  <a:moveTo>
                    <a:pt x="9526" y="1096"/>
                  </a:moveTo>
                  <a:cubicBezTo>
                    <a:pt x="9669" y="1096"/>
                    <a:pt x="9788" y="1215"/>
                    <a:pt x="9788" y="1370"/>
                  </a:cubicBezTo>
                  <a:lnTo>
                    <a:pt x="9788" y="2525"/>
                  </a:lnTo>
                  <a:lnTo>
                    <a:pt x="370" y="2525"/>
                  </a:lnTo>
                  <a:lnTo>
                    <a:pt x="370" y="1370"/>
                  </a:lnTo>
                  <a:cubicBezTo>
                    <a:pt x="370" y="1215"/>
                    <a:pt x="489" y="1096"/>
                    <a:pt x="644" y="1096"/>
                  </a:cubicBezTo>
                  <a:lnTo>
                    <a:pt x="1060" y="1096"/>
                  </a:lnTo>
                  <a:lnTo>
                    <a:pt x="1060" y="1275"/>
                  </a:lnTo>
                  <a:cubicBezTo>
                    <a:pt x="1060" y="1596"/>
                    <a:pt x="1322" y="1882"/>
                    <a:pt x="1668" y="1882"/>
                  </a:cubicBezTo>
                  <a:cubicBezTo>
                    <a:pt x="1989" y="1882"/>
                    <a:pt x="2275" y="1620"/>
                    <a:pt x="2275" y="1275"/>
                  </a:cubicBezTo>
                  <a:lnTo>
                    <a:pt x="2275" y="1096"/>
                  </a:lnTo>
                  <a:lnTo>
                    <a:pt x="3335" y="1096"/>
                  </a:lnTo>
                  <a:lnTo>
                    <a:pt x="3335" y="1275"/>
                  </a:lnTo>
                  <a:cubicBezTo>
                    <a:pt x="3335" y="1596"/>
                    <a:pt x="3597" y="1882"/>
                    <a:pt x="3942" y="1882"/>
                  </a:cubicBezTo>
                  <a:cubicBezTo>
                    <a:pt x="4287" y="1882"/>
                    <a:pt x="4549" y="1620"/>
                    <a:pt x="4549" y="1275"/>
                  </a:cubicBezTo>
                  <a:lnTo>
                    <a:pt x="4549" y="1096"/>
                  </a:lnTo>
                  <a:lnTo>
                    <a:pt x="5609" y="1096"/>
                  </a:lnTo>
                  <a:lnTo>
                    <a:pt x="5609" y="1275"/>
                  </a:lnTo>
                  <a:cubicBezTo>
                    <a:pt x="5609" y="1596"/>
                    <a:pt x="5883" y="1882"/>
                    <a:pt x="6216" y="1882"/>
                  </a:cubicBezTo>
                  <a:cubicBezTo>
                    <a:pt x="6561" y="1882"/>
                    <a:pt x="6835" y="1620"/>
                    <a:pt x="6835" y="1275"/>
                  </a:cubicBezTo>
                  <a:lnTo>
                    <a:pt x="6835" y="1096"/>
                  </a:lnTo>
                  <a:lnTo>
                    <a:pt x="7883" y="1096"/>
                  </a:lnTo>
                  <a:lnTo>
                    <a:pt x="7883" y="1275"/>
                  </a:lnTo>
                  <a:cubicBezTo>
                    <a:pt x="7883" y="1596"/>
                    <a:pt x="8157" y="1882"/>
                    <a:pt x="8502" y="1882"/>
                  </a:cubicBezTo>
                  <a:cubicBezTo>
                    <a:pt x="8823" y="1882"/>
                    <a:pt x="9109" y="1620"/>
                    <a:pt x="9109" y="1275"/>
                  </a:cubicBezTo>
                  <a:lnTo>
                    <a:pt x="9109" y="1096"/>
                  </a:lnTo>
                  <a:close/>
                  <a:moveTo>
                    <a:pt x="1608" y="1"/>
                  </a:moveTo>
                  <a:cubicBezTo>
                    <a:pt x="1275" y="1"/>
                    <a:pt x="989" y="262"/>
                    <a:pt x="989" y="608"/>
                  </a:cubicBezTo>
                  <a:lnTo>
                    <a:pt x="989" y="786"/>
                  </a:lnTo>
                  <a:lnTo>
                    <a:pt x="572" y="786"/>
                  </a:lnTo>
                  <a:cubicBezTo>
                    <a:pt x="251" y="786"/>
                    <a:pt x="1" y="1048"/>
                    <a:pt x="1" y="1370"/>
                  </a:cubicBezTo>
                  <a:lnTo>
                    <a:pt x="1" y="3584"/>
                  </a:lnTo>
                  <a:cubicBezTo>
                    <a:pt x="1" y="3668"/>
                    <a:pt x="72" y="3751"/>
                    <a:pt x="156" y="3751"/>
                  </a:cubicBezTo>
                  <a:cubicBezTo>
                    <a:pt x="251" y="3751"/>
                    <a:pt x="322" y="3668"/>
                    <a:pt x="322" y="3584"/>
                  </a:cubicBezTo>
                  <a:lnTo>
                    <a:pt x="322" y="2834"/>
                  </a:lnTo>
                  <a:lnTo>
                    <a:pt x="9681" y="2834"/>
                  </a:lnTo>
                  <a:lnTo>
                    <a:pt x="9681" y="8906"/>
                  </a:lnTo>
                  <a:cubicBezTo>
                    <a:pt x="9681" y="9002"/>
                    <a:pt x="9764" y="9073"/>
                    <a:pt x="9847" y="9073"/>
                  </a:cubicBezTo>
                  <a:cubicBezTo>
                    <a:pt x="9943" y="9073"/>
                    <a:pt x="10014" y="9002"/>
                    <a:pt x="10014" y="8906"/>
                  </a:cubicBezTo>
                  <a:lnTo>
                    <a:pt x="10014" y="1346"/>
                  </a:lnTo>
                  <a:cubicBezTo>
                    <a:pt x="10050" y="1036"/>
                    <a:pt x="9776" y="786"/>
                    <a:pt x="9466" y="786"/>
                  </a:cubicBezTo>
                  <a:lnTo>
                    <a:pt x="9050" y="786"/>
                  </a:lnTo>
                  <a:lnTo>
                    <a:pt x="9050" y="608"/>
                  </a:lnTo>
                  <a:cubicBezTo>
                    <a:pt x="9050" y="274"/>
                    <a:pt x="8776" y="1"/>
                    <a:pt x="8430" y="1"/>
                  </a:cubicBezTo>
                  <a:cubicBezTo>
                    <a:pt x="8109" y="1"/>
                    <a:pt x="7823" y="262"/>
                    <a:pt x="7823" y="608"/>
                  </a:cubicBezTo>
                  <a:lnTo>
                    <a:pt x="7823" y="786"/>
                  </a:lnTo>
                  <a:lnTo>
                    <a:pt x="6764" y="786"/>
                  </a:lnTo>
                  <a:lnTo>
                    <a:pt x="6764" y="608"/>
                  </a:lnTo>
                  <a:cubicBezTo>
                    <a:pt x="6764" y="274"/>
                    <a:pt x="6502" y="1"/>
                    <a:pt x="6156" y="1"/>
                  </a:cubicBezTo>
                  <a:cubicBezTo>
                    <a:pt x="5811" y="1"/>
                    <a:pt x="5549" y="262"/>
                    <a:pt x="5549" y="608"/>
                  </a:cubicBezTo>
                  <a:lnTo>
                    <a:pt x="5549" y="786"/>
                  </a:lnTo>
                  <a:lnTo>
                    <a:pt x="4489" y="786"/>
                  </a:lnTo>
                  <a:lnTo>
                    <a:pt x="4489" y="608"/>
                  </a:lnTo>
                  <a:cubicBezTo>
                    <a:pt x="4489" y="274"/>
                    <a:pt x="4228" y="1"/>
                    <a:pt x="3882" y="1"/>
                  </a:cubicBezTo>
                  <a:cubicBezTo>
                    <a:pt x="3549" y="1"/>
                    <a:pt x="3275" y="262"/>
                    <a:pt x="3275" y="608"/>
                  </a:cubicBezTo>
                  <a:lnTo>
                    <a:pt x="3275" y="786"/>
                  </a:lnTo>
                  <a:lnTo>
                    <a:pt x="2215" y="786"/>
                  </a:lnTo>
                  <a:lnTo>
                    <a:pt x="2215" y="608"/>
                  </a:lnTo>
                  <a:cubicBezTo>
                    <a:pt x="2215" y="274"/>
                    <a:pt x="1942" y="1"/>
                    <a:pt x="160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83" name="Google Shape;11068;p57"/>
            <p:cNvSpPr/>
            <p:nvPr/>
          </p:nvSpPr>
          <p:spPr>
            <a:xfrm>
              <a:off x="1751652" y="2558467"/>
              <a:ext cx="319378" cy="210530"/>
            </a:xfrm>
            <a:custGeom>
              <a:avLst/>
              <a:gdLst/>
              <a:ahLst/>
              <a:cxnLst/>
              <a:rect l="l" t="t" r="r" b="b"/>
              <a:pathLst>
                <a:path w="10026" h="6609" extrusionOk="0">
                  <a:moveTo>
                    <a:pt x="167" y="1"/>
                  </a:moveTo>
                  <a:cubicBezTo>
                    <a:pt x="72" y="1"/>
                    <a:pt x="1" y="72"/>
                    <a:pt x="1" y="156"/>
                  </a:cubicBezTo>
                  <a:lnTo>
                    <a:pt x="1" y="6025"/>
                  </a:lnTo>
                  <a:cubicBezTo>
                    <a:pt x="1" y="6347"/>
                    <a:pt x="274" y="6609"/>
                    <a:pt x="584" y="6609"/>
                  </a:cubicBezTo>
                  <a:lnTo>
                    <a:pt x="9407" y="6609"/>
                  </a:lnTo>
                  <a:cubicBezTo>
                    <a:pt x="9740" y="6609"/>
                    <a:pt x="9990" y="6335"/>
                    <a:pt x="9990" y="6025"/>
                  </a:cubicBezTo>
                  <a:lnTo>
                    <a:pt x="9990" y="5501"/>
                  </a:lnTo>
                  <a:cubicBezTo>
                    <a:pt x="10026" y="5418"/>
                    <a:pt x="9942" y="5335"/>
                    <a:pt x="9859" y="5335"/>
                  </a:cubicBezTo>
                  <a:cubicBezTo>
                    <a:pt x="9764" y="5335"/>
                    <a:pt x="9692" y="5418"/>
                    <a:pt x="9692" y="5501"/>
                  </a:cubicBezTo>
                  <a:lnTo>
                    <a:pt x="9692" y="6025"/>
                  </a:lnTo>
                  <a:cubicBezTo>
                    <a:pt x="9692" y="6168"/>
                    <a:pt x="9573" y="6287"/>
                    <a:pt x="9430" y="6287"/>
                  </a:cubicBezTo>
                  <a:lnTo>
                    <a:pt x="596" y="6287"/>
                  </a:lnTo>
                  <a:cubicBezTo>
                    <a:pt x="453" y="6287"/>
                    <a:pt x="334" y="6168"/>
                    <a:pt x="334" y="6025"/>
                  </a:cubicBezTo>
                  <a:lnTo>
                    <a:pt x="334" y="156"/>
                  </a:lnTo>
                  <a:cubicBezTo>
                    <a:pt x="334" y="72"/>
                    <a:pt x="251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784" name="Google Shape;11069;p57"/>
          <p:cNvGrpSpPr/>
          <p:nvPr/>
        </p:nvGrpSpPr>
        <p:grpSpPr>
          <a:xfrm>
            <a:off x="1389525" y="3252718"/>
            <a:ext cx="428176" cy="433900"/>
            <a:chOff x="1298037" y="2425727"/>
            <a:chExt cx="338364" cy="342887"/>
          </a:xfrm>
          <a:solidFill>
            <a:srgbClr val="0D4D98"/>
          </a:solidFill>
        </p:grpSpPr>
        <p:sp>
          <p:nvSpPr>
            <p:cNvPr id="785" name="Google Shape;11070;p57"/>
            <p:cNvSpPr/>
            <p:nvPr/>
          </p:nvSpPr>
          <p:spPr>
            <a:xfrm>
              <a:off x="1339384" y="2471631"/>
              <a:ext cx="256050" cy="136180"/>
            </a:xfrm>
            <a:custGeom>
              <a:avLst/>
              <a:gdLst/>
              <a:ahLst/>
              <a:cxnLst/>
              <a:rect l="l" t="t" r="r" b="b"/>
              <a:pathLst>
                <a:path w="8038" h="4275" extrusionOk="0">
                  <a:moveTo>
                    <a:pt x="7704" y="1477"/>
                  </a:moveTo>
                  <a:lnTo>
                    <a:pt x="7704" y="3501"/>
                  </a:lnTo>
                  <a:cubicBezTo>
                    <a:pt x="7704" y="3751"/>
                    <a:pt x="7513" y="3941"/>
                    <a:pt x="7263" y="3941"/>
                  </a:cubicBezTo>
                  <a:lnTo>
                    <a:pt x="774" y="3941"/>
                  </a:lnTo>
                  <a:cubicBezTo>
                    <a:pt x="524" y="3941"/>
                    <a:pt x="322" y="3751"/>
                    <a:pt x="322" y="3501"/>
                  </a:cubicBezTo>
                  <a:lnTo>
                    <a:pt x="322" y="1477"/>
                  </a:lnTo>
                  <a:close/>
                  <a:moveTo>
                    <a:pt x="774" y="0"/>
                  </a:moveTo>
                  <a:cubicBezTo>
                    <a:pt x="346" y="0"/>
                    <a:pt x="1" y="345"/>
                    <a:pt x="1" y="774"/>
                  </a:cubicBezTo>
                  <a:lnTo>
                    <a:pt x="1" y="3501"/>
                  </a:lnTo>
                  <a:cubicBezTo>
                    <a:pt x="1" y="3929"/>
                    <a:pt x="346" y="4275"/>
                    <a:pt x="774" y="4275"/>
                  </a:cubicBezTo>
                  <a:lnTo>
                    <a:pt x="7263" y="4275"/>
                  </a:lnTo>
                  <a:cubicBezTo>
                    <a:pt x="7692" y="4275"/>
                    <a:pt x="8037" y="3929"/>
                    <a:pt x="8037" y="3501"/>
                  </a:cubicBezTo>
                  <a:lnTo>
                    <a:pt x="8037" y="774"/>
                  </a:lnTo>
                  <a:cubicBezTo>
                    <a:pt x="8025" y="345"/>
                    <a:pt x="7680" y="0"/>
                    <a:pt x="7263" y="0"/>
                  </a:cubicBezTo>
                  <a:lnTo>
                    <a:pt x="5787" y="0"/>
                  </a:lnTo>
                  <a:cubicBezTo>
                    <a:pt x="5704" y="0"/>
                    <a:pt x="5620" y="72"/>
                    <a:pt x="5620" y="167"/>
                  </a:cubicBezTo>
                  <a:cubicBezTo>
                    <a:pt x="5620" y="250"/>
                    <a:pt x="5704" y="322"/>
                    <a:pt x="5787" y="322"/>
                  </a:cubicBezTo>
                  <a:lnTo>
                    <a:pt x="7263" y="322"/>
                  </a:lnTo>
                  <a:cubicBezTo>
                    <a:pt x="7513" y="322"/>
                    <a:pt x="7704" y="524"/>
                    <a:pt x="7704" y="774"/>
                  </a:cubicBezTo>
                  <a:lnTo>
                    <a:pt x="7704" y="1155"/>
                  </a:lnTo>
                  <a:lnTo>
                    <a:pt x="322" y="1155"/>
                  </a:lnTo>
                  <a:lnTo>
                    <a:pt x="322" y="774"/>
                  </a:lnTo>
                  <a:cubicBezTo>
                    <a:pt x="322" y="524"/>
                    <a:pt x="524" y="322"/>
                    <a:pt x="774" y="322"/>
                  </a:cubicBezTo>
                  <a:lnTo>
                    <a:pt x="5049" y="322"/>
                  </a:lnTo>
                  <a:cubicBezTo>
                    <a:pt x="5132" y="322"/>
                    <a:pt x="5204" y="250"/>
                    <a:pt x="5204" y="167"/>
                  </a:cubicBezTo>
                  <a:cubicBezTo>
                    <a:pt x="5204" y="72"/>
                    <a:pt x="5132" y="0"/>
                    <a:pt x="504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86" name="Google Shape;11071;p57"/>
            <p:cNvSpPr/>
            <p:nvPr/>
          </p:nvSpPr>
          <p:spPr>
            <a:xfrm>
              <a:off x="1341646" y="2618036"/>
              <a:ext cx="50490" cy="50458"/>
            </a:xfrm>
            <a:custGeom>
              <a:avLst/>
              <a:gdLst/>
              <a:ahLst/>
              <a:cxnLst/>
              <a:rect l="l" t="t" r="r" b="b"/>
              <a:pathLst>
                <a:path w="1585" h="1584" extrusionOk="0">
                  <a:moveTo>
                    <a:pt x="787" y="321"/>
                  </a:moveTo>
                  <a:cubicBezTo>
                    <a:pt x="1049" y="321"/>
                    <a:pt x="1251" y="536"/>
                    <a:pt x="1251" y="786"/>
                  </a:cubicBezTo>
                  <a:cubicBezTo>
                    <a:pt x="1251" y="1048"/>
                    <a:pt x="1049" y="1250"/>
                    <a:pt x="787" y="1250"/>
                  </a:cubicBezTo>
                  <a:cubicBezTo>
                    <a:pt x="537" y="1250"/>
                    <a:pt x="334" y="1048"/>
                    <a:pt x="334" y="786"/>
                  </a:cubicBezTo>
                  <a:cubicBezTo>
                    <a:pt x="334" y="536"/>
                    <a:pt x="537" y="321"/>
                    <a:pt x="787" y="321"/>
                  </a:cubicBezTo>
                  <a:close/>
                  <a:moveTo>
                    <a:pt x="787" y="0"/>
                  </a:moveTo>
                  <a:cubicBezTo>
                    <a:pt x="358" y="0"/>
                    <a:pt x="1" y="357"/>
                    <a:pt x="1" y="786"/>
                  </a:cubicBezTo>
                  <a:cubicBezTo>
                    <a:pt x="1" y="1226"/>
                    <a:pt x="358" y="1584"/>
                    <a:pt x="787" y="1584"/>
                  </a:cubicBezTo>
                  <a:cubicBezTo>
                    <a:pt x="1227" y="1584"/>
                    <a:pt x="1585" y="1226"/>
                    <a:pt x="1585" y="786"/>
                  </a:cubicBezTo>
                  <a:cubicBezTo>
                    <a:pt x="1585" y="357"/>
                    <a:pt x="1227" y="0"/>
                    <a:pt x="78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87" name="Google Shape;11072;p57"/>
            <p:cNvSpPr/>
            <p:nvPr/>
          </p:nvSpPr>
          <p:spPr>
            <a:xfrm>
              <a:off x="1542301" y="2618036"/>
              <a:ext cx="50076" cy="50458"/>
            </a:xfrm>
            <a:custGeom>
              <a:avLst/>
              <a:gdLst/>
              <a:ahLst/>
              <a:cxnLst/>
              <a:rect l="l" t="t" r="r" b="b"/>
              <a:pathLst>
                <a:path w="1572" h="1584" extrusionOk="0">
                  <a:moveTo>
                    <a:pt x="786" y="321"/>
                  </a:moveTo>
                  <a:cubicBezTo>
                    <a:pt x="1036" y="321"/>
                    <a:pt x="1251" y="536"/>
                    <a:pt x="1251" y="786"/>
                  </a:cubicBezTo>
                  <a:cubicBezTo>
                    <a:pt x="1251" y="1048"/>
                    <a:pt x="1036" y="1250"/>
                    <a:pt x="786" y="1250"/>
                  </a:cubicBezTo>
                  <a:cubicBezTo>
                    <a:pt x="536" y="1250"/>
                    <a:pt x="322" y="1048"/>
                    <a:pt x="322" y="786"/>
                  </a:cubicBezTo>
                  <a:cubicBezTo>
                    <a:pt x="322" y="536"/>
                    <a:pt x="536" y="321"/>
                    <a:pt x="786" y="321"/>
                  </a:cubicBezTo>
                  <a:close/>
                  <a:moveTo>
                    <a:pt x="786" y="0"/>
                  </a:moveTo>
                  <a:cubicBezTo>
                    <a:pt x="358" y="0"/>
                    <a:pt x="0" y="357"/>
                    <a:pt x="0" y="786"/>
                  </a:cubicBezTo>
                  <a:cubicBezTo>
                    <a:pt x="0" y="1226"/>
                    <a:pt x="358" y="1584"/>
                    <a:pt x="786" y="1584"/>
                  </a:cubicBezTo>
                  <a:cubicBezTo>
                    <a:pt x="1215" y="1584"/>
                    <a:pt x="1572" y="1226"/>
                    <a:pt x="1572" y="786"/>
                  </a:cubicBezTo>
                  <a:cubicBezTo>
                    <a:pt x="1572" y="357"/>
                    <a:pt x="1215" y="0"/>
                    <a:pt x="78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88" name="Google Shape;11073;p57"/>
            <p:cNvSpPr/>
            <p:nvPr/>
          </p:nvSpPr>
          <p:spPr>
            <a:xfrm>
              <a:off x="1298037" y="2425727"/>
              <a:ext cx="338364" cy="342887"/>
            </a:xfrm>
            <a:custGeom>
              <a:avLst/>
              <a:gdLst/>
              <a:ahLst/>
              <a:cxnLst/>
              <a:rect l="l" t="t" r="r" b="b"/>
              <a:pathLst>
                <a:path w="10622" h="10764" extrusionOk="0">
                  <a:moveTo>
                    <a:pt x="715" y="2525"/>
                  </a:moveTo>
                  <a:lnTo>
                    <a:pt x="715" y="4644"/>
                  </a:lnTo>
                  <a:lnTo>
                    <a:pt x="560" y="4644"/>
                  </a:lnTo>
                  <a:lnTo>
                    <a:pt x="560" y="4656"/>
                  </a:lnTo>
                  <a:cubicBezTo>
                    <a:pt x="429" y="4656"/>
                    <a:pt x="322" y="4549"/>
                    <a:pt x="322" y="4418"/>
                  </a:cubicBezTo>
                  <a:lnTo>
                    <a:pt x="322" y="2763"/>
                  </a:lnTo>
                  <a:cubicBezTo>
                    <a:pt x="322" y="2632"/>
                    <a:pt x="429" y="2525"/>
                    <a:pt x="560" y="2525"/>
                  </a:cubicBezTo>
                  <a:close/>
                  <a:moveTo>
                    <a:pt x="10050" y="2537"/>
                  </a:moveTo>
                  <a:cubicBezTo>
                    <a:pt x="10181" y="2537"/>
                    <a:pt x="10288" y="2644"/>
                    <a:pt x="10288" y="2775"/>
                  </a:cubicBezTo>
                  <a:lnTo>
                    <a:pt x="10288" y="4418"/>
                  </a:lnTo>
                  <a:cubicBezTo>
                    <a:pt x="10288" y="4549"/>
                    <a:pt x="10181" y="4656"/>
                    <a:pt x="10050" y="4656"/>
                  </a:cubicBezTo>
                  <a:lnTo>
                    <a:pt x="9895" y="4656"/>
                  </a:lnTo>
                  <a:lnTo>
                    <a:pt x="9895" y="2537"/>
                  </a:lnTo>
                  <a:close/>
                  <a:moveTo>
                    <a:pt x="6418" y="6263"/>
                  </a:moveTo>
                  <a:cubicBezTo>
                    <a:pt x="6680" y="6263"/>
                    <a:pt x="6906" y="6489"/>
                    <a:pt x="6906" y="6751"/>
                  </a:cubicBezTo>
                  <a:lnTo>
                    <a:pt x="6906" y="7930"/>
                  </a:lnTo>
                  <a:lnTo>
                    <a:pt x="3727" y="7930"/>
                  </a:lnTo>
                  <a:lnTo>
                    <a:pt x="3727" y="6751"/>
                  </a:lnTo>
                  <a:cubicBezTo>
                    <a:pt x="3727" y="6489"/>
                    <a:pt x="3942" y="6263"/>
                    <a:pt x="4216" y="6263"/>
                  </a:cubicBezTo>
                  <a:close/>
                  <a:moveTo>
                    <a:pt x="8347" y="334"/>
                  </a:moveTo>
                  <a:cubicBezTo>
                    <a:pt x="9026" y="334"/>
                    <a:pt x="9561" y="870"/>
                    <a:pt x="9561" y="1536"/>
                  </a:cubicBezTo>
                  <a:lnTo>
                    <a:pt x="9561" y="2382"/>
                  </a:lnTo>
                  <a:lnTo>
                    <a:pt x="9561" y="4811"/>
                  </a:lnTo>
                  <a:lnTo>
                    <a:pt x="9561" y="7930"/>
                  </a:lnTo>
                  <a:lnTo>
                    <a:pt x="7204" y="7930"/>
                  </a:lnTo>
                  <a:lnTo>
                    <a:pt x="7204" y="6751"/>
                  </a:lnTo>
                  <a:cubicBezTo>
                    <a:pt x="7204" y="6299"/>
                    <a:pt x="6847" y="5930"/>
                    <a:pt x="6383" y="5930"/>
                  </a:cubicBezTo>
                  <a:lnTo>
                    <a:pt x="4180" y="5930"/>
                  </a:lnTo>
                  <a:cubicBezTo>
                    <a:pt x="3739" y="5930"/>
                    <a:pt x="3370" y="6287"/>
                    <a:pt x="3370" y="6751"/>
                  </a:cubicBezTo>
                  <a:lnTo>
                    <a:pt x="3370" y="7930"/>
                  </a:lnTo>
                  <a:lnTo>
                    <a:pt x="3215" y="7930"/>
                  </a:lnTo>
                  <a:cubicBezTo>
                    <a:pt x="3120" y="7930"/>
                    <a:pt x="3049" y="8002"/>
                    <a:pt x="3049" y="8085"/>
                  </a:cubicBezTo>
                  <a:cubicBezTo>
                    <a:pt x="3049" y="8180"/>
                    <a:pt x="3120" y="8252"/>
                    <a:pt x="3215" y="8252"/>
                  </a:cubicBezTo>
                  <a:lnTo>
                    <a:pt x="9931" y="8252"/>
                  </a:lnTo>
                  <a:cubicBezTo>
                    <a:pt x="9990" y="8252"/>
                    <a:pt x="10050" y="8299"/>
                    <a:pt x="10050" y="8371"/>
                  </a:cubicBezTo>
                  <a:lnTo>
                    <a:pt x="10050" y="9323"/>
                  </a:lnTo>
                  <a:cubicBezTo>
                    <a:pt x="10050" y="9383"/>
                    <a:pt x="10002" y="9442"/>
                    <a:pt x="9931" y="9442"/>
                  </a:cubicBezTo>
                  <a:lnTo>
                    <a:pt x="763" y="9442"/>
                  </a:lnTo>
                  <a:cubicBezTo>
                    <a:pt x="703" y="9442"/>
                    <a:pt x="644" y="9406"/>
                    <a:pt x="644" y="9323"/>
                  </a:cubicBezTo>
                  <a:lnTo>
                    <a:pt x="644" y="8371"/>
                  </a:lnTo>
                  <a:cubicBezTo>
                    <a:pt x="644" y="8311"/>
                    <a:pt x="691" y="8252"/>
                    <a:pt x="763" y="8252"/>
                  </a:cubicBezTo>
                  <a:lnTo>
                    <a:pt x="2477" y="8252"/>
                  </a:lnTo>
                  <a:cubicBezTo>
                    <a:pt x="2561" y="8252"/>
                    <a:pt x="2632" y="8180"/>
                    <a:pt x="2632" y="8085"/>
                  </a:cubicBezTo>
                  <a:cubicBezTo>
                    <a:pt x="2632" y="8002"/>
                    <a:pt x="2561" y="7930"/>
                    <a:pt x="2477" y="7930"/>
                  </a:cubicBezTo>
                  <a:lnTo>
                    <a:pt x="1013" y="7930"/>
                  </a:lnTo>
                  <a:lnTo>
                    <a:pt x="1013" y="4811"/>
                  </a:lnTo>
                  <a:lnTo>
                    <a:pt x="1013" y="2382"/>
                  </a:lnTo>
                  <a:lnTo>
                    <a:pt x="1013" y="1536"/>
                  </a:lnTo>
                  <a:cubicBezTo>
                    <a:pt x="1013" y="870"/>
                    <a:pt x="1549" y="334"/>
                    <a:pt x="2215" y="334"/>
                  </a:cubicBezTo>
                  <a:close/>
                  <a:moveTo>
                    <a:pt x="6906" y="9740"/>
                  </a:moveTo>
                  <a:cubicBezTo>
                    <a:pt x="6859" y="9835"/>
                    <a:pt x="6775" y="9883"/>
                    <a:pt x="6668" y="9883"/>
                  </a:cubicBezTo>
                  <a:lnTo>
                    <a:pt x="3930" y="9883"/>
                  </a:lnTo>
                  <a:cubicBezTo>
                    <a:pt x="3823" y="9883"/>
                    <a:pt x="3739" y="9835"/>
                    <a:pt x="3692" y="9740"/>
                  </a:cubicBezTo>
                  <a:close/>
                  <a:moveTo>
                    <a:pt x="2751" y="9764"/>
                  </a:moveTo>
                  <a:lnTo>
                    <a:pt x="2751" y="10311"/>
                  </a:lnTo>
                  <a:cubicBezTo>
                    <a:pt x="2751" y="10383"/>
                    <a:pt x="2692" y="10454"/>
                    <a:pt x="2608" y="10454"/>
                  </a:cubicBezTo>
                  <a:lnTo>
                    <a:pt x="1430" y="10454"/>
                  </a:lnTo>
                  <a:cubicBezTo>
                    <a:pt x="1346" y="10454"/>
                    <a:pt x="1287" y="10383"/>
                    <a:pt x="1287" y="10311"/>
                  </a:cubicBezTo>
                  <a:lnTo>
                    <a:pt x="1287" y="9764"/>
                  </a:lnTo>
                  <a:close/>
                  <a:moveTo>
                    <a:pt x="9442" y="9764"/>
                  </a:moveTo>
                  <a:lnTo>
                    <a:pt x="9442" y="10311"/>
                  </a:lnTo>
                  <a:cubicBezTo>
                    <a:pt x="9442" y="10395"/>
                    <a:pt x="9359" y="10454"/>
                    <a:pt x="9288" y="10454"/>
                  </a:cubicBezTo>
                  <a:lnTo>
                    <a:pt x="8109" y="10454"/>
                  </a:lnTo>
                  <a:cubicBezTo>
                    <a:pt x="8026" y="10454"/>
                    <a:pt x="7966" y="10383"/>
                    <a:pt x="7966" y="10311"/>
                  </a:cubicBezTo>
                  <a:lnTo>
                    <a:pt x="7966" y="9764"/>
                  </a:lnTo>
                  <a:close/>
                  <a:moveTo>
                    <a:pt x="2239" y="1"/>
                  </a:moveTo>
                  <a:cubicBezTo>
                    <a:pt x="1382" y="1"/>
                    <a:pt x="703" y="679"/>
                    <a:pt x="703" y="1525"/>
                  </a:cubicBezTo>
                  <a:lnTo>
                    <a:pt x="703" y="2215"/>
                  </a:lnTo>
                  <a:lnTo>
                    <a:pt x="548" y="2215"/>
                  </a:lnTo>
                  <a:cubicBezTo>
                    <a:pt x="239" y="2215"/>
                    <a:pt x="1" y="2465"/>
                    <a:pt x="1" y="2763"/>
                  </a:cubicBezTo>
                  <a:lnTo>
                    <a:pt x="1" y="4418"/>
                  </a:lnTo>
                  <a:cubicBezTo>
                    <a:pt x="1" y="4727"/>
                    <a:pt x="251" y="4965"/>
                    <a:pt x="548" y="4965"/>
                  </a:cubicBezTo>
                  <a:lnTo>
                    <a:pt x="703" y="4965"/>
                  </a:lnTo>
                  <a:lnTo>
                    <a:pt x="703" y="7930"/>
                  </a:lnTo>
                  <a:cubicBezTo>
                    <a:pt x="489" y="7954"/>
                    <a:pt x="346" y="8133"/>
                    <a:pt x="346" y="8359"/>
                  </a:cubicBezTo>
                  <a:lnTo>
                    <a:pt x="346" y="9311"/>
                  </a:lnTo>
                  <a:cubicBezTo>
                    <a:pt x="346" y="9549"/>
                    <a:pt x="537" y="9740"/>
                    <a:pt x="775" y="9740"/>
                  </a:cubicBezTo>
                  <a:lnTo>
                    <a:pt x="953" y="9740"/>
                  </a:lnTo>
                  <a:lnTo>
                    <a:pt x="953" y="10288"/>
                  </a:lnTo>
                  <a:cubicBezTo>
                    <a:pt x="953" y="10549"/>
                    <a:pt x="1156" y="10764"/>
                    <a:pt x="1430" y="10764"/>
                  </a:cubicBezTo>
                  <a:lnTo>
                    <a:pt x="2608" y="10764"/>
                  </a:lnTo>
                  <a:cubicBezTo>
                    <a:pt x="2858" y="10764"/>
                    <a:pt x="3084" y="10561"/>
                    <a:pt x="3084" y="10299"/>
                  </a:cubicBezTo>
                  <a:lnTo>
                    <a:pt x="3084" y="9740"/>
                  </a:lnTo>
                  <a:lnTo>
                    <a:pt x="3346" y="9740"/>
                  </a:lnTo>
                  <a:cubicBezTo>
                    <a:pt x="3418" y="10002"/>
                    <a:pt x="3668" y="10192"/>
                    <a:pt x="3942" y="10192"/>
                  </a:cubicBezTo>
                  <a:lnTo>
                    <a:pt x="6680" y="10192"/>
                  </a:lnTo>
                  <a:cubicBezTo>
                    <a:pt x="6966" y="10192"/>
                    <a:pt x="7204" y="10002"/>
                    <a:pt x="7275" y="9740"/>
                  </a:cubicBezTo>
                  <a:lnTo>
                    <a:pt x="7645" y="9740"/>
                  </a:lnTo>
                  <a:lnTo>
                    <a:pt x="7645" y="10299"/>
                  </a:lnTo>
                  <a:cubicBezTo>
                    <a:pt x="7645" y="10549"/>
                    <a:pt x="7859" y="10764"/>
                    <a:pt x="8121" y="10764"/>
                  </a:cubicBezTo>
                  <a:lnTo>
                    <a:pt x="9300" y="10764"/>
                  </a:lnTo>
                  <a:cubicBezTo>
                    <a:pt x="9550" y="10764"/>
                    <a:pt x="9776" y="10561"/>
                    <a:pt x="9776" y="10299"/>
                  </a:cubicBezTo>
                  <a:lnTo>
                    <a:pt x="9776" y="9740"/>
                  </a:lnTo>
                  <a:lnTo>
                    <a:pt x="9954" y="9740"/>
                  </a:lnTo>
                  <a:cubicBezTo>
                    <a:pt x="10193" y="9740"/>
                    <a:pt x="10383" y="9549"/>
                    <a:pt x="10383" y="9311"/>
                  </a:cubicBezTo>
                  <a:lnTo>
                    <a:pt x="10383" y="8359"/>
                  </a:lnTo>
                  <a:cubicBezTo>
                    <a:pt x="10383" y="8121"/>
                    <a:pt x="10193" y="7930"/>
                    <a:pt x="9954" y="7930"/>
                  </a:cubicBezTo>
                  <a:lnTo>
                    <a:pt x="9931" y="7930"/>
                  </a:lnTo>
                  <a:lnTo>
                    <a:pt x="9931" y="4965"/>
                  </a:lnTo>
                  <a:lnTo>
                    <a:pt x="10073" y="4965"/>
                  </a:lnTo>
                  <a:cubicBezTo>
                    <a:pt x="10383" y="4965"/>
                    <a:pt x="10621" y="4715"/>
                    <a:pt x="10621" y="4418"/>
                  </a:cubicBezTo>
                  <a:lnTo>
                    <a:pt x="10621" y="2763"/>
                  </a:lnTo>
                  <a:cubicBezTo>
                    <a:pt x="10609" y="2465"/>
                    <a:pt x="10359" y="2215"/>
                    <a:pt x="10050" y="2215"/>
                  </a:cubicBezTo>
                  <a:lnTo>
                    <a:pt x="9895" y="2215"/>
                  </a:lnTo>
                  <a:lnTo>
                    <a:pt x="9895" y="1525"/>
                  </a:lnTo>
                  <a:cubicBezTo>
                    <a:pt x="9895" y="679"/>
                    <a:pt x="9216" y="1"/>
                    <a:pt x="837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789" name="Google Shape;11074;p57"/>
          <p:cNvSpPr/>
          <p:nvPr/>
        </p:nvSpPr>
        <p:spPr>
          <a:xfrm>
            <a:off x="661065" y="3237816"/>
            <a:ext cx="439181" cy="452121"/>
          </a:xfrm>
          <a:custGeom>
            <a:avLst/>
            <a:gdLst/>
            <a:ahLst/>
            <a:cxnLst/>
            <a:rect l="l" t="t" r="r" b="b"/>
            <a:pathLst>
              <a:path w="10895" h="11216" extrusionOk="0">
                <a:moveTo>
                  <a:pt x="5454" y="322"/>
                </a:moveTo>
                <a:cubicBezTo>
                  <a:pt x="5740" y="322"/>
                  <a:pt x="5954" y="548"/>
                  <a:pt x="5954" y="834"/>
                </a:cubicBezTo>
                <a:cubicBezTo>
                  <a:pt x="5954" y="1012"/>
                  <a:pt x="5871" y="1155"/>
                  <a:pt x="5716" y="1250"/>
                </a:cubicBezTo>
                <a:lnTo>
                  <a:pt x="5704" y="1262"/>
                </a:lnTo>
                <a:lnTo>
                  <a:pt x="5692" y="1262"/>
                </a:lnTo>
                <a:cubicBezTo>
                  <a:pt x="5680" y="1262"/>
                  <a:pt x="5680" y="1274"/>
                  <a:pt x="5656" y="1274"/>
                </a:cubicBezTo>
                <a:lnTo>
                  <a:pt x="5644" y="1274"/>
                </a:lnTo>
                <a:cubicBezTo>
                  <a:pt x="5644" y="1274"/>
                  <a:pt x="5632" y="1274"/>
                  <a:pt x="5632" y="1298"/>
                </a:cubicBezTo>
                <a:lnTo>
                  <a:pt x="5621" y="1298"/>
                </a:lnTo>
                <a:cubicBezTo>
                  <a:pt x="5597" y="1298"/>
                  <a:pt x="5597" y="1298"/>
                  <a:pt x="5585" y="1310"/>
                </a:cubicBezTo>
                <a:lnTo>
                  <a:pt x="5263" y="1310"/>
                </a:lnTo>
                <a:cubicBezTo>
                  <a:pt x="5240" y="1310"/>
                  <a:pt x="5240" y="1310"/>
                  <a:pt x="5228" y="1298"/>
                </a:cubicBezTo>
                <a:lnTo>
                  <a:pt x="5216" y="1298"/>
                </a:lnTo>
                <a:cubicBezTo>
                  <a:pt x="5216" y="1298"/>
                  <a:pt x="5204" y="1298"/>
                  <a:pt x="5204" y="1274"/>
                </a:cubicBezTo>
                <a:lnTo>
                  <a:pt x="5180" y="1274"/>
                </a:lnTo>
                <a:cubicBezTo>
                  <a:pt x="5168" y="1274"/>
                  <a:pt x="5168" y="1262"/>
                  <a:pt x="5156" y="1262"/>
                </a:cubicBezTo>
                <a:lnTo>
                  <a:pt x="5144" y="1262"/>
                </a:lnTo>
                <a:cubicBezTo>
                  <a:pt x="5144" y="1262"/>
                  <a:pt x="5120" y="1262"/>
                  <a:pt x="5120" y="1250"/>
                </a:cubicBezTo>
                <a:cubicBezTo>
                  <a:pt x="4989" y="1155"/>
                  <a:pt x="4882" y="1012"/>
                  <a:pt x="4882" y="834"/>
                </a:cubicBezTo>
                <a:cubicBezTo>
                  <a:pt x="4942" y="548"/>
                  <a:pt x="5168" y="322"/>
                  <a:pt x="5454" y="322"/>
                </a:cubicBezTo>
                <a:close/>
                <a:moveTo>
                  <a:pt x="5644" y="1631"/>
                </a:moveTo>
                <a:lnTo>
                  <a:pt x="5644" y="1834"/>
                </a:lnTo>
                <a:lnTo>
                  <a:pt x="5240" y="1834"/>
                </a:lnTo>
                <a:lnTo>
                  <a:pt x="5240" y="1631"/>
                </a:lnTo>
                <a:lnTo>
                  <a:pt x="5263" y="1631"/>
                </a:lnTo>
                <a:cubicBezTo>
                  <a:pt x="5275" y="1631"/>
                  <a:pt x="5287" y="1631"/>
                  <a:pt x="5287" y="1655"/>
                </a:cubicBezTo>
                <a:lnTo>
                  <a:pt x="5632" y="1655"/>
                </a:lnTo>
                <a:cubicBezTo>
                  <a:pt x="5621" y="1631"/>
                  <a:pt x="5632" y="1631"/>
                  <a:pt x="5644" y="1631"/>
                </a:cubicBezTo>
                <a:close/>
                <a:moveTo>
                  <a:pt x="7002" y="2143"/>
                </a:moveTo>
                <a:cubicBezTo>
                  <a:pt x="7418" y="2143"/>
                  <a:pt x="7799" y="2310"/>
                  <a:pt x="8085" y="2584"/>
                </a:cubicBezTo>
                <a:cubicBezTo>
                  <a:pt x="8335" y="2858"/>
                  <a:pt x="8680" y="3001"/>
                  <a:pt x="9050" y="3001"/>
                </a:cubicBezTo>
                <a:lnTo>
                  <a:pt x="10514" y="3001"/>
                </a:lnTo>
                <a:lnTo>
                  <a:pt x="10514" y="3334"/>
                </a:lnTo>
                <a:lnTo>
                  <a:pt x="9050" y="3334"/>
                </a:lnTo>
                <a:lnTo>
                  <a:pt x="9050" y="3346"/>
                </a:lnTo>
                <a:cubicBezTo>
                  <a:pt x="8597" y="3346"/>
                  <a:pt x="8180" y="3167"/>
                  <a:pt x="7859" y="2846"/>
                </a:cubicBezTo>
                <a:cubicBezTo>
                  <a:pt x="7645" y="2608"/>
                  <a:pt x="7323" y="2465"/>
                  <a:pt x="7002" y="2465"/>
                </a:cubicBezTo>
                <a:lnTo>
                  <a:pt x="3942" y="2465"/>
                </a:lnTo>
                <a:cubicBezTo>
                  <a:pt x="3573" y="2465"/>
                  <a:pt x="3227" y="2620"/>
                  <a:pt x="2977" y="2882"/>
                </a:cubicBezTo>
                <a:cubicBezTo>
                  <a:pt x="2715" y="3167"/>
                  <a:pt x="2311" y="3334"/>
                  <a:pt x="1894" y="3334"/>
                </a:cubicBezTo>
                <a:lnTo>
                  <a:pt x="370" y="3334"/>
                </a:lnTo>
                <a:lnTo>
                  <a:pt x="370" y="3001"/>
                </a:lnTo>
                <a:lnTo>
                  <a:pt x="1834" y="3001"/>
                </a:lnTo>
                <a:cubicBezTo>
                  <a:pt x="2203" y="3001"/>
                  <a:pt x="2549" y="2858"/>
                  <a:pt x="2799" y="2584"/>
                </a:cubicBezTo>
                <a:cubicBezTo>
                  <a:pt x="3073" y="2310"/>
                  <a:pt x="3477" y="2143"/>
                  <a:pt x="3894" y="2143"/>
                </a:cubicBezTo>
                <a:close/>
                <a:moveTo>
                  <a:pt x="1525" y="3894"/>
                </a:moveTo>
                <a:lnTo>
                  <a:pt x="2644" y="6382"/>
                </a:lnTo>
                <a:lnTo>
                  <a:pt x="406" y="6382"/>
                </a:lnTo>
                <a:lnTo>
                  <a:pt x="1525" y="3894"/>
                </a:lnTo>
                <a:close/>
                <a:moveTo>
                  <a:pt x="9371" y="3894"/>
                </a:moveTo>
                <a:lnTo>
                  <a:pt x="10478" y="6382"/>
                </a:lnTo>
                <a:lnTo>
                  <a:pt x="8252" y="6382"/>
                </a:lnTo>
                <a:lnTo>
                  <a:pt x="9371" y="3894"/>
                </a:lnTo>
                <a:close/>
                <a:moveTo>
                  <a:pt x="2739" y="6692"/>
                </a:moveTo>
                <a:cubicBezTo>
                  <a:pt x="2727" y="7335"/>
                  <a:pt x="2227" y="7847"/>
                  <a:pt x="1596" y="7847"/>
                </a:cubicBezTo>
                <a:lnTo>
                  <a:pt x="1477" y="7847"/>
                </a:lnTo>
                <a:cubicBezTo>
                  <a:pt x="858" y="7847"/>
                  <a:pt x="334" y="7335"/>
                  <a:pt x="334" y="6692"/>
                </a:cubicBezTo>
                <a:close/>
                <a:moveTo>
                  <a:pt x="10574" y="6692"/>
                </a:moveTo>
                <a:cubicBezTo>
                  <a:pt x="10574" y="7335"/>
                  <a:pt x="10050" y="7847"/>
                  <a:pt x="9431" y="7847"/>
                </a:cubicBezTo>
                <a:lnTo>
                  <a:pt x="9300" y="7847"/>
                </a:lnTo>
                <a:cubicBezTo>
                  <a:pt x="8680" y="7847"/>
                  <a:pt x="8157" y="7335"/>
                  <a:pt x="8157" y="6692"/>
                </a:cubicBezTo>
                <a:close/>
                <a:moveTo>
                  <a:pt x="7645" y="9585"/>
                </a:moveTo>
                <a:cubicBezTo>
                  <a:pt x="7728" y="9585"/>
                  <a:pt x="7811" y="9656"/>
                  <a:pt x="7811" y="9763"/>
                </a:cubicBezTo>
                <a:lnTo>
                  <a:pt x="7811" y="10049"/>
                </a:lnTo>
                <a:lnTo>
                  <a:pt x="4418" y="10049"/>
                </a:lnTo>
                <a:cubicBezTo>
                  <a:pt x="4335" y="10049"/>
                  <a:pt x="4263" y="10121"/>
                  <a:pt x="4263" y="10204"/>
                </a:cubicBezTo>
                <a:cubicBezTo>
                  <a:pt x="4263" y="10299"/>
                  <a:pt x="4335" y="10371"/>
                  <a:pt x="4418" y="10371"/>
                </a:cubicBezTo>
                <a:lnTo>
                  <a:pt x="8407" y="10371"/>
                </a:lnTo>
                <a:cubicBezTo>
                  <a:pt x="8514" y="10371"/>
                  <a:pt x="8585" y="10442"/>
                  <a:pt x="8585" y="10549"/>
                </a:cubicBezTo>
                <a:lnTo>
                  <a:pt x="8585" y="10906"/>
                </a:lnTo>
                <a:lnTo>
                  <a:pt x="2275" y="10906"/>
                </a:lnTo>
                <a:lnTo>
                  <a:pt x="2275" y="10549"/>
                </a:lnTo>
                <a:cubicBezTo>
                  <a:pt x="2275" y="10442"/>
                  <a:pt x="2358" y="10371"/>
                  <a:pt x="2453" y="10371"/>
                </a:cubicBezTo>
                <a:lnTo>
                  <a:pt x="3382" y="10371"/>
                </a:lnTo>
                <a:cubicBezTo>
                  <a:pt x="3465" y="10371"/>
                  <a:pt x="3549" y="10299"/>
                  <a:pt x="3549" y="10204"/>
                </a:cubicBezTo>
                <a:cubicBezTo>
                  <a:pt x="3549" y="10121"/>
                  <a:pt x="3465" y="10049"/>
                  <a:pt x="3382" y="10049"/>
                </a:cubicBezTo>
                <a:lnTo>
                  <a:pt x="3073" y="10049"/>
                </a:lnTo>
                <a:lnTo>
                  <a:pt x="3073" y="9763"/>
                </a:lnTo>
                <a:cubicBezTo>
                  <a:pt x="3073" y="9668"/>
                  <a:pt x="3144" y="9585"/>
                  <a:pt x="3251" y="9585"/>
                </a:cubicBezTo>
                <a:close/>
                <a:moveTo>
                  <a:pt x="5454" y="0"/>
                </a:moveTo>
                <a:cubicBezTo>
                  <a:pt x="4989" y="0"/>
                  <a:pt x="4632" y="369"/>
                  <a:pt x="4632" y="822"/>
                </a:cubicBezTo>
                <a:cubicBezTo>
                  <a:pt x="4632" y="1072"/>
                  <a:pt x="4751" y="1298"/>
                  <a:pt x="4930" y="1453"/>
                </a:cubicBezTo>
                <a:lnTo>
                  <a:pt x="4930" y="1810"/>
                </a:lnTo>
                <a:lnTo>
                  <a:pt x="3894" y="1810"/>
                </a:lnTo>
                <a:cubicBezTo>
                  <a:pt x="3382" y="1810"/>
                  <a:pt x="2906" y="2024"/>
                  <a:pt x="2584" y="2370"/>
                </a:cubicBezTo>
                <a:cubicBezTo>
                  <a:pt x="2382" y="2572"/>
                  <a:pt x="2120" y="2691"/>
                  <a:pt x="1834" y="2691"/>
                </a:cubicBezTo>
                <a:lnTo>
                  <a:pt x="346" y="2691"/>
                </a:lnTo>
                <a:cubicBezTo>
                  <a:pt x="179" y="2691"/>
                  <a:pt x="48" y="2822"/>
                  <a:pt x="48" y="2989"/>
                </a:cubicBezTo>
                <a:lnTo>
                  <a:pt x="48" y="3382"/>
                </a:lnTo>
                <a:cubicBezTo>
                  <a:pt x="48" y="3536"/>
                  <a:pt x="179" y="3679"/>
                  <a:pt x="346" y="3679"/>
                </a:cubicBezTo>
                <a:lnTo>
                  <a:pt x="1263" y="3679"/>
                </a:lnTo>
                <a:lnTo>
                  <a:pt x="1" y="6477"/>
                </a:lnTo>
                <a:lnTo>
                  <a:pt x="1" y="6489"/>
                </a:lnTo>
                <a:lnTo>
                  <a:pt x="1" y="6501"/>
                </a:lnTo>
                <a:lnTo>
                  <a:pt x="1" y="6513"/>
                </a:lnTo>
                <a:lnTo>
                  <a:pt x="1" y="6537"/>
                </a:lnTo>
                <a:lnTo>
                  <a:pt x="1" y="6692"/>
                </a:lnTo>
                <a:cubicBezTo>
                  <a:pt x="1" y="7501"/>
                  <a:pt x="656" y="8168"/>
                  <a:pt x="1477" y="8168"/>
                </a:cubicBezTo>
                <a:lnTo>
                  <a:pt x="1596" y="8168"/>
                </a:lnTo>
                <a:cubicBezTo>
                  <a:pt x="2406" y="8168"/>
                  <a:pt x="3073" y="7513"/>
                  <a:pt x="3073" y="6692"/>
                </a:cubicBezTo>
                <a:lnTo>
                  <a:pt x="3073" y="6537"/>
                </a:lnTo>
                <a:lnTo>
                  <a:pt x="3073" y="6513"/>
                </a:lnTo>
                <a:lnTo>
                  <a:pt x="3073" y="6501"/>
                </a:lnTo>
                <a:lnTo>
                  <a:pt x="3073" y="6489"/>
                </a:lnTo>
                <a:lnTo>
                  <a:pt x="3073" y="6477"/>
                </a:lnTo>
                <a:lnTo>
                  <a:pt x="1811" y="3679"/>
                </a:lnTo>
                <a:lnTo>
                  <a:pt x="1930" y="3679"/>
                </a:lnTo>
                <a:cubicBezTo>
                  <a:pt x="2430" y="3679"/>
                  <a:pt x="2906" y="3465"/>
                  <a:pt x="3239" y="3120"/>
                </a:cubicBezTo>
                <a:cubicBezTo>
                  <a:pt x="3430" y="2917"/>
                  <a:pt x="3692" y="2798"/>
                  <a:pt x="3977" y="2798"/>
                </a:cubicBezTo>
                <a:lnTo>
                  <a:pt x="4942" y="2798"/>
                </a:lnTo>
                <a:lnTo>
                  <a:pt x="4942" y="9251"/>
                </a:lnTo>
                <a:lnTo>
                  <a:pt x="3275" y="9251"/>
                </a:lnTo>
                <a:cubicBezTo>
                  <a:pt x="3013" y="9251"/>
                  <a:pt x="2787" y="9478"/>
                  <a:pt x="2787" y="9752"/>
                </a:cubicBezTo>
                <a:lnTo>
                  <a:pt x="2787" y="10025"/>
                </a:lnTo>
                <a:lnTo>
                  <a:pt x="2501" y="10025"/>
                </a:lnTo>
                <a:cubicBezTo>
                  <a:pt x="2227" y="10025"/>
                  <a:pt x="2001" y="10252"/>
                  <a:pt x="2001" y="10537"/>
                </a:cubicBezTo>
                <a:lnTo>
                  <a:pt x="2001" y="11061"/>
                </a:lnTo>
                <a:cubicBezTo>
                  <a:pt x="2001" y="11145"/>
                  <a:pt x="2072" y="11216"/>
                  <a:pt x="2168" y="11216"/>
                </a:cubicBezTo>
                <a:lnTo>
                  <a:pt x="8799" y="11216"/>
                </a:lnTo>
                <a:cubicBezTo>
                  <a:pt x="8895" y="11216"/>
                  <a:pt x="8966" y="11145"/>
                  <a:pt x="8966" y="11061"/>
                </a:cubicBezTo>
                <a:lnTo>
                  <a:pt x="8966" y="10537"/>
                </a:lnTo>
                <a:cubicBezTo>
                  <a:pt x="8966" y="10252"/>
                  <a:pt x="8740" y="10025"/>
                  <a:pt x="8454" y="10025"/>
                </a:cubicBezTo>
                <a:lnTo>
                  <a:pt x="8180" y="10025"/>
                </a:lnTo>
                <a:lnTo>
                  <a:pt x="8180" y="9752"/>
                </a:lnTo>
                <a:cubicBezTo>
                  <a:pt x="8180" y="9478"/>
                  <a:pt x="7954" y="9251"/>
                  <a:pt x="7680" y="9251"/>
                </a:cubicBezTo>
                <a:lnTo>
                  <a:pt x="5978" y="9251"/>
                </a:lnTo>
                <a:lnTo>
                  <a:pt x="5978" y="4572"/>
                </a:lnTo>
                <a:cubicBezTo>
                  <a:pt x="5978" y="4477"/>
                  <a:pt x="5894" y="4406"/>
                  <a:pt x="5811" y="4406"/>
                </a:cubicBezTo>
                <a:cubicBezTo>
                  <a:pt x="5716" y="4406"/>
                  <a:pt x="5644" y="4477"/>
                  <a:pt x="5644" y="4572"/>
                </a:cubicBezTo>
                <a:lnTo>
                  <a:pt x="5644" y="9251"/>
                </a:lnTo>
                <a:lnTo>
                  <a:pt x="5240" y="9251"/>
                </a:lnTo>
                <a:lnTo>
                  <a:pt x="5240" y="2798"/>
                </a:lnTo>
                <a:lnTo>
                  <a:pt x="5644" y="2798"/>
                </a:lnTo>
                <a:lnTo>
                  <a:pt x="5644" y="3536"/>
                </a:lnTo>
                <a:cubicBezTo>
                  <a:pt x="5644" y="3632"/>
                  <a:pt x="5716" y="3703"/>
                  <a:pt x="5811" y="3703"/>
                </a:cubicBezTo>
                <a:cubicBezTo>
                  <a:pt x="5894" y="3703"/>
                  <a:pt x="5978" y="3632"/>
                  <a:pt x="5978" y="3536"/>
                </a:cubicBezTo>
                <a:lnTo>
                  <a:pt x="5978" y="2798"/>
                </a:lnTo>
                <a:lnTo>
                  <a:pt x="7002" y="2798"/>
                </a:lnTo>
                <a:cubicBezTo>
                  <a:pt x="7240" y="2798"/>
                  <a:pt x="7466" y="2905"/>
                  <a:pt x="7621" y="3060"/>
                </a:cubicBezTo>
                <a:cubicBezTo>
                  <a:pt x="8002" y="3453"/>
                  <a:pt x="8502" y="3679"/>
                  <a:pt x="9050" y="3679"/>
                </a:cubicBezTo>
                <a:lnTo>
                  <a:pt x="9097" y="3679"/>
                </a:lnTo>
                <a:lnTo>
                  <a:pt x="7835" y="6477"/>
                </a:lnTo>
                <a:lnTo>
                  <a:pt x="7835" y="6489"/>
                </a:lnTo>
                <a:lnTo>
                  <a:pt x="7835" y="6501"/>
                </a:lnTo>
                <a:lnTo>
                  <a:pt x="7835" y="6513"/>
                </a:lnTo>
                <a:lnTo>
                  <a:pt x="7835" y="6537"/>
                </a:lnTo>
                <a:lnTo>
                  <a:pt x="7835" y="6692"/>
                </a:lnTo>
                <a:cubicBezTo>
                  <a:pt x="7835" y="7501"/>
                  <a:pt x="8490" y="8168"/>
                  <a:pt x="9311" y="8168"/>
                </a:cubicBezTo>
                <a:lnTo>
                  <a:pt x="9431" y="8168"/>
                </a:lnTo>
                <a:cubicBezTo>
                  <a:pt x="10228" y="8168"/>
                  <a:pt x="10895" y="7513"/>
                  <a:pt x="10895" y="6692"/>
                </a:cubicBezTo>
                <a:lnTo>
                  <a:pt x="10895" y="6537"/>
                </a:lnTo>
                <a:lnTo>
                  <a:pt x="10895" y="6513"/>
                </a:lnTo>
                <a:lnTo>
                  <a:pt x="10895" y="6501"/>
                </a:lnTo>
                <a:lnTo>
                  <a:pt x="10895" y="6489"/>
                </a:lnTo>
                <a:lnTo>
                  <a:pt x="10895" y="6465"/>
                </a:lnTo>
                <a:lnTo>
                  <a:pt x="9633" y="3667"/>
                </a:lnTo>
                <a:lnTo>
                  <a:pt x="10562" y="3667"/>
                </a:lnTo>
                <a:cubicBezTo>
                  <a:pt x="10716" y="3667"/>
                  <a:pt x="10859" y="3536"/>
                  <a:pt x="10859" y="3370"/>
                </a:cubicBezTo>
                <a:lnTo>
                  <a:pt x="10859" y="2989"/>
                </a:lnTo>
                <a:cubicBezTo>
                  <a:pt x="10859" y="2822"/>
                  <a:pt x="10716" y="2691"/>
                  <a:pt x="10562" y="2691"/>
                </a:cubicBezTo>
                <a:lnTo>
                  <a:pt x="9073" y="2691"/>
                </a:lnTo>
                <a:cubicBezTo>
                  <a:pt x="8788" y="2691"/>
                  <a:pt x="8514" y="2572"/>
                  <a:pt x="8323" y="2370"/>
                </a:cubicBezTo>
                <a:cubicBezTo>
                  <a:pt x="8002" y="2012"/>
                  <a:pt x="7502" y="1810"/>
                  <a:pt x="7014" y="1810"/>
                </a:cubicBezTo>
                <a:lnTo>
                  <a:pt x="5978" y="1810"/>
                </a:lnTo>
                <a:lnTo>
                  <a:pt x="5978" y="1453"/>
                </a:lnTo>
                <a:cubicBezTo>
                  <a:pt x="6156" y="1310"/>
                  <a:pt x="6275" y="1072"/>
                  <a:pt x="6275" y="822"/>
                </a:cubicBezTo>
                <a:cubicBezTo>
                  <a:pt x="6275" y="358"/>
                  <a:pt x="5894" y="0"/>
                  <a:pt x="5454" y="0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790" name="Google Shape;11075;p57"/>
          <p:cNvGrpSpPr/>
          <p:nvPr/>
        </p:nvGrpSpPr>
        <p:grpSpPr>
          <a:xfrm>
            <a:off x="5551595" y="3258350"/>
            <a:ext cx="405120" cy="428338"/>
            <a:chOff x="3974207" y="2429009"/>
            <a:chExt cx="320143" cy="338491"/>
          </a:xfrm>
          <a:solidFill>
            <a:srgbClr val="0D4D98"/>
          </a:solidFill>
        </p:grpSpPr>
        <p:sp>
          <p:nvSpPr>
            <p:cNvPr id="791" name="Google Shape;11076;p57"/>
            <p:cNvSpPr/>
            <p:nvPr/>
          </p:nvSpPr>
          <p:spPr>
            <a:xfrm>
              <a:off x="3974207" y="2429009"/>
              <a:ext cx="320143" cy="338491"/>
            </a:xfrm>
            <a:custGeom>
              <a:avLst/>
              <a:gdLst/>
              <a:ahLst/>
              <a:cxnLst/>
              <a:rect l="l" t="t" r="r" b="b"/>
              <a:pathLst>
                <a:path w="10050" h="10626" extrusionOk="0">
                  <a:moveTo>
                    <a:pt x="9390" y="0"/>
                  </a:moveTo>
                  <a:cubicBezTo>
                    <a:pt x="9344" y="0"/>
                    <a:pt x="9298" y="6"/>
                    <a:pt x="9251" y="17"/>
                  </a:cubicBezTo>
                  <a:lnTo>
                    <a:pt x="3132" y="1100"/>
                  </a:lnTo>
                  <a:cubicBezTo>
                    <a:pt x="2798" y="1160"/>
                    <a:pt x="2560" y="1445"/>
                    <a:pt x="2560" y="1779"/>
                  </a:cubicBezTo>
                  <a:lnTo>
                    <a:pt x="2560" y="6803"/>
                  </a:lnTo>
                  <a:cubicBezTo>
                    <a:pt x="2358" y="6744"/>
                    <a:pt x="2143" y="6708"/>
                    <a:pt x="1929" y="6708"/>
                  </a:cubicBezTo>
                  <a:cubicBezTo>
                    <a:pt x="1417" y="6720"/>
                    <a:pt x="941" y="6934"/>
                    <a:pt x="584" y="7291"/>
                  </a:cubicBezTo>
                  <a:cubicBezTo>
                    <a:pt x="226" y="7649"/>
                    <a:pt x="24" y="8125"/>
                    <a:pt x="24" y="8625"/>
                  </a:cubicBezTo>
                  <a:cubicBezTo>
                    <a:pt x="0" y="9161"/>
                    <a:pt x="215" y="9649"/>
                    <a:pt x="584" y="10042"/>
                  </a:cubicBezTo>
                  <a:cubicBezTo>
                    <a:pt x="953" y="10411"/>
                    <a:pt x="1453" y="10625"/>
                    <a:pt x="1965" y="10625"/>
                  </a:cubicBezTo>
                  <a:lnTo>
                    <a:pt x="2001" y="10625"/>
                  </a:lnTo>
                  <a:cubicBezTo>
                    <a:pt x="3060" y="10613"/>
                    <a:pt x="3917" y="9732"/>
                    <a:pt x="3917" y="8649"/>
                  </a:cubicBezTo>
                  <a:lnTo>
                    <a:pt x="3917" y="4684"/>
                  </a:lnTo>
                  <a:cubicBezTo>
                    <a:pt x="3917" y="4577"/>
                    <a:pt x="3834" y="4493"/>
                    <a:pt x="3727" y="4493"/>
                  </a:cubicBezTo>
                  <a:cubicBezTo>
                    <a:pt x="3620" y="4493"/>
                    <a:pt x="3536" y="4577"/>
                    <a:pt x="3536" y="4684"/>
                  </a:cubicBezTo>
                  <a:lnTo>
                    <a:pt x="3536" y="8613"/>
                  </a:lnTo>
                  <a:cubicBezTo>
                    <a:pt x="3536" y="9482"/>
                    <a:pt x="2834" y="10196"/>
                    <a:pt x="1989" y="10208"/>
                  </a:cubicBezTo>
                  <a:lnTo>
                    <a:pt x="1953" y="10208"/>
                  </a:lnTo>
                  <a:cubicBezTo>
                    <a:pt x="1536" y="10208"/>
                    <a:pt x="1131" y="10042"/>
                    <a:pt x="834" y="9744"/>
                  </a:cubicBezTo>
                  <a:cubicBezTo>
                    <a:pt x="536" y="9446"/>
                    <a:pt x="381" y="9030"/>
                    <a:pt x="381" y="8613"/>
                  </a:cubicBezTo>
                  <a:cubicBezTo>
                    <a:pt x="393" y="7779"/>
                    <a:pt x="1072" y="7089"/>
                    <a:pt x="1905" y="7065"/>
                  </a:cubicBezTo>
                  <a:cubicBezTo>
                    <a:pt x="2167" y="7065"/>
                    <a:pt x="2417" y="7113"/>
                    <a:pt x="2643" y="7232"/>
                  </a:cubicBezTo>
                  <a:cubicBezTo>
                    <a:pt x="2670" y="7242"/>
                    <a:pt x="2699" y="7248"/>
                    <a:pt x="2728" y="7248"/>
                  </a:cubicBezTo>
                  <a:cubicBezTo>
                    <a:pt x="2762" y="7248"/>
                    <a:pt x="2796" y="7240"/>
                    <a:pt x="2822" y="7220"/>
                  </a:cubicBezTo>
                  <a:cubicBezTo>
                    <a:pt x="2882" y="7184"/>
                    <a:pt x="2905" y="7125"/>
                    <a:pt x="2905" y="7053"/>
                  </a:cubicBezTo>
                  <a:lnTo>
                    <a:pt x="2905" y="1767"/>
                  </a:lnTo>
                  <a:cubicBezTo>
                    <a:pt x="2905" y="1624"/>
                    <a:pt x="3013" y="1481"/>
                    <a:pt x="3155" y="1457"/>
                  </a:cubicBezTo>
                  <a:lnTo>
                    <a:pt x="9275" y="374"/>
                  </a:lnTo>
                  <a:cubicBezTo>
                    <a:pt x="9296" y="369"/>
                    <a:pt x="9315" y="366"/>
                    <a:pt x="9335" y="366"/>
                  </a:cubicBezTo>
                  <a:cubicBezTo>
                    <a:pt x="9406" y="366"/>
                    <a:pt x="9469" y="398"/>
                    <a:pt x="9525" y="445"/>
                  </a:cubicBezTo>
                  <a:cubicBezTo>
                    <a:pt x="9609" y="505"/>
                    <a:pt x="9644" y="588"/>
                    <a:pt x="9644" y="683"/>
                  </a:cubicBezTo>
                  <a:lnTo>
                    <a:pt x="9644" y="2767"/>
                  </a:lnTo>
                  <a:cubicBezTo>
                    <a:pt x="9644" y="2874"/>
                    <a:pt x="9740" y="2957"/>
                    <a:pt x="9847" y="2957"/>
                  </a:cubicBezTo>
                  <a:cubicBezTo>
                    <a:pt x="9942" y="2957"/>
                    <a:pt x="10037" y="2874"/>
                    <a:pt x="10037" y="2767"/>
                  </a:cubicBezTo>
                  <a:lnTo>
                    <a:pt x="10037" y="683"/>
                  </a:lnTo>
                  <a:cubicBezTo>
                    <a:pt x="10049" y="469"/>
                    <a:pt x="9966" y="279"/>
                    <a:pt x="9811" y="159"/>
                  </a:cubicBezTo>
                  <a:cubicBezTo>
                    <a:pt x="9683" y="59"/>
                    <a:pt x="9541" y="0"/>
                    <a:pt x="939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92" name="Google Shape;11077;p57"/>
            <p:cNvSpPr/>
            <p:nvPr/>
          </p:nvSpPr>
          <p:spPr>
            <a:xfrm>
              <a:off x="4086846" y="2479977"/>
              <a:ext cx="207503" cy="245793"/>
            </a:xfrm>
            <a:custGeom>
              <a:avLst/>
              <a:gdLst/>
              <a:ahLst/>
              <a:cxnLst/>
              <a:rect l="l" t="t" r="r" b="b"/>
              <a:pathLst>
                <a:path w="6514" h="7716" extrusionOk="0">
                  <a:moveTo>
                    <a:pt x="5299" y="0"/>
                  </a:moveTo>
                  <a:lnTo>
                    <a:pt x="143" y="905"/>
                  </a:lnTo>
                  <a:cubicBezTo>
                    <a:pt x="60" y="929"/>
                    <a:pt x="0" y="1000"/>
                    <a:pt x="0" y="1084"/>
                  </a:cubicBezTo>
                  <a:lnTo>
                    <a:pt x="0" y="2131"/>
                  </a:lnTo>
                  <a:cubicBezTo>
                    <a:pt x="0" y="2239"/>
                    <a:pt x="84" y="2322"/>
                    <a:pt x="191" y="2322"/>
                  </a:cubicBezTo>
                  <a:cubicBezTo>
                    <a:pt x="298" y="2322"/>
                    <a:pt x="381" y="2239"/>
                    <a:pt x="381" y="2131"/>
                  </a:cubicBezTo>
                  <a:lnTo>
                    <a:pt x="381" y="1250"/>
                  </a:lnTo>
                  <a:lnTo>
                    <a:pt x="5156" y="405"/>
                  </a:lnTo>
                  <a:lnTo>
                    <a:pt x="5156" y="3882"/>
                  </a:lnTo>
                  <a:cubicBezTo>
                    <a:pt x="4953" y="3834"/>
                    <a:pt x="4739" y="3798"/>
                    <a:pt x="4525" y="3798"/>
                  </a:cubicBezTo>
                  <a:cubicBezTo>
                    <a:pt x="4013" y="3810"/>
                    <a:pt x="3537" y="4024"/>
                    <a:pt x="3179" y="4382"/>
                  </a:cubicBezTo>
                  <a:cubicBezTo>
                    <a:pt x="2822" y="4739"/>
                    <a:pt x="2620" y="5215"/>
                    <a:pt x="2620" y="5715"/>
                  </a:cubicBezTo>
                  <a:cubicBezTo>
                    <a:pt x="2596" y="6251"/>
                    <a:pt x="2810" y="6739"/>
                    <a:pt x="3179" y="7132"/>
                  </a:cubicBezTo>
                  <a:cubicBezTo>
                    <a:pt x="3548" y="7501"/>
                    <a:pt x="4037" y="7715"/>
                    <a:pt x="4561" y="7715"/>
                  </a:cubicBezTo>
                  <a:lnTo>
                    <a:pt x="4596" y="7715"/>
                  </a:lnTo>
                  <a:cubicBezTo>
                    <a:pt x="5656" y="7692"/>
                    <a:pt x="6513" y="6822"/>
                    <a:pt x="6513" y="5727"/>
                  </a:cubicBezTo>
                  <a:lnTo>
                    <a:pt x="6513" y="2024"/>
                  </a:lnTo>
                  <a:cubicBezTo>
                    <a:pt x="6513" y="1941"/>
                    <a:pt x="6442" y="1846"/>
                    <a:pt x="6335" y="1846"/>
                  </a:cubicBezTo>
                  <a:cubicBezTo>
                    <a:pt x="6227" y="1846"/>
                    <a:pt x="6144" y="1941"/>
                    <a:pt x="6144" y="2048"/>
                  </a:cubicBezTo>
                  <a:lnTo>
                    <a:pt x="6144" y="5751"/>
                  </a:lnTo>
                  <a:cubicBezTo>
                    <a:pt x="6144" y="6608"/>
                    <a:pt x="5442" y="7322"/>
                    <a:pt x="4596" y="7346"/>
                  </a:cubicBezTo>
                  <a:lnTo>
                    <a:pt x="4561" y="7346"/>
                  </a:lnTo>
                  <a:cubicBezTo>
                    <a:pt x="4144" y="7346"/>
                    <a:pt x="3751" y="7180"/>
                    <a:pt x="3453" y="6882"/>
                  </a:cubicBezTo>
                  <a:cubicBezTo>
                    <a:pt x="3156" y="6584"/>
                    <a:pt x="2989" y="6168"/>
                    <a:pt x="2989" y="5751"/>
                  </a:cubicBezTo>
                  <a:cubicBezTo>
                    <a:pt x="3001" y="4917"/>
                    <a:pt x="3691" y="4227"/>
                    <a:pt x="4525" y="4203"/>
                  </a:cubicBezTo>
                  <a:cubicBezTo>
                    <a:pt x="4775" y="4203"/>
                    <a:pt x="5025" y="4251"/>
                    <a:pt x="5251" y="4370"/>
                  </a:cubicBezTo>
                  <a:cubicBezTo>
                    <a:pt x="5276" y="4380"/>
                    <a:pt x="5302" y="4385"/>
                    <a:pt x="5329" y="4385"/>
                  </a:cubicBezTo>
                  <a:cubicBezTo>
                    <a:pt x="5366" y="4385"/>
                    <a:pt x="5402" y="4374"/>
                    <a:pt x="5430" y="4346"/>
                  </a:cubicBezTo>
                  <a:cubicBezTo>
                    <a:pt x="5489" y="4322"/>
                    <a:pt x="5513" y="4263"/>
                    <a:pt x="5513" y="4179"/>
                  </a:cubicBezTo>
                  <a:lnTo>
                    <a:pt x="5513" y="191"/>
                  </a:lnTo>
                  <a:cubicBezTo>
                    <a:pt x="5513" y="131"/>
                    <a:pt x="5489" y="95"/>
                    <a:pt x="5442" y="48"/>
                  </a:cubicBezTo>
                  <a:cubicBezTo>
                    <a:pt x="5394" y="12"/>
                    <a:pt x="5334" y="0"/>
                    <a:pt x="52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793" name="Google Shape;11078;p57"/>
          <p:cNvGrpSpPr/>
          <p:nvPr/>
        </p:nvGrpSpPr>
        <p:grpSpPr>
          <a:xfrm>
            <a:off x="3400525" y="3263521"/>
            <a:ext cx="449260" cy="420921"/>
            <a:chOff x="2623237" y="2431047"/>
            <a:chExt cx="355024" cy="332630"/>
          </a:xfrm>
          <a:solidFill>
            <a:srgbClr val="0D4D98"/>
          </a:solidFill>
        </p:grpSpPr>
        <p:sp>
          <p:nvSpPr>
            <p:cNvPr id="794" name="Google Shape;11079;p57"/>
            <p:cNvSpPr/>
            <p:nvPr/>
          </p:nvSpPr>
          <p:spPr>
            <a:xfrm>
              <a:off x="2655856" y="2604370"/>
              <a:ext cx="48579" cy="64506"/>
            </a:xfrm>
            <a:custGeom>
              <a:avLst/>
              <a:gdLst/>
              <a:ahLst/>
              <a:cxnLst/>
              <a:rect l="l" t="t" r="r" b="b"/>
              <a:pathLst>
                <a:path w="1525" h="2025" extrusionOk="0">
                  <a:moveTo>
                    <a:pt x="762" y="346"/>
                  </a:moveTo>
                  <a:cubicBezTo>
                    <a:pt x="1000" y="346"/>
                    <a:pt x="1191" y="536"/>
                    <a:pt x="1191" y="774"/>
                  </a:cubicBezTo>
                  <a:lnTo>
                    <a:pt x="1191" y="1715"/>
                  </a:lnTo>
                  <a:lnTo>
                    <a:pt x="345" y="1715"/>
                  </a:lnTo>
                  <a:lnTo>
                    <a:pt x="345" y="774"/>
                  </a:lnTo>
                  <a:lnTo>
                    <a:pt x="334" y="774"/>
                  </a:lnTo>
                  <a:cubicBezTo>
                    <a:pt x="334" y="536"/>
                    <a:pt x="524" y="346"/>
                    <a:pt x="762" y="346"/>
                  </a:cubicBezTo>
                  <a:close/>
                  <a:moveTo>
                    <a:pt x="762" y="0"/>
                  </a:moveTo>
                  <a:cubicBezTo>
                    <a:pt x="345" y="0"/>
                    <a:pt x="0" y="346"/>
                    <a:pt x="0" y="762"/>
                  </a:cubicBezTo>
                  <a:lnTo>
                    <a:pt x="0" y="1858"/>
                  </a:lnTo>
                  <a:cubicBezTo>
                    <a:pt x="0" y="1953"/>
                    <a:pt x="72" y="2024"/>
                    <a:pt x="167" y="2024"/>
                  </a:cubicBezTo>
                  <a:lnTo>
                    <a:pt x="1357" y="2024"/>
                  </a:lnTo>
                  <a:cubicBezTo>
                    <a:pt x="1441" y="2024"/>
                    <a:pt x="1524" y="1953"/>
                    <a:pt x="1524" y="1858"/>
                  </a:cubicBezTo>
                  <a:lnTo>
                    <a:pt x="1524" y="762"/>
                  </a:lnTo>
                  <a:cubicBezTo>
                    <a:pt x="1524" y="346"/>
                    <a:pt x="1179" y="0"/>
                    <a:pt x="7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95" name="Google Shape;11080;p57"/>
            <p:cNvSpPr/>
            <p:nvPr/>
          </p:nvSpPr>
          <p:spPr>
            <a:xfrm>
              <a:off x="2623237" y="2431047"/>
              <a:ext cx="355024" cy="332630"/>
            </a:xfrm>
            <a:custGeom>
              <a:avLst/>
              <a:gdLst/>
              <a:ahLst/>
              <a:cxnLst/>
              <a:rect l="l" t="t" r="r" b="b"/>
              <a:pathLst>
                <a:path w="11145" h="10442" extrusionOk="0">
                  <a:moveTo>
                    <a:pt x="8692" y="2608"/>
                  </a:moveTo>
                  <a:cubicBezTo>
                    <a:pt x="8716" y="2608"/>
                    <a:pt x="8751" y="2643"/>
                    <a:pt x="8751" y="2667"/>
                  </a:cubicBezTo>
                  <a:lnTo>
                    <a:pt x="8751" y="3024"/>
                  </a:lnTo>
                  <a:cubicBezTo>
                    <a:pt x="8751" y="3060"/>
                    <a:pt x="8716" y="3084"/>
                    <a:pt x="8692" y="3084"/>
                  </a:cubicBezTo>
                  <a:lnTo>
                    <a:pt x="2453" y="3084"/>
                  </a:lnTo>
                  <a:cubicBezTo>
                    <a:pt x="2441" y="3084"/>
                    <a:pt x="2405" y="3060"/>
                    <a:pt x="2405" y="3024"/>
                  </a:cubicBezTo>
                  <a:lnTo>
                    <a:pt x="2405" y="2667"/>
                  </a:lnTo>
                  <a:cubicBezTo>
                    <a:pt x="2405" y="2643"/>
                    <a:pt x="2441" y="2608"/>
                    <a:pt x="2465" y="2608"/>
                  </a:cubicBezTo>
                  <a:close/>
                  <a:moveTo>
                    <a:pt x="8096" y="3405"/>
                  </a:moveTo>
                  <a:lnTo>
                    <a:pt x="8096" y="3834"/>
                  </a:lnTo>
                  <a:lnTo>
                    <a:pt x="7977" y="3953"/>
                  </a:lnTo>
                  <a:lnTo>
                    <a:pt x="7227" y="3953"/>
                  </a:lnTo>
                  <a:lnTo>
                    <a:pt x="7108" y="3834"/>
                  </a:lnTo>
                  <a:lnTo>
                    <a:pt x="7108" y="3405"/>
                  </a:lnTo>
                  <a:close/>
                  <a:moveTo>
                    <a:pt x="4048" y="3417"/>
                  </a:moveTo>
                  <a:lnTo>
                    <a:pt x="4048" y="3846"/>
                  </a:lnTo>
                  <a:lnTo>
                    <a:pt x="3929" y="3965"/>
                  </a:lnTo>
                  <a:lnTo>
                    <a:pt x="3179" y="3965"/>
                  </a:lnTo>
                  <a:lnTo>
                    <a:pt x="3060" y="3846"/>
                  </a:lnTo>
                  <a:lnTo>
                    <a:pt x="3060" y="3417"/>
                  </a:lnTo>
                  <a:close/>
                  <a:moveTo>
                    <a:pt x="2739" y="3417"/>
                  </a:moveTo>
                  <a:lnTo>
                    <a:pt x="2739" y="3905"/>
                  </a:lnTo>
                  <a:cubicBezTo>
                    <a:pt x="2739" y="3953"/>
                    <a:pt x="2751" y="4001"/>
                    <a:pt x="2774" y="4025"/>
                  </a:cubicBezTo>
                  <a:lnTo>
                    <a:pt x="2941" y="4191"/>
                  </a:lnTo>
                  <a:lnTo>
                    <a:pt x="2941" y="4667"/>
                  </a:lnTo>
                  <a:lnTo>
                    <a:pt x="357" y="4667"/>
                  </a:lnTo>
                  <a:lnTo>
                    <a:pt x="476" y="3453"/>
                  </a:lnTo>
                  <a:cubicBezTo>
                    <a:pt x="476" y="3429"/>
                    <a:pt x="500" y="3417"/>
                    <a:pt x="536" y="3417"/>
                  </a:cubicBezTo>
                  <a:close/>
                  <a:moveTo>
                    <a:pt x="10621" y="3417"/>
                  </a:moveTo>
                  <a:cubicBezTo>
                    <a:pt x="10656" y="3417"/>
                    <a:pt x="10668" y="3429"/>
                    <a:pt x="10680" y="3453"/>
                  </a:cubicBezTo>
                  <a:lnTo>
                    <a:pt x="10799" y="4667"/>
                  </a:lnTo>
                  <a:lnTo>
                    <a:pt x="8204" y="4667"/>
                  </a:lnTo>
                  <a:lnTo>
                    <a:pt x="8204" y="4191"/>
                  </a:lnTo>
                  <a:lnTo>
                    <a:pt x="8382" y="4025"/>
                  </a:lnTo>
                  <a:cubicBezTo>
                    <a:pt x="8406" y="4001"/>
                    <a:pt x="8418" y="3953"/>
                    <a:pt x="8418" y="3905"/>
                  </a:cubicBezTo>
                  <a:lnTo>
                    <a:pt x="8418" y="3417"/>
                  </a:lnTo>
                  <a:close/>
                  <a:moveTo>
                    <a:pt x="3834" y="4298"/>
                  </a:moveTo>
                  <a:lnTo>
                    <a:pt x="3834" y="7644"/>
                  </a:lnTo>
                  <a:lnTo>
                    <a:pt x="3286" y="7644"/>
                  </a:lnTo>
                  <a:lnTo>
                    <a:pt x="3286" y="4298"/>
                  </a:lnTo>
                  <a:close/>
                  <a:moveTo>
                    <a:pt x="7870" y="4298"/>
                  </a:moveTo>
                  <a:lnTo>
                    <a:pt x="7870" y="7644"/>
                  </a:lnTo>
                  <a:lnTo>
                    <a:pt x="7323" y="7644"/>
                  </a:lnTo>
                  <a:lnTo>
                    <a:pt x="7323" y="4298"/>
                  </a:lnTo>
                  <a:close/>
                  <a:moveTo>
                    <a:pt x="5563" y="6230"/>
                  </a:moveTo>
                  <a:cubicBezTo>
                    <a:pt x="5617" y="6230"/>
                    <a:pt x="5674" y="6245"/>
                    <a:pt x="5727" y="6275"/>
                  </a:cubicBezTo>
                  <a:lnTo>
                    <a:pt x="6013" y="6465"/>
                  </a:lnTo>
                  <a:cubicBezTo>
                    <a:pt x="6084" y="6513"/>
                    <a:pt x="6132" y="6596"/>
                    <a:pt x="6132" y="6692"/>
                  </a:cubicBezTo>
                  <a:lnTo>
                    <a:pt x="6132" y="8525"/>
                  </a:lnTo>
                  <a:lnTo>
                    <a:pt x="5013" y="8525"/>
                  </a:lnTo>
                  <a:lnTo>
                    <a:pt x="5013" y="6692"/>
                  </a:lnTo>
                  <a:cubicBezTo>
                    <a:pt x="5013" y="6596"/>
                    <a:pt x="5060" y="6513"/>
                    <a:pt x="5132" y="6465"/>
                  </a:cubicBezTo>
                  <a:lnTo>
                    <a:pt x="5418" y="6275"/>
                  </a:lnTo>
                  <a:cubicBezTo>
                    <a:pt x="5459" y="6245"/>
                    <a:pt x="5510" y="6230"/>
                    <a:pt x="5563" y="6230"/>
                  </a:cubicBezTo>
                  <a:close/>
                  <a:moveTo>
                    <a:pt x="3929" y="7989"/>
                  </a:moveTo>
                  <a:lnTo>
                    <a:pt x="4048" y="8108"/>
                  </a:lnTo>
                  <a:lnTo>
                    <a:pt x="4048" y="8537"/>
                  </a:lnTo>
                  <a:lnTo>
                    <a:pt x="3060" y="8537"/>
                  </a:lnTo>
                  <a:lnTo>
                    <a:pt x="3060" y="8108"/>
                  </a:lnTo>
                  <a:lnTo>
                    <a:pt x="3179" y="7989"/>
                  </a:lnTo>
                  <a:close/>
                  <a:moveTo>
                    <a:pt x="7954" y="7989"/>
                  </a:moveTo>
                  <a:lnTo>
                    <a:pt x="8073" y="8108"/>
                  </a:lnTo>
                  <a:lnTo>
                    <a:pt x="8073" y="8537"/>
                  </a:lnTo>
                  <a:lnTo>
                    <a:pt x="7096" y="8537"/>
                  </a:lnTo>
                  <a:lnTo>
                    <a:pt x="7096" y="8525"/>
                  </a:lnTo>
                  <a:lnTo>
                    <a:pt x="7096" y="8108"/>
                  </a:lnTo>
                  <a:lnTo>
                    <a:pt x="7215" y="7989"/>
                  </a:lnTo>
                  <a:close/>
                  <a:moveTo>
                    <a:pt x="6787" y="3429"/>
                  </a:moveTo>
                  <a:lnTo>
                    <a:pt x="6787" y="3917"/>
                  </a:lnTo>
                  <a:cubicBezTo>
                    <a:pt x="6787" y="3965"/>
                    <a:pt x="6799" y="4013"/>
                    <a:pt x="6834" y="4036"/>
                  </a:cubicBezTo>
                  <a:lnTo>
                    <a:pt x="7013" y="4215"/>
                  </a:lnTo>
                  <a:lnTo>
                    <a:pt x="7013" y="7763"/>
                  </a:lnTo>
                  <a:lnTo>
                    <a:pt x="6834" y="7942"/>
                  </a:lnTo>
                  <a:cubicBezTo>
                    <a:pt x="6799" y="7966"/>
                    <a:pt x="6787" y="8013"/>
                    <a:pt x="6787" y="8061"/>
                  </a:cubicBezTo>
                  <a:lnTo>
                    <a:pt x="6787" y="8549"/>
                  </a:lnTo>
                  <a:lnTo>
                    <a:pt x="6477" y="8525"/>
                  </a:lnTo>
                  <a:lnTo>
                    <a:pt x="6477" y="6692"/>
                  </a:lnTo>
                  <a:cubicBezTo>
                    <a:pt x="6477" y="6501"/>
                    <a:pt x="6370" y="6299"/>
                    <a:pt x="6203" y="6180"/>
                  </a:cubicBezTo>
                  <a:lnTo>
                    <a:pt x="5918" y="5989"/>
                  </a:lnTo>
                  <a:cubicBezTo>
                    <a:pt x="5816" y="5924"/>
                    <a:pt x="5703" y="5891"/>
                    <a:pt x="5589" y="5891"/>
                  </a:cubicBezTo>
                  <a:cubicBezTo>
                    <a:pt x="5474" y="5891"/>
                    <a:pt x="5358" y="5924"/>
                    <a:pt x="5251" y="5989"/>
                  </a:cubicBezTo>
                  <a:lnTo>
                    <a:pt x="4965" y="6180"/>
                  </a:lnTo>
                  <a:cubicBezTo>
                    <a:pt x="4810" y="6299"/>
                    <a:pt x="4703" y="6477"/>
                    <a:pt x="4703" y="6692"/>
                  </a:cubicBezTo>
                  <a:lnTo>
                    <a:pt x="4703" y="8525"/>
                  </a:lnTo>
                  <a:lnTo>
                    <a:pt x="4394" y="8525"/>
                  </a:lnTo>
                  <a:lnTo>
                    <a:pt x="4394" y="8025"/>
                  </a:lnTo>
                  <a:cubicBezTo>
                    <a:pt x="4394" y="7989"/>
                    <a:pt x="4370" y="7942"/>
                    <a:pt x="4346" y="7906"/>
                  </a:cubicBezTo>
                  <a:lnTo>
                    <a:pt x="4167" y="7751"/>
                  </a:lnTo>
                  <a:lnTo>
                    <a:pt x="4167" y="4203"/>
                  </a:lnTo>
                  <a:lnTo>
                    <a:pt x="4346" y="4036"/>
                  </a:lnTo>
                  <a:cubicBezTo>
                    <a:pt x="4370" y="4013"/>
                    <a:pt x="4394" y="3965"/>
                    <a:pt x="4394" y="3917"/>
                  </a:cubicBezTo>
                  <a:lnTo>
                    <a:pt x="4394" y="3429"/>
                  </a:lnTo>
                  <a:close/>
                  <a:moveTo>
                    <a:pt x="8525" y="8847"/>
                  </a:moveTo>
                  <a:lnTo>
                    <a:pt x="8525" y="9311"/>
                  </a:lnTo>
                  <a:lnTo>
                    <a:pt x="2631" y="9311"/>
                  </a:lnTo>
                  <a:lnTo>
                    <a:pt x="2631" y="8847"/>
                  </a:lnTo>
                  <a:close/>
                  <a:moveTo>
                    <a:pt x="1858" y="9632"/>
                  </a:moveTo>
                  <a:lnTo>
                    <a:pt x="1858" y="10097"/>
                  </a:lnTo>
                  <a:lnTo>
                    <a:pt x="607" y="10097"/>
                  </a:lnTo>
                  <a:lnTo>
                    <a:pt x="607" y="9632"/>
                  </a:lnTo>
                  <a:close/>
                  <a:moveTo>
                    <a:pt x="8978" y="9632"/>
                  </a:moveTo>
                  <a:lnTo>
                    <a:pt x="8978" y="10097"/>
                  </a:lnTo>
                  <a:lnTo>
                    <a:pt x="2203" y="10097"/>
                  </a:lnTo>
                  <a:lnTo>
                    <a:pt x="2203" y="9632"/>
                  </a:lnTo>
                  <a:close/>
                  <a:moveTo>
                    <a:pt x="10549" y="9632"/>
                  </a:moveTo>
                  <a:lnTo>
                    <a:pt x="10549" y="10097"/>
                  </a:lnTo>
                  <a:lnTo>
                    <a:pt x="9299" y="10097"/>
                  </a:lnTo>
                  <a:lnTo>
                    <a:pt x="9299" y="9632"/>
                  </a:lnTo>
                  <a:close/>
                  <a:moveTo>
                    <a:pt x="5566" y="0"/>
                  </a:moveTo>
                  <a:cubicBezTo>
                    <a:pt x="5531" y="0"/>
                    <a:pt x="5495" y="12"/>
                    <a:pt x="5465" y="36"/>
                  </a:cubicBezTo>
                  <a:lnTo>
                    <a:pt x="4417" y="857"/>
                  </a:lnTo>
                  <a:cubicBezTo>
                    <a:pt x="4346" y="917"/>
                    <a:pt x="4334" y="1024"/>
                    <a:pt x="4394" y="1096"/>
                  </a:cubicBezTo>
                  <a:cubicBezTo>
                    <a:pt x="4427" y="1136"/>
                    <a:pt x="4473" y="1158"/>
                    <a:pt x="4521" y="1158"/>
                  </a:cubicBezTo>
                  <a:cubicBezTo>
                    <a:pt x="4557" y="1158"/>
                    <a:pt x="4596" y="1145"/>
                    <a:pt x="4632" y="1119"/>
                  </a:cubicBezTo>
                  <a:lnTo>
                    <a:pt x="5560" y="393"/>
                  </a:lnTo>
                  <a:lnTo>
                    <a:pt x="8025" y="2298"/>
                  </a:lnTo>
                  <a:lnTo>
                    <a:pt x="3143" y="2298"/>
                  </a:lnTo>
                  <a:lnTo>
                    <a:pt x="4036" y="1596"/>
                  </a:lnTo>
                  <a:cubicBezTo>
                    <a:pt x="4108" y="1536"/>
                    <a:pt x="4120" y="1441"/>
                    <a:pt x="4060" y="1358"/>
                  </a:cubicBezTo>
                  <a:cubicBezTo>
                    <a:pt x="4026" y="1317"/>
                    <a:pt x="3977" y="1296"/>
                    <a:pt x="3928" y="1296"/>
                  </a:cubicBezTo>
                  <a:cubicBezTo>
                    <a:pt x="3891" y="1296"/>
                    <a:pt x="3853" y="1308"/>
                    <a:pt x="3822" y="1334"/>
                  </a:cubicBezTo>
                  <a:lnTo>
                    <a:pt x="2584" y="2298"/>
                  </a:lnTo>
                  <a:lnTo>
                    <a:pt x="2453" y="2298"/>
                  </a:lnTo>
                  <a:cubicBezTo>
                    <a:pt x="2250" y="2298"/>
                    <a:pt x="2072" y="2477"/>
                    <a:pt x="2072" y="2691"/>
                  </a:cubicBezTo>
                  <a:lnTo>
                    <a:pt x="2072" y="3048"/>
                  </a:lnTo>
                  <a:lnTo>
                    <a:pt x="2072" y="3108"/>
                  </a:lnTo>
                  <a:lnTo>
                    <a:pt x="524" y="3108"/>
                  </a:lnTo>
                  <a:cubicBezTo>
                    <a:pt x="322" y="3108"/>
                    <a:pt x="167" y="3251"/>
                    <a:pt x="131" y="3441"/>
                  </a:cubicBezTo>
                  <a:lnTo>
                    <a:pt x="0" y="4834"/>
                  </a:lnTo>
                  <a:cubicBezTo>
                    <a:pt x="0" y="4870"/>
                    <a:pt x="12" y="4918"/>
                    <a:pt x="48" y="4953"/>
                  </a:cubicBezTo>
                  <a:cubicBezTo>
                    <a:pt x="72" y="4977"/>
                    <a:pt x="119" y="5013"/>
                    <a:pt x="167" y="5013"/>
                  </a:cubicBezTo>
                  <a:lnTo>
                    <a:pt x="262" y="5013"/>
                  </a:lnTo>
                  <a:lnTo>
                    <a:pt x="262" y="5822"/>
                  </a:lnTo>
                  <a:cubicBezTo>
                    <a:pt x="262" y="5918"/>
                    <a:pt x="345" y="5989"/>
                    <a:pt x="429" y="5989"/>
                  </a:cubicBezTo>
                  <a:cubicBezTo>
                    <a:pt x="524" y="5989"/>
                    <a:pt x="596" y="5918"/>
                    <a:pt x="596" y="5822"/>
                  </a:cubicBezTo>
                  <a:lnTo>
                    <a:pt x="596" y="5013"/>
                  </a:lnTo>
                  <a:lnTo>
                    <a:pt x="2965" y="5013"/>
                  </a:lnTo>
                  <a:lnTo>
                    <a:pt x="2965" y="7763"/>
                  </a:lnTo>
                  <a:lnTo>
                    <a:pt x="2798" y="7930"/>
                  </a:lnTo>
                  <a:cubicBezTo>
                    <a:pt x="2762" y="7954"/>
                    <a:pt x="2751" y="8001"/>
                    <a:pt x="2751" y="8049"/>
                  </a:cubicBezTo>
                  <a:lnTo>
                    <a:pt x="2751" y="8537"/>
                  </a:lnTo>
                  <a:lnTo>
                    <a:pt x="2489" y="8537"/>
                  </a:lnTo>
                  <a:cubicBezTo>
                    <a:pt x="2393" y="8537"/>
                    <a:pt x="2322" y="8608"/>
                    <a:pt x="2322" y="8704"/>
                  </a:cubicBezTo>
                  <a:lnTo>
                    <a:pt x="2322" y="9323"/>
                  </a:lnTo>
                  <a:lnTo>
                    <a:pt x="643" y="9323"/>
                  </a:lnTo>
                  <a:lnTo>
                    <a:pt x="643" y="6584"/>
                  </a:lnTo>
                  <a:cubicBezTo>
                    <a:pt x="643" y="6501"/>
                    <a:pt x="560" y="6418"/>
                    <a:pt x="476" y="6418"/>
                  </a:cubicBezTo>
                  <a:cubicBezTo>
                    <a:pt x="381" y="6418"/>
                    <a:pt x="310" y="6501"/>
                    <a:pt x="310" y="6584"/>
                  </a:cubicBezTo>
                  <a:lnTo>
                    <a:pt x="310" y="10275"/>
                  </a:lnTo>
                  <a:cubicBezTo>
                    <a:pt x="310" y="10371"/>
                    <a:pt x="381" y="10442"/>
                    <a:pt x="476" y="10442"/>
                  </a:cubicBezTo>
                  <a:lnTo>
                    <a:pt x="10740" y="10442"/>
                  </a:lnTo>
                  <a:cubicBezTo>
                    <a:pt x="10835" y="10442"/>
                    <a:pt x="10906" y="10371"/>
                    <a:pt x="10906" y="10275"/>
                  </a:cubicBezTo>
                  <a:lnTo>
                    <a:pt x="10906" y="8347"/>
                  </a:lnTo>
                  <a:cubicBezTo>
                    <a:pt x="10906" y="8251"/>
                    <a:pt x="10835" y="8180"/>
                    <a:pt x="10740" y="8180"/>
                  </a:cubicBezTo>
                  <a:cubicBezTo>
                    <a:pt x="10656" y="8180"/>
                    <a:pt x="10585" y="8251"/>
                    <a:pt x="10585" y="8347"/>
                  </a:cubicBezTo>
                  <a:lnTo>
                    <a:pt x="10585" y="9323"/>
                  </a:lnTo>
                  <a:lnTo>
                    <a:pt x="8894" y="9323"/>
                  </a:lnTo>
                  <a:lnTo>
                    <a:pt x="8894" y="8704"/>
                  </a:lnTo>
                  <a:cubicBezTo>
                    <a:pt x="8894" y="8608"/>
                    <a:pt x="8823" y="8537"/>
                    <a:pt x="8739" y="8537"/>
                  </a:cubicBezTo>
                  <a:lnTo>
                    <a:pt x="8466" y="8537"/>
                  </a:lnTo>
                  <a:lnTo>
                    <a:pt x="8466" y="8049"/>
                  </a:lnTo>
                  <a:cubicBezTo>
                    <a:pt x="8466" y="8001"/>
                    <a:pt x="8454" y="7954"/>
                    <a:pt x="8418" y="7930"/>
                  </a:cubicBezTo>
                  <a:lnTo>
                    <a:pt x="8239" y="7763"/>
                  </a:lnTo>
                  <a:lnTo>
                    <a:pt x="8239" y="5013"/>
                  </a:lnTo>
                  <a:lnTo>
                    <a:pt x="10549" y="5013"/>
                  </a:lnTo>
                  <a:lnTo>
                    <a:pt x="10549" y="7585"/>
                  </a:lnTo>
                  <a:cubicBezTo>
                    <a:pt x="10549" y="7668"/>
                    <a:pt x="10621" y="7751"/>
                    <a:pt x="10716" y="7751"/>
                  </a:cubicBezTo>
                  <a:cubicBezTo>
                    <a:pt x="10799" y="7751"/>
                    <a:pt x="10883" y="7668"/>
                    <a:pt x="10883" y="7585"/>
                  </a:cubicBezTo>
                  <a:lnTo>
                    <a:pt x="10883" y="5013"/>
                  </a:lnTo>
                  <a:lnTo>
                    <a:pt x="10978" y="5013"/>
                  </a:lnTo>
                  <a:cubicBezTo>
                    <a:pt x="11025" y="5013"/>
                    <a:pt x="11073" y="4989"/>
                    <a:pt x="11097" y="4953"/>
                  </a:cubicBezTo>
                  <a:cubicBezTo>
                    <a:pt x="11133" y="4906"/>
                    <a:pt x="11144" y="4858"/>
                    <a:pt x="11133" y="4810"/>
                  </a:cubicBezTo>
                  <a:lnTo>
                    <a:pt x="11002" y="3429"/>
                  </a:lnTo>
                  <a:cubicBezTo>
                    <a:pt x="10978" y="3239"/>
                    <a:pt x="10811" y="3084"/>
                    <a:pt x="10609" y="3084"/>
                  </a:cubicBezTo>
                  <a:lnTo>
                    <a:pt x="9061" y="3084"/>
                  </a:lnTo>
                  <a:lnTo>
                    <a:pt x="9061" y="3024"/>
                  </a:lnTo>
                  <a:lnTo>
                    <a:pt x="9061" y="2667"/>
                  </a:lnTo>
                  <a:cubicBezTo>
                    <a:pt x="9061" y="2465"/>
                    <a:pt x="8882" y="2286"/>
                    <a:pt x="8680" y="2286"/>
                  </a:cubicBezTo>
                  <a:lnTo>
                    <a:pt x="8537" y="2286"/>
                  </a:lnTo>
                  <a:lnTo>
                    <a:pt x="5668" y="36"/>
                  </a:lnTo>
                  <a:cubicBezTo>
                    <a:pt x="5638" y="12"/>
                    <a:pt x="5602" y="0"/>
                    <a:pt x="556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96" name="Google Shape;11081;p57"/>
            <p:cNvSpPr/>
            <p:nvPr/>
          </p:nvSpPr>
          <p:spPr>
            <a:xfrm>
              <a:off x="2897827" y="2604753"/>
              <a:ext cx="48197" cy="64506"/>
            </a:xfrm>
            <a:custGeom>
              <a:avLst/>
              <a:gdLst/>
              <a:ahLst/>
              <a:cxnLst/>
              <a:rect l="l" t="t" r="r" b="b"/>
              <a:pathLst>
                <a:path w="1513" h="2025" extrusionOk="0">
                  <a:moveTo>
                    <a:pt x="762" y="334"/>
                  </a:moveTo>
                  <a:cubicBezTo>
                    <a:pt x="989" y="334"/>
                    <a:pt x="1191" y="524"/>
                    <a:pt x="1191" y="762"/>
                  </a:cubicBezTo>
                  <a:lnTo>
                    <a:pt x="1191" y="1703"/>
                  </a:lnTo>
                  <a:lnTo>
                    <a:pt x="334" y="1703"/>
                  </a:lnTo>
                  <a:lnTo>
                    <a:pt x="334" y="762"/>
                  </a:lnTo>
                  <a:cubicBezTo>
                    <a:pt x="334" y="524"/>
                    <a:pt x="524" y="334"/>
                    <a:pt x="762" y="334"/>
                  </a:cubicBezTo>
                  <a:close/>
                  <a:moveTo>
                    <a:pt x="750" y="0"/>
                  </a:moveTo>
                  <a:cubicBezTo>
                    <a:pt x="334" y="0"/>
                    <a:pt x="0" y="346"/>
                    <a:pt x="0" y="762"/>
                  </a:cubicBezTo>
                  <a:lnTo>
                    <a:pt x="0" y="1858"/>
                  </a:lnTo>
                  <a:cubicBezTo>
                    <a:pt x="0" y="1953"/>
                    <a:pt x="72" y="2024"/>
                    <a:pt x="155" y="2024"/>
                  </a:cubicBezTo>
                  <a:lnTo>
                    <a:pt x="1346" y="2024"/>
                  </a:lnTo>
                  <a:cubicBezTo>
                    <a:pt x="1441" y="2024"/>
                    <a:pt x="1512" y="1953"/>
                    <a:pt x="1512" y="1858"/>
                  </a:cubicBezTo>
                  <a:lnTo>
                    <a:pt x="1512" y="762"/>
                  </a:lnTo>
                  <a:cubicBezTo>
                    <a:pt x="1512" y="346"/>
                    <a:pt x="1167" y="0"/>
                    <a:pt x="75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97" name="Google Shape;11082;p57"/>
            <p:cNvSpPr/>
            <p:nvPr/>
          </p:nvSpPr>
          <p:spPr>
            <a:xfrm>
              <a:off x="2775695" y="2551650"/>
              <a:ext cx="51223" cy="51223"/>
            </a:xfrm>
            <a:custGeom>
              <a:avLst/>
              <a:gdLst/>
              <a:ahLst/>
              <a:cxnLst/>
              <a:rect l="l" t="t" r="r" b="b"/>
              <a:pathLst>
                <a:path w="1608" h="1608" extrusionOk="0">
                  <a:moveTo>
                    <a:pt x="810" y="310"/>
                  </a:moveTo>
                  <a:cubicBezTo>
                    <a:pt x="1060" y="310"/>
                    <a:pt x="1286" y="524"/>
                    <a:pt x="1286" y="786"/>
                  </a:cubicBezTo>
                  <a:cubicBezTo>
                    <a:pt x="1263" y="1060"/>
                    <a:pt x="1060" y="1262"/>
                    <a:pt x="810" y="1262"/>
                  </a:cubicBezTo>
                  <a:cubicBezTo>
                    <a:pt x="560" y="1262"/>
                    <a:pt x="334" y="1060"/>
                    <a:pt x="334" y="786"/>
                  </a:cubicBezTo>
                  <a:cubicBezTo>
                    <a:pt x="334" y="536"/>
                    <a:pt x="536" y="310"/>
                    <a:pt x="810" y="310"/>
                  </a:cubicBezTo>
                  <a:close/>
                  <a:moveTo>
                    <a:pt x="810" y="0"/>
                  </a:moveTo>
                  <a:cubicBezTo>
                    <a:pt x="358" y="0"/>
                    <a:pt x="1" y="358"/>
                    <a:pt x="1" y="810"/>
                  </a:cubicBezTo>
                  <a:cubicBezTo>
                    <a:pt x="1" y="1251"/>
                    <a:pt x="358" y="1608"/>
                    <a:pt x="810" y="1608"/>
                  </a:cubicBezTo>
                  <a:cubicBezTo>
                    <a:pt x="1251" y="1608"/>
                    <a:pt x="1608" y="1251"/>
                    <a:pt x="1608" y="810"/>
                  </a:cubicBezTo>
                  <a:cubicBezTo>
                    <a:pt x="1596" y="358"/>
                    <a:pt x="1239" y="0"/>
                    <a:pt x="8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821" name="Google Shape;12646;p60"/>
          <p:cNvGrpSpPr/>
          <p:nvPr/>
        </p:nvGrpSpPr>
        <p:grpSpPr>
          <a:xfrm>
            <a:off x="7636766" y="1976988"/>
            <a:ext cx="469564" cy="454792"/>
            <a:chOff x="1757085" y="1500675"/>
            <a:chExt cx="371069" cy="359396"/>
          </a:xfrm>
          <a:solidFill>
            <a:srgbClr val="0D4D98"/>
          </a:solidFill>
        </p:grpSpPr>
        <p:sp>
          <p:nvSpPr>
            <p:cNvPr id="822" name="Google Shape;12647;p60"/>
            <p:cNvSpPr/>
            <p:nvPr/>
          </p:nvSpPr>
          <p:spPr>
            <a:xfrm>
              <a:off x="2032389" y="1667206"/>
              <a:ext cx="66313" cy="60684"/>
            </a:xfrm>
            <a:custGeom>
              <a:avLst/>
              <a:gdLst/>
              <a:ahLst/>
              <a:cxnLst/>
              <a:rect l="l" t="t" r="r" b="b"/>
              <a:pathLst>
                <a:path w="2085" h="1908" extrusionOk="0">
                  <a:moveTo>
                    <a:pt x="978" y="0"/>
                  </a:moveTo>
                  <a:cubicBezTo>
                    <a:pt x="891" y="0"/>
                    <a:pt x="803" y="13"/>
                    <a:pt x="715" y="39"/>
                  </a:cubicBezTo>
                  <a:cubicBezTo>
                    <a:pt x="298" y="158"/>
                    <a:pt x="1" y="539"/>
                    <a:pt x="1" y="979"/>
                  </a:cubicBezTo>
                  <a:cubicBezTo>
                    <a:pt x="1" y="1348"/>
                    <a:pt x="215" y="1670"/>
                    <a:pt x="524" y="1836"/>
                  </a:cubicBezTo>
                  <a:cubicBezTo>
                    <a:pt x="546" y="1851"/>
                    <a:pt x="571" y="1858"/>
                    <a:pt x="597" y="1858"/>
                  </a:cubicBezTo>
                  <a:cubicBezTo>
                    <a:pt x="656" y="1858"/>
                    <a:pt x="718" y="1823"/>
                    <a:pt x="751" y="1765"/>
                  </a:cubicBezTo>
                  <a:cubicBezTo>
                    <a:pt x="798" y="1694"/>
                    <a:pt x="763" y="1586"/>
                    <a:pt x="679" y="1539"/>
                  </a:cubicBezTo>
                  <a:cubicBezTo>
                    <a:pt x="155" y="1277"/>
                    <a:pt x="239" y="503"/>
                    <a:pt x="810" y="348"/>
                  </a:cubicBezTo>
                  <a:cubicBezTo>
                    <a:pt x="866" y="333"/>
                    <a:pt x="922" y="326"/>
                    <a:pt x="977" y="326"/>
                  </a:cubicBezTo>
                  <a:cubicBezTo>
                    <a:pt x="1316" y="326"/>
                    <a:pt x="1608" y="600"/>
                    <a:pt x="1608" y="979"/>
                  </a:cubicBezTo>
                  <a:cubicBezTo>
                    <a:pt x="1608" y="1241"/>
                    <a:pt x="1429" y="1491"/>
                    <a:pt x="1179" y="1586"/>
                  </a:cubicBezTo>
                  <a:cubicBezTo>
                    <a:pt x="1001" y="1646"/>
                    <a:pt x="1048" y="1908"/>
                    <a:pt x="1239" y="1908"/>
                  </a:cubicBezTo>
                  <a:cubicBezTo>
                    <a:pt x="1477" y="1908"/>
                    <a:pt x="2084" y="1420"/>
                    <a:pt x="1906" y="717"/>
                  </a:cubicBezTo>
                  <a:cubicBezTo>
                    <a:pt x="1797" y="301"/>
                    <a:pt x="1407" y="0"/>
                    <a:pt x="97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23" name="Google Shape;12648;p60"/>
            <p:cNvSpPr/>
            <p:nvPr/>
          </p:nvSpPr>
          <p:spPr>
            <a:xfrm>
              <a:off x="1971419" y="1747609"/>
              <a:ext cx="12531" cy="11513"/>
            </a:xfrm>
            <a:custGeom>
              <a:avLst/>
              <a:gdLst/>
              <a:ahLst/>
              <a:cxnLst/>
              <a:rect l="l" t="t" r="r" b="b"/>
              <a:pathLst>
                <a:path w="394" h="362" extrusionOk="0">
                  <a:moveTo>
                    <a:pt x="212" y="0"/>
                  </a:moveTo>
                  <a:cubicBezTo>
                    <a:pt x="194" y="0"/>
                    <a:pt x="175" y="4"/>
                    <a:pt x="155" y="11"/>
                  </a:cubicBezTo>
                  <a:cubicBezTo>
                    <a:pt x="60" y="35"/>
                    <a:pt x="1" y="130"/>
                    <a:pt x="36" y="237"/>
                  </a:cubicBezTo>
                  <a:cubicBezTo>
                    <a:pt x="57" y="308"/>
                    <a:pt x="128" y="361"/>
                    <a:pt x="208" y="361"/>
                  </a:cubicBezTo>
                  <a:cubicBezTo>
                    <a:pt x="222" y="361"/>
                    <a:pt x="236" y="360"/>
                    <a:pt x="251" y="356"/>
                  </a:cubicBezTo>
                  <a:cubicBezTo>
                    <a:pt x="346" y="320"/>
                    <a:pt x="394" y="213"/>
                    <a:pt x="370" y="130"/>
                  </a:cubicBezTo>
                  <a:cubicBezTo>
                    <a:pt x="351" y="54"/>
                    <a:pt x="286" y="0"/>
                    <a:pt x="21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24" name="Google Shape;12649;p60"/>
            <p:cNvSpPr/>
            <p:nvPr/>
          </p:nvSpPr>
          <p:spPr>
            <a:xfrm>
              <a:off x="2032008" y="1776202"/>
              <a:ext cx="62910" cy="61702"/>
            </a:xfrm>
            <a:custGeom>
              <a:avLst/>
              <a:gdLst/>
              <a:ahLst/>
              <a:cxnLst/>
              <a:rect l="l" t="t" r="r" b="b"/>
              <a:pathLst>
                <a:path w="1978" h="1940" extrusionOk="0">
                  <a:moveTo>
                    <a:pt x="988" y="0"/>
                  </a:moveTo>
                  <a:cubicBezTo>
                    <a:pt x="490" y="0"/>
                    <a:pt x="1" y="379"/>
                    <a:pt x="1" y="969"/>
                  </a:cubicBezTo>
                  <a:cubicBezTo>
                    <a:pt x="1" y="1543"/>
                    <a:pt x="471" y="1940"/>
                    <a:pt x="975" y="1940"/>
                  </a:cubicBezTo>
                  <a:cubicBezTo>
                    <a:pt x="1161" y="1940"/>
                    <a:pt x="1351" y="1886"/>
                    <a:pt x="1525" y="1767"/>
                  </a:cubicBezTo>
                  <a:cubicBezTo>
                    <a:pt x="1596" y="1731"/>
                    <a:pt x="1608" y="1624"/>
                    <a:pt x="1560" y="1553"/>
                  </a:cubicBezTo>
                  <a:cubicBezTo>
                    <a:pt x="1538" y="1501"/>
                    <a:pt x="1489" y="1477"/>
                    <a:pt x="1438" y="1477"/>
                  </a:cubicBezTo>
                  <a:cubicBezTo>
                    <a:pt x="1406" y="1477"/>
                    <a:pt x="1374" y="1487"/>
                    <a:pt x="1346" y="1505"/>
                  </a:cubicBezTo>
                  <a:cubicBezTo>
                    <a:pt x="1237" y="1576"/>
                    <a:pt x="1111" y="1612"/>
                    <a:pt x="985" y="1612"/>
                  </a:cubicBezTo>
                  <a:cubicBezTo>
                    <a:pt x="795" y="1612"/>
                    <a:pt x="606" y="1532"/>
                    <a:pt x="477" y="1374"/>
                  </a:cubicBezTo>
                  <a:cubicBezTo>
                    <a:pt x="155" y="957"/>
                    <a:pt x="453" y="326"/>
                    <a:pt x="989" y="326"/>
                  </a:cubicBezTo>
                  <a:cubicBezTo>
                    <a:pt x="1370" y="326"/>
                    <a:pt x="1679" y="672"/>
                    <a:pt x="1620" y="1076"/>
                  </a:cubicBezTo>
                  <a:cubicBezTo>
                    <a:pt x="1608" y="1160"/>
                    <a:pt x="1668" y="1255"/>
                    <a:pt x="1763" y="1267"/>
                  </a:cubicBezTo>
                  <a:cubicBezTo>
                    <a:pt x="1770" y="1268"/>
                    <a:pt x="1777" y="1268"/>
                    <a:pt x="1784" y="1268"/>
                  </a:cubicBezTo>
                  <a:cubicBezTo>
                    <a:pt x="1862" y="1268"/>
                    <a:pt x="1942" y="1212"/>
                    <a:pt x="1953" y="1136"/>
                  </a:cubicBezTo>
                  <a:cubicBezTo>
                    <a:pt x="1977" y="862"/>
                    <a:pt x="1918" y="600"/>
                    <a:pt x="1739" y="374"/>
                  </a:cubicBezTo>
                  <a:cubicBezTo>
                    <a:pt x="1540" y="116"/>
                    <a:pt x="1263" y="0"/>
                    <a:pt x="98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25" name="Google Shape;12650;p60"/>
            <p:cNvSpPr/>
            <p:nvPr/>
          </p:nvSpPr>
          <p:spPr>
            <a:xfrm>
              <a:off x="1976349" y="1775216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26" name="Google Shape;12651;p60"/>
            <p:cNvSpPr/>
            <p:nvPr/>
          </p:nvSpPr>
          <p:spPr>
            <a:xfrm>
              <a:off x="2016487" y="1775216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27" name="Google Shape;12652;p60"/>
            <p:cNvSpPr/>
            <p:nvPr/>
          </p:nvSpPr>
          <p:spPr>
            <a:xfrm>
              <a:off x="1914615" y="1724837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28" name="Google Shape;12653;p60"/>
            <p:cNvSpPr/>
            <p:nvPr/>
          </p:nvSpPr>
          <p:spPr>
            <a:xfrm>
              <a:off x="1976349" y="1730530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29" name="Google Shape;12654;p60"/>
            <p:cNvSpPr/>
            <p:nvPr/>
          </p:nvSpPr>
          <p:spPr>
            <a:xfrm>
              <a:off x="1976349" y="1730530"/>
              <a:ext cx="413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0" y="0"/>
                  </a:moveTo>
                  <a:lnTo>
                    <a:pt x="0" y="0"/>
                  </a:lnTo>
                  <a:cubicBezTo>
                    <a:pt x="12" y="0"/>
                    <a:pt x="12" y="0"/>
                    <a:pt x="0" y="0"/>
                  </a:cubicBezTo>
                  <a:cubicBezTo>
                    <a:pt x="12" y="0"/>
                    <a:pt x="12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30" name="Google Shape;12655;p60"/>
            <p:cNvSpPr/>
            <p:nvPr/>
          </p:nvSpPr>
          <p:spPr>
            <a:xfrm>
              <a:off x="1976349" y="1730530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31" name="Google Shape;12656;p60"/>
            <p:cNvSpPr/>
            <p:nvPr/>
          </p:nvSpPr>
          <p:spPr>
            <a:xfrm>
              <a:off x="1757085" y="1500675"/>
              <a:ext cx="371069" cy="359396"/>
            </a:xfrm>
            <a:custGeom>
              <a:avLst/>
              <a:gdLst/>
              <a:ahLst/>
              <a:cxnLst/>
              <a:rect l="l" t="t" r="r" b="b"/>
              <a:pathLst>
                <a:path w="11667" h="11300" extrusionOk="0">
                  <a:moveTo>
                    <a:pt x="9644" y="4908"/>
                  </a:moveTo>
                  <a:cubicBezTo>
                    <a:pt x="9857" y="4908"/>
                    <a:pt x="10077" y="4962"/>
                    <a:pt x="10288" y="5084"/>
                  </a:cubicBezTo>
                  <a:cubicBezTo>
                    <a:pt x="11264" y="5644"/>
                    <a:pt x="11085" y="7132"/>
                    <a:pt x="10002" y="7442"/>
                  </a:cubicBezTo>
                  <a:lnTo>
                    <a:pt x="9990" y="7442"/>
                  </a:lnTo>
                  <a:lnTo>
                    <a:pt x="8883" y="7739"/>
                  </a:lnTo>
                  <a:lnTo>
                    <a:pt x="7907" y="7477"/>
                  </a:lnTo>
                  <a:lnTo>
                    <a:pt x="7526" y="7370"/>
                  </a:lnTo>
                  <a:cubicBezTo>
                    <a:pt x="7978" y="7263"/>
                    <a:pt x="8145" y="7239"/>
                    <a:pt x="8168" y="7227"/>
                  </a:cubicBezTo>
                  <a:lnTo>
                    <a:pt x="8168" y="7227"/>
                  </a:lnTo>
                  <a:cubicBezTo>
                    <a:pt x="8139" y="7233"/>
                    <a:pt x="8037" y="7257"/>
                    <a:pt x="8029" y="7257"/>
                  </a:cubicBezTo>
                  <a:cubicBezTo>
                    <a:pt x="8020" y="7257"/>
                    <a:pt x="8103" y="7233"/>
                    <a:pt x="8442" y="7144"/>
                  </a:cubicBezTo>
                  <a:cubicBezTo>
                    <a:pt x="8538" y="7120"/>
                    <a:pt x="8597" y="7001"/>
                    <a:pt x="8538" y="6894"/>
                  </a:cubicBezTo>
                  <a:cubicBezTo>
                    <a:pt x="8466" y="6787"/>
                    <a:pt x="8418" y="6668"/>
                    <a:pt x="8395" y="6537"/>
                  </a:cubicBezTo>
                  <a:cubicBezTo>
                    <a:pt x="8160" y="5656"/>
                    <a:pt x="8855" y="4908"/>
                    <a:pt x="9644" y="4908"/>
                  </a:cubicBezTo>
                  <a:close/>
                  <a:moveTo>
                    <a:pt x="3874" y="6792"/>
                  </a:moveTo>
                  <a:cubicBezTo>
                    <a:pt x="3951" y="6792"/>
                    <a:pt x="4030" y="6802"/>
                    <a:pt x="4108" y="6822"/>
                  </a:cubicBezTo>
                  <a:lnTo>
                    <a:pt x="4632" y="6965"/>
                  </a:lnTo>
                  <a:lnTo>
                    <a:pt x="4954" y="7061"/>
                  </a:lnTo>
                  <a:cubicBezTo>
                    <a:pt x="4978" y="7072"/>
                    <a:pt x="5227" y="7132"/>
                    <a:pt x="6415" y="7452"/>
                  </a:cubicBezTo>
                  <a:lnTo>
                    <a:pt x="6415" y="7452"/>
                  </a:lnTo>
                  <a:cubicBezTo>
                    <a:pt x="6414" y="7452"/>
                    <a:pt x="6414" y="7452"/>
                    <a:pt x="6414" y="7452"/>
                  </a:cubicBezTo>
                  <a:cubicBezTo>
                    <a:pt x="6388" y="7452"/>
                    <a:pt x="6335" y="7537"/>
                    <a:pt x="6335" y="7537"/>
                  </a:cubicBezTo>
                  <a:cubicBezTo>
                    <a:pt x="6323" y="7549"/>
                    <a:pt x="6311" y="7561"/>
                    <a:pt x="6311" y="7596"/>
                  </a:cubicBezTo>
                  <a:cubicBezTo>
                    <a:pt x="6216" y="7751"/>
                    <a:pt x="6192" y="7954"/>
                    <a:pt x="6252" y="8108"/>
                  </a:cubicBezTo>
                  <a:cubicBezTo>
                    <a:pt x="4120" y="7537"/>
                    <a:pt x="5478" y="7906"/>
                    <a:pt x="3120" y="7275"/>
                  </a:cubicBezTo>
                  <a:cubicBezTo>
                    <a:pt x="3108" y="7275"/>
                    <a:pt x="3108" y="7263"/>
                    <a:pt x="3108" y="7251"/>
                  </a:cubicBezTo>
                  <a:cubicBezTo>
                    <a:pt x="3262" y="6963"/>
                    <a:pt x="3554" y="6792"/>
                    <a:pt x="3874" y="6792"/>
                  </a:cubicBezTo>
                  <a:close/>
                  <a:moveTo>
                    <a:pt x="4894" y="8096"/>
                  </a:moveTo>
                  <a:cubicBezTo>
                    <a:pt x="5966" y="8382"/>
                    <a:pt x="6204" y="8454"/>
                    <a:pt x="6252" y="8454"/>
                  </a:cubicBezTo>
                  <a:cubicBezTo>
                    <a:pt x="6216" y="8477"/>
                    <a:pt x="5954" y="8537"/>
                    <a:pt x="4097" y="9037"/>
                  </a:cubicBezTo>
                  <a:cubicBezTo>
                    <a:pt x="4020" y="9058"/>
                    <a:pt x="3943" y="9068"/>
                    <a:pt x="3866" y="9068"/>
                  </a:cubicBezTo>
                  <a:cubicBezTo>
                    <a:pt x="3550" y="9068"/>
                    <a:pt x="3250" y="8896"/>
                    <a:pt x="3096" y="8608"/>
                  </a:cubicBezTo>
                  <a:cubicBezTo>
                    <a:pt x="3096" y="8596"/>
                    <a:pt x="3096" y="8573"/>
                    <a:pt x="3108" y="8573"/>
                  </a:cubicBezTo>
                  <a:cubicBezTo>
                    <a:pt x="3096" y="8573"/>
                    <a:pt x="3180" y="8561"/>
                    <a:pt x="4894" y="8096"/>
                  </a:cubicBezTo>
                  <a:close/>
                  <a:moveTo>
                    <a:pt x="6895" y="7575"/>
                  </a:moveTo>
                  <a:cubicBezTo>
                    <a:pt x="6922" y="7575"/>
                    <a:pt x="6950" y="7578"/>
                    <a:pt x="6978" y="7584"/>
                  </a:cubicBezTo>
                  <a:cubicBezTo>
                    <a:pt x="8847" y="8084"/>
                    <a:pt x="9597" y="8275"/>
                    <a:pt x="9847" y="8346"/>
                  </a:cubicBezTo>
                  <a:cubicBezTo>
                    <a:pt x="9847" y="8346"/>
                    <a:pt x="9883" y="8370"/>
                    <a:pt x="9966" y="8394"/>
                  </a:cubicBezTo>
                  <a:cubicBezTo>
                    <a:pt x="10657" y="8596"/>
                    <a:pt x="11062" y="9311"/>
                    <a:pt x="10883" y="9978"/>
                  </a:cubicBezTo>
                  <a:cubicBezTo>
                    <a:pt x="10734" y="10545"/>
                    <a:pt x="10211" y="10929"/>
                    <a:pt x="9633" y="10929"/>
                  </a:cubicBezTo>
                  <a:cubicBezTo>
                    <a:pt x="9519" y="10929"/>
                    <a:pt x="9403" y="10914"/>
                    <a:pt x="9288" y="10882"/>
                  </a:cubicBezTo>
                  <a:cubicBezTo>
                    <a:pt x="8454" y="10656"/>
                    <a:pt x="8061" y="9692"/>
                    <a:pt x="8526" y="8954"/>
                  </a:cubicBezTo>
                  <a:cubicBezTo>
                    <a:pt x="8585" y="8858"/>
                    <a:pt x="8538" y="8727"/>
                    <a:pt x="8418" y="8692"/>
                  </a:cubicBezTo>
                  <a:lnTo>
                    <a:pt x="8157" y="8620"/>
                  </a:lnTo>
                  <a:cubicBezTo>
                    <a:pt x="8121" y="8608"/>
                    <a:pt x="7990" y="8573"/>
                    <a:pt x="7526" y="8454"/>
                  </a:cubicBezTo>
                  <a:cubicBezTo>
                    <a:pt x="7347" y="8418"/>
                    <a:pt x="7252" y="8382"/>
                    <a:pt x="7192" y="8370"/>
                  </a:cubicBezTo>
                  <a:lnTo>
                    <a:pt x="7192" y="8370"/>
                  </a:lnTo>
                  <a:cubicBezTo>
                    <a:pt x="7201" y="8373"/>
                    <a:pt x="7207" y="8375"/>
                    <a:pt x="7205" y="8375"/>
                  </a:cubicBezTo>
                  <a:cubicBezTo>
                    <a:pt x="7199" y="8375"/>
                    <a:pt x="7116" y="8354"/>
                    <a:pt x="6799" y="8263"/>
                  </a:cubicBezTo>
                  <a:cubicBezTo>
                    <a:pt x="6644" y="8215"/>
                    <a:pt x="6525" y="8084"/>
                    <a:pt x="6549" y="7906"/>
                  </a:cubicBezTo>
                  <a:lnTo>
                    <a:pt x="6549" y="7894"/>
                  </a:lnTo>
                  <a:cubicBezTo>
                    <a:pt x="6560" y="7708"/>
                    <a:pt x="6714" y="7575"/>
                    <a:pt x="6895" y="7575"/>
                  </a:cubicBezTo>
                  <a:close/>
                  <a:moveTo>
                    <a:pt x="2906" y="0"/>
                  </a:moveTo>
                  <a:cubicBezTo>
                    <a:pt x="2406" y="24"/>
                    <a:pt x="1930" y="143"/>
                    <a:pt x="1501" y="393"/>
                  </a:cubicBezTo>
                  <a:cubicBezTo>
                    <a:pt x="1084" y="631"/>
                    <a:pt x="739" y="953"/>
                    <a:pt x="489" y="1357"/>
                  </a:cubicBezTo>
                  <a:cubicBezTo>
                    <a:pt x="441" y="1429"/>
                    <a:pt x="465" y="1536"/>
                    <a:pt x="537" y="1584"/>
                  </a:cubicBezTo>
                  <a:cubicBezTo>
                    <a:pt x="562" y="1601"/>
                    <a:pt x="592" y="1608"/>
                    <a:pt x="622" y="1608"/>
                  </a:cubicBezTo>
                  <a:cubicBezTo>
                    <a:pt x="676" y="1608"/>
                    <a:pt x="732" y="1582"/>
                    <a:pt x="763" y="1536"/>
                  </a:cubicBezTo>
                  <a:cubicBezTo>
                    <a:pt x="977" y="1179"/>
                    <a:pt x="1299" y="881"/>
                    <a:pt x="1656" y="679"/>
                  </a:cubicBezTo>
                  <a:cubicBezTo>
                    <a:pt x="2056" y="446"/>
                    <a:pt x="2494" y="336"/>
                    <a:pt x="2927" y="336"/>
                  </a:cubicBezTo>
                  <a:cubicBezTo>
                    <a:pt x="3822" y="336"/>
                    <a:pt x="4695" y="805"/>
                    <a:pt x="5168" y="1631"/>
                  </a:cubicBezTo>
                  <a:cubicBezTo>
                    <a:pt x="5382" y="2012"/>
                    <a:pt x="5501" y="2465"/>
                    <a:pt x="5501" y="2905"/>
                  </a:cubicBezTo>
                  <a:cubicBezTo>
                    <a:pt x="5501" y="4336"/>
                    <a:pt x="4332" y="5485"/>
                    <a:pt x="2912" y="5485"/>
                  </a:cubicBezTo>
                  <a:cubicBezTo>
                    <a:pt x="2843" y="5485"/>
                    <a:pt x="2773" y="5483"/>
                    <a:pt x="2703" y="5477"/>
                  </a:cubicBezTo>
                  <a:cubicBezTo>
                    <a:pt x="1870" y="5406"/>
                    <a:pt x="1120" y="4929"/>
                    <a:pt x="679" y="4203"/>
                  </a:cubicBezTo>
                  <a:cubicBezTo>
                    <a:pt x="489" y="3858"/>
                    <a:pt x="370" y="3489"/>
                    <a:pt x="346" y="3084"/>
                  </a:cubicBezTo>
                  <a:cubicBezTo>
                    <a:pt x="310" y="2739"/>
                    <a:pt x="370" y="2405"/>
                    <a:pt x="465" y="2108"/>
                  </a:cubicBezTo>
                  <a:cubicBezTo>
                    <a:pt x="489" y="2012"/>
                    <a:pt x="441" y="1929"/>
                    <a:pt x="358" y="1893"/>
                  </a:cubicBezTo>
                  <a:cubicBezTo>
                    <a:pt x="339" y="1888"/>
                    <a:pt x="320" y="1886"/>
                    <a:pt x="303" y="1886"/>
                  </a:cubicBezTo>
                  <a:cubicBezTo>
                    <a:pt x="231" y="1886"/>
                    <a:pt x="172" y="1924"/>
                    <a:pt x="144" y="2000"/>
                  </a:cubicBezTo>
                  <a:cubicBezTo>
                    <a:pt x="48" y="2298"/>
                    <a:pt x="1" y="2608"/>
                    <a:pt x="1" y="2917"/>
                  </a:cubicBezTo>
                  <a:lnTo>
                    <a:pt x="1" y="2953"/>
                  </a:lnTo>
                  <a:lnTo>
                    <a:pt x="1" y="5679"/>
                  </a:lnTo>
                  <a:cubicBezTo>
                    <a:pt x="1" y="5763"/>
                    <a:pt x="72" y="5834"/>
                    <a:pt x="167" y="5834"/>
                  </a:cubicBezTo>
                  <a:cubicBezTo>
                    <a:pt x="251" y="5834"/>
                    <a:pt x="322" y="5763"/>
                    <a:pt x="322" y="5679"/>
                  </a:cubicBezTo>
                  <a:lnTo>
                    <a:pt x="322" y="4274"/>
                  </a:lnTo>
                  <a:cubicBezTo>
                    <a:pt x="346" y="4310"/>
                    <a:pt x="358" y="4334"/>
                    <a:pt x="382" y="4382"/>
                  </a:cubicBezTo>
                  <a:cubicBezTo>
                    <a:pt x="895" y="5257"/>
                    <a:pt x="1832" y="5835"/>
                    <a:pt x="2901" y="5835"/>
                  </a:cubicBezTo>
                  <a:cubicBezTo>
                    <a:pt x="2922" y="5835"/>
                    <a:pt x="2944" y="5835"/>
                    <a:pt x="2965" y="5834"/>
                  </a:cubicBezTo>
                  <a:lnTo>
                    <a:pt x="4549" y="5834"/>
                  </a:lnTo>
                  <a:lnTo>
                    <a:pt x="4549" y="6656"/>
                  </a:lnTo>
                  <a:lnTo>
                    <a:pt x="4120" y="6537"/>
                  </a:lnTo>
                  <a:cubicBezTo>
                    <a:pt x="4019" y="6510"/>
                    <a:pt x="3916" y="6497"/>
                    <a:pt x="3814" y="6497"/>
                  </a:cubicBezTo>
                  <a:cubicBezTo>
                    <a:pt x="3376" y="6497"/>
                    <a:pt x="2954" y="6736"/>
                    <a:pt x="2751" y="7132"/>
                  </a:cubicBezTo>
                  <a:cubicBezTo>
                    <a:pt x="2703" y="7227"/>
                    <a:pt x="2692" y="7346"/>
                    <a:pt x="2739" y="7430"/>
                  </a:cubicBezTo>
                  <a:cubicBezTo>
                    <a:pt x="2799" y="7584"/>
                    <a:pt x="2918" y="7620"/>
                    <a:pt x="3061" y="7656"/>
                  </a:cubicBezTo>
                  <a:cubicBezTo>
                    <a:pt x="3215" y="7703"/>
                    <a:pt x="4073" y="7918"/>
                    <a:pt x="4216" y="7965"/>
                  </a:cubicBezTo>
                  <a:cubicBezTo>
                    <a:pt x="3209" y="8241"/>
                    <a:pt x="3066" y="8279"/>
                    <a:pt x="3058" y="8279"/>
                  </a:cubicBezTo>
                  <a:cubicBezTo>
                    <a:pt x="3055" y="8279"/>
                    <a:pt x="3071" y="8274"/>
                    <a:pt x="3067" y="8274"/>
                  </a:cubicBezTo>
                  <a:cubicBezTo>
                    <a:pt x="3066" y="8274"/>
                    <a:pt x="3064" y="8274"/>
                    <a:pt x="3061" y="8275"/>
                  </a:cubicBezTo>
                  <a:cubicBezTo>
                    <a:pt x="3025" y="8299"/>
                    <a:pt x="2823" y="8311"/>
                    <a:pt x="2739" y="8501"/>
                  </a:cubicBezTo>
                  <a:cubicBezTo>
                    <a:pt x="2692" y="8608"/>
                    <a:pt x="2692" y="8716"/>
                    <a:pt x="2751" y="8799"/>
                  </a:cubicBezTo>
                  <a:cubicBezTo>
                    <a:pt x="2953" y="9192"/>
                    <a:pt x="3370" y="9439"/>
                    <a:pt x="3805" y="9439"/>
                  </a:cubicBezTo>
                  <a:cubicBezTo>
                    <a:pt x="3910" y="9439"/>
                    <a:pt x="4016" y="9424"/>
                    <a:pt x="4120" y="9394"/>
                  </a:cubicBezTo>
                  <a:lnTo>
                    <a:pt x="4549" y="9275"/>
                  </a:lnTo>
                  <a:lnTo>
                    <a:pt x="4549" y="10561"/>
                  </a:lnTo>
                  <a:cubicBezTo>
                    <a:pt x="4549" y="10704"/>
                    <a:pt x="4430" y="10823"/>
                    <a:pt x="4287" y="10823"/>
                  </a:cubicBezTo>
                  <a:lnTo>
                    <a:pt x="3632" y="10823"/>
                  </a:lnTo>
                  <a:cubicBezTo>
                    <a:pt x="3537" y="10823"/>
                    <a:pt x="3465" y="10894"/>
                    <a:pt x="3465" y="10990"/>
                  </a:cubicBezTo>
                  <a:cubicBezTo>
                    <a:pt x="3465" y="11073"/>
                    <a:pt x="3537" y="11156"/>
                    <a:pt x="3632" y="11156"/>
                  </a:cubicBezTo>
                  <a:lnTo>
                    <a:pt x="4287" y="11156"/>
                  </a:lnTo>
                  <a:cubicBezTo>
                    <a:pt x="4608" y="11156"/>
                    <a:pt x="4882" y="10882"/>
                    <a:pt x="4882" y="10561"/>
                  </a:cubicBezTo>
                  <a:lnTo>
                    <a:pt x="4882" y="9192"/>
                  </a:lnTo>
                  <a:lnTo>
                    <a:pt x="6835" y="8668"/>
                  </a:lnTo>
                  <a:cubicBezTo>
                    <a:pt x="6871" y="8680"/>
                    <a:pt x="7097" y="8739"/>
                    <a:pt x="8085" y="9013"/>
                  </a:cubicBezTo>
                  <a:cubicBezTo>
                    <a:pt x="7585" y="10085"/>
                    <a:pt x="8383" y="11299"/>
                    <a:pt x="9573" y="11299"/>
                  </a:cubicBezTo>
                  <a:cubicBezTo>
                    <a:pt x="10824" y="11299"/>
                    <a:pt x="11597" y="9942"/>
                    <a:pt x="10978" y="8870"/>
                  </a:cubicBezTo>
                  <a:cubicBezTo>
                    <a:pt x="10585" y="8037"/>
                    <a:pt x="9788" y="8037"/>
                    <a:pt x="9514" y="7918"/>
                  </a:cubicBezTo>
                  <a:cubicBezTo>
                    <a:pt x="9788" y="7799"/>
                    <a:pt x="10585" y="7799"/>
                    <a:pt x="11038" y="7001"/>
                  </a:cubicBezTo>
                  <a:cubicBezTo>
                    <a:pt x="11666" y="5883"/>
                    <a:pt x="10818" y="4574"/>
                    <a:pt x="9627" y="4574"/>
                  </a:cubicBezTo>
                  <a:cubicBezTo>
                    <a:pt x="9486" y="4574"/>
                    <a:pt x="9341" y="4593"/>
                    <a:pt x="9192" y="4632"/>
                  </a:cubicBezTo>
                  <a:cubicBezTo>
                    <a:pt x="8216" y="4906"/>
                    <a:pt x="7728" y="5977"/>
                    <a:pt x="8145" y="6882"/>
                  </a:cubicBezTo>
                  <a:cubicBezTo>
                    <a:pt x="7156" y="7144"/>
                    <a:pt x="6930" y="7203"/>
                    <a:pt x="6894" y="7227"/>
                  </a:cubicBezTo>
                  <a:lnTo>
                    <a:pt x="4942" y="6703"/>
                  </a:lnTo>
                  <a:lnTo>
                    <a:pt x="4942" y="5798"/>
                  </a:lnTo>
                  <a:cubicBezTo>
                    <a:pt x="5478" y="5763"/>
                    <a:pt x="6002" y="5584"/>
                    <a:pt x="6442" y="5287"/>
                  </a:cubicBezTo>
                  <a:cubicBezTo>
                    <a:pt x="6513" y="5227"/>
                    <a:pt x="6537" y="5144"/>
                    <a:pt x="6490" y="5060"/>
                  </a:cubicBezTo>
                  <a:cubicBezTo>
                    <a:pt x="6461" y="5017"/>
                    <a:pt x="6411" y="4996"/>
                    <a:pt x="6360" y="4996"/>
                  </a:cubicBezTo>
                  <a:cubicBezTo>
                    <a:pt x="6326" y="4996"/>
                    <a:pt x="6292" y="5006"/>
                    <a:pt x="6263" y="5025"/>
                  </a:cubicBezTo>
                  <a:cubicBezTo>
                    <a:pt x="5682" y="5429"/>
                    <a:pt x="5116" y="5476"/>
                    <a:pt x="4727" y="5476"/>
                  </a:cubicBezTo>
                  <a:cubicBezTo>
                    <a:pt x="4608" y="5476"/>
                    <a:pt x="4505" y="5472"/>
                    <a:pt x="4423" y="5472"/>
                  </a:cubicBezTo>
                  <a:cubicBezTo>
                    <a:pt x="4379" y="5472"/>
                    <a:pt x="4342" y="5473"/>
                    <a:pt x="4311" y="5477"/>
                  </a:cubicBezTo>
                  <a:cubicBezTo>
                    <a:pt x="4418" y="5417"/>
                    <a:pt x="4513" y="5358"/>
                    <a:pt x="4608" y="5298"/>
                  </a:cubicBezTo>
                  <a:cubicBezTo>
                    <a:pt x="4728" y="5227"/>
                    <a:pt x="4847" y="5120"/>
                    <a:pt x="4942" y="5036"/>
                  </a:cubicBezTo>
                  <a:cubicBezTo>
                    <a:pt x="5525" y="4489"/>
                    <a:pt x="5882" y="3715"/>
                    <a:pt x="5882" y="2905"/>
                  </a:cubicBezTo>
                  <a:cubicBezTo>
                    <a:pt x="5882" y="2405"/>
                    <a:pt x="5740" y="1905"/>
                    <a:pt x="5490" y="1465"/>
                  </a:cubicBezTo>
                  <a:cubicBezTo>
                    <a:pt x="5204" y="976"/>
                    <a:pt x="4787" y="584"/>
                    <a:pt x="4311" y="334"/>
                  </a:cubicBezTo>
                  <a:lnTo>
                    <a:pt x="4847" y="334"/>
                  </a:lnTo>
                  <a:cubicBezTo>
                    <a:pt x="6252" y="357"/>
                    <a:pt x="7383" y="1512"/>
                    <a:pt x="7383" y="2905"/>
                  </a:cubicBezTo>
                  <a:cubicBezTo>
                    <a:pt x="7383" y="3536"/>
                    <a:pt x="7156" y="4144"/>
                    <a:pt x="6728" y="4620"/>
                  </a:cubicBezTo>
                  <a:cubicBezTo>
                    <a:pt x="6633" y="4727"/>
                    <a:pt x="6716" y="4906"/>
                    <a:pt x="6847" y="4906"/>
                  </a:cubicBezTo>
                  <a:cubicBezTo>
                    <a:pt x="6894" y="4906"/>
                    <a:pt x="6930" y="4882"/>
                    <a:pt x="6966" y="4846"/>
                  </a:cubicBezTo>
                  <a:cubicBezTo>
                    <a:pt x="7442" y="4310"/>
                    <a:pt x="7692" y="3620"/>
                    <a:pt x="7692" y="2905"/>
                  </a:cubicBezTo>
                  <a:cubicBezTo>
                    <a:pt x="7692" y="2131"/>
                    <a:pt x="7395" y="1417"/>
                    <a:pt x="6859" y="869"/>
                  </a:cubicBezTo>
                  <a:cubicBezTo>
                    <a:pt x="6299" y="298"/>
                    <a:pt x="5537" y="0"/>
                    <a:pt x="483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32" name="Google Shape;12657;p60"/>
            <p:cNvSpPr/>
            <p:nvPr/>
          </p:nvSpPr>
          <p:spPr>
            <a:xfrm>
              <a:off x="1976349" y="1775216"/>
              <a:ext cx="413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0" y="0"/>
                  </a:moveTo>
                  <a:cubicBezTo>
                    <a:pt x="0" y="0"/>
                    <a:pt x="12" y="0"/>
                    <a:pt x="0" y="0"/>
                  </a:cubicBezTo>
                  <a:cubicBezTo>
                    <a:pt x="12" y="0"/>
                    <a:pt x="12" y="0"/>
                    <a:pt x="0" y="0"/>
                  </a:cubicBezTo>
                  <a:cubicBezTo>
                    <a:pt x="12" y="0"/>
                    <a:pt x="0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33" name="Google Shape;12658;p60"/>
            <p:cNvSpPr/>
            <p:nvPr/>
          </p:nvSpPr>
          <p:spPr>
            <a:xfrm>
              <a:off x="1955898" y="176952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34" name="Google Shape;12659;p60"/>
            <p:cNvSpPr/>
            <p:nvPr/>
          </p:nvSpPr>
          <p:spPr>
            <a:xfrm>
              <a:off x="1914615" y="1724837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35" name="Google Shape;12660;p60"/>
            <p:cNvSpPr/>
            <p:nvPr/>
          </p:nvSpPr>
          <p:spPr>
            <a:xfrm>
              <a:off x="2016868" y="1775216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36" name="Google Shape;12661;p60"/>
            <p:cNvSpPr/>
            <p:nvPr/>
          </p:nvSpPr>
          <p:spPr>
            <a:xfrm>
              <a:off x="1914615" y="1724837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37" name="Google Shape;12662;p60"/>
            <p:cNvSpPr/>
            <p:nvPr/>
          </p:nvSpPr>
          <p:spPr>
            <a:xfrm>
              <a:off x="1914615" y="1724837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38" name="Google Shape;12663;p60"/>
            <p:cNvSpPr/>
            <p:nvPr/>
          </p:nvSpPr>
          <p:spPr>
            <a:xfrm>
              <a:off x="1955898" y="176952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39" name="Google Shape;12664;p60"/>
            <p:cNvSpPr/>
            <p:nvPr/>
          </p:nvSpPr>
          <p:spPr>
            <a:xfrm>
              <a:off x="1955898" y="176952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40" name="Google Shape;12665;p60"/>
            <p:cNvSpPr/>
            <p:nvPr/>
          </p:nvSpPr>
          <p:spPr>
            <a:xfrm>
              <a:off x="1914615" y="1724837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41" name="Google Shape;12666;p60"/>
            <p:cNvSpPr/>
            <p:nvPr/>
          </p:nvSpPr>
          <p:spPr>
            <a:xfrm>
              <a:off x="1955898" y="176952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42" name="Google Shape;12667;p60"/>
            <p:cNvSpPr/>
            <p:nvPr/>
          </p:nvSpPr>
          <p:spPr>
            <a:xfrm>
              <a:off x="2016487" y="1775216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43" name="Google Shape;12668;p60"/>
            <p:cNvSpPr/>
            <p:nvPr/>
          </p:nvSpPr>
          <p:spPr>
            <a:xfrm>
              <a:off x="2016487" y="1775216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44" name="Google Shape;12669;p60"/>
            <p:cNvSpPr/>
            <p:nvPr/>
          </p:nvSpPr>
          <p:spPr>
            <a:xfrm>
              <a:off x="2016868" y="1775216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45" name="Google Shape;12670;p60"/>
            <p:cNvSpPr/>
            <p:nvPr/>
          </p:nvSpPr>
          <p:spPr>
            <a:xfrm>
              <a:off x="1955898" y="176952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46" name="Google Shape;12671;p60"/>
            <p:cNvSpPr/>
            <p:nvPr/>
          </p:nvSpPr>
          <p:spPr>
            <a:xfrm>
              <a:off x="1955898" y="176952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47" name="Google Shape;12672;p60"/>
            <p:cNvSpPr/>
            <p:nvPr/>
          </p:nvSpPr>
          <p:spPr>
            <a:xfrm>
              <a:off x="1812744" y="1556302"/>
              <a:ext cx="77668" cy="72929"/>
            </a:xfrm>
            <a:custGeom>
              <a:avLst/>
              <a:gdLst/>
              <a:ahLst/>
              <a:cxnLst/>
              <a:rect l="l" t="t" r="r" b="b"/>
              <a:pathLst>
                <a:path w="2442" h="2293" extrusionOk="0">
                  <a:moveTo>
                    <a:pt x="1212" y="326"/>
                  </a:moveTo>
                  <a:cubicBezTo>
                    <a:pt x="1252" y="326"/>
                    <a:pt x="1293" y="329"/>
                    <a:pt x="1334" y="335"/>
                  </a:cubicBezTo>
                  <a:cubicBezTo>
                    <a:pt x="1811" y="394"/>
                    <a:pt x="2120" y="859"/>
                    <a:pt x="2013" y="1311"/>
                  </a:cubicBezTo>
                  <a:cubicBezTo>
                    <a:pt x="1923" y="1684"/>
                    <a:pt x="1585" y="1945"/>
                    <a:pt x="1209" y="1945"/>
                  </a:cubicBezTo>
                  <a:cubicBezTo>
                    <a:pt x="1141" y="1945"/>
                    <a:pt x="1071" y="1937"/>
                    <a:pt x="1001" y="1918"/>
                  </a:cubicBezTo>
                  <a:cubicBezTo>
                    <a:pt x="715" y="1847"/>
                    <a:pt x="501" y="1609"/>
                    <a:pt x="418" y="1311"/>
                  </a:cubicBezTo>
                  <a:cubicBezTo>
                    <a:pt x="307" y="793"/>
                    <a:pt x="708" y="326"/>
                    <a:pt x="1212" y="326"/>
                  </a:cubicBezTo>
                  <a:close/>
                  <a:moveTo>
                    <a:pt x="1259" y="1"/>
                  </a:moveTo>
                  <a:cubicBezTo>
                    <a:pt x="1205" y="1"/>
                    <a:pt x="1151" y="5"/>
                    <a:pt x="1096" y="13"/>
                  </a:cubicBezTo>
                  <a:cubicBezTo>
                    <a:pt x="453" y="85"/>
                    <a:pt x="1" y="680"/>
                    <a:pt x="108" y="1323"/>
                  </a:cubicBezTo>
                  <a:cubicBezTo>
                    <a:pt x="197" y="1881"/>
                    <a:pt x="685" y="2293"/>
                    <a:pt x="1246" y="2293"/>
                  </a:cubicBezTo>
                  <a:cubicBezTo>
                    <a:pt x="1283" y="2293"/>
                    <a:pt x="1320" y="2291"/>
                    <a:pt x="1358" y="2287"/>
                  </a:cubicBezTo>
                  <a:cubicBezTo>
                    <a:pt x="1989" y="2204"/>
                    <a:pt x="2442" y="1621"/>
                    <a:pt x="2358" y="978"/>
                  </a:cubicBezTo>
                  <a:cubicBezTo>
                    <a:pt x="2272" y="425"/>
                    <a:pt x="1800" y="1"/>
                    <a:pt x="125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48" name="Google Shape;12673;p60"/>
            <p:cNvSpPr/>
            <p:nvPr/>
          </p:nvSpPr>
          <p:spPr>
            <a:xfrm>
              <a:off x="1759375" y="1695671"/>
              <a:ext cx="99613" cy="158707"/>
            </a:xfrm>
            <a:custGeom>
              <a:avLst/>
              <a:gdLst/>
              <a:ahLst/>
              <a:cxnLst/>
              <a:rect l="l" t="t" r="r" b="b"/>
              <a:pathLst>
                <a:path w="3132" h="4990" extrusionOk="0">
                  <a:moveTo>
                    <a:pt x="167" y="1"/>
                  </a:moveTo>
                  <a:cubicBezTo>
                    <a:pt x="72" y="1"/>
                    <a:pt x="0" y="72"/>
                    <a:pt x="0" y="168"/>
                  </a:cubicBezTo>
                  <a:lnTo>
                    <a:pt x="0" y="4394"/>
                  </a:lnTo>
                  <a:cubicBezTo>
                    <a:pt x="0" y="4728"/>
                    <a:pt x="274" y="4990"/>
                    <a:pt x="596" y="4990"/>
                  </a:cubicBezTo>
                  <a:lnTo>
                    <a:pt x="2965" y="4990"/>
                  </a:lnTo>
                  <a:cubicBezTo>
                    <a:pt x="3048" y="4990"/>
                    <a:pt x="3120" y="4918"/>
                    <a:pt x="3120" y="4823"/>
                  </a:cubicBezTo>
                  <a:cubicBezTo>
                    <a:pt x="3132" y="4740"/>
                    <a:pt x="3048" y="4668"/>
                    <a:pt x="2965" y="4668"/>
                  </a:cubicBezTo>
                  <a:lnTo>
                    <a:pt x="596" y="4668"/>
                  </a:lnTo>
                  <a:cubicBezTo>
                    <a:pt x="453" y="4668"/>
                    <a:pt x="334" y="4549"/>
                    <a:pt x="334" y="4394"/>
                  </a:cubicBezTo>
                  <a:lnTo>
                    <a:pt x="334" y="1965"/>
                  </a:lnTo>
                  <a:lnTo>
                    <a:pt x="762" y="1965"/>
                  </a:lnTo>
                  <a:cubicBezTo>
                    <a:pt x="846" y="1965"/>
                    <a:pt x="929" y="1894"/>
                    <a:pt x="929" y="1799"/>
                  </a:cubicBezTo>
                  <a:cubicBezTo>
                    <a:pt x="929" y="1715"/>
                    <a:pt x="846" y="1644"/>
                    <a:pt x="762" y="1644"/>
                  </a:cubicBezTo>
                  <a:lnTo>
                    <a:pt x="334" y="1644"/>
                  </a:lnTo>
                  <a:lnTo>
                    <a:pt x="334" y="168"/>
                  </a:lnTo>
                  <a:cubicBezTo>
                    <a:pt x="334" y="72"/>
                    <a:pt x="250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49" name="Google Shape;12674;p60"/>
            <p:cNvSpPr/>
            <p:nvPr/>
          </p:nvSpPr>
          <p:spPr>
            <a:xfrm>
              <a:off x="1794965" y="1747195"/>
              <a:ext cx="38261" cy="10623"/>
            </a:xfrm>
            <a:custGeom>
              <a:avLst/>
              <a:gdLst/>
              <a:ahLst/>
              <a:cxnLst/>
              <a:rect l="l" t="t" r="r" b="b"/>
              <a:pathLst>
                <a:path w="1203" h="334" extrusionOk="0">
                  <a:moveTo>
                    <a:pt x="167" y="0"/>
                  </a:moveTo>
                  <a:cubicBezTo>
                    <a:pt x="72" y="0"/>
                    <a:pt x="0" y="83"/>
                    <a:pt x="0" y="167"/>
                  </a:cubicBezTo>
                  <a:cubicBezTo>
                    <a:pt x="0" y="262"/>
                    <a:pt x="72" y="333"/>
                    <a:pt x="167" y="333"/>
                  </a:cubicBezTo>
                  <a:lnTo>
                    <a:pt x="1024" y="333"/>
                  </a:lnTo>
                  <a:cubicBezTo>
                    <a:pt x="1120" y="333"/>
                    <a:pt x="1191" y="262"/>
                    <a:pt x="1191" y="167"/>
                  </a:cubicBezTo>
                  <a:cubicBezTo>
                    <a:pt x="1203" y="83"/>
                    <a:pt x="1131" y="0"/>
                    <a:pt x="10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50" name="Google Shape;12675;p60"/>
            <p:cNvSpPr/>
            <p:nvPr/>
          </p:nvSpPr>
          <p:spPr>
            <a:xfrm>
              <a:off x="1839269" y="1747195"/>
              <a:ext cx="37912" cy="10623"/>
            </a:xfrm>
            <a:custGeom>
              <a:avLst/>
              <a:gdLst/>
              <a:ahLst/>
              <a:cxnLst/>
              <a:rect l="l" t="t" r="r" b="b"/>
              <a:pathLst>
                <a:path w="1192" h="334" extrusionOk="0">
                  <a:moveTo>
                    <a:pt x="167" y="0"/>
                  </a:moveTo>
                  <a:cubicBezTo>
                    <a:pt x="84" y="0"/>
                    <a:pt x="0" y="83"/>
                    <a:pt x="0" y="167"/>
                  </a:cubicBezTo>
                  <a:cubicBezTo>
                    <a:pt x="0" y="262"/>
                    <a:pt x="84" y="333"/>
                    <a:pt x="167" y="333"/>
                  </a:cubicBezTo>
                  <a:lnTo>
                    <a:pt x="1036" y="333"/>
                  </a:lnTo>
                  <a:cubicBezTo>
                    <a:pt x="1120" y="333"/>
                    <a:pt x="1191" y="262"/>
                    <a:pt x="1191" y="167"/>
                  </a:cubicBezTo>
                  <a:cubicBezTo>
                    <a:pt x="1191" y="83"/>
                    <a:pt x="1120" y="0"/>
                    <a:pt x="103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851" name="Google Shape;12676;p60"/>
          <p:cNvGrpSpPr/>
          <p:nvPr/>
        </p:nvGrpSpPr>
        <p:grpSpPr>
          <a:xfrm>
            <a:off x="8971391" y="2575496"/>
            <a:ext cx="147667" cy="473507"/>
            <a:chOff x="2774209" y="1954691"/>
            <a:chExt cx="116693" cy="374186"/>
          </a:xfrm>
          <a:solidFill>
            <a:srgbClr val="0D4D98"/>
          </a:solidFill>
        </p:grpSpPr>
        <p:sp>
          <p:nvSpPr>
            <p:cNvPr id="852" name="Google Shape;12677;p60"/>
            <p:cNvSpPr/>
            <p:nvPr/>
          </p:nvSpPr>
          <p:spPr>
            <a:xfrm>
              <a:off x="2774209" y="2181525"/>
              <a:ext cx="115166" cy="147353"/>
            </a:xfrm>
            <a:custGeom>
              <a:avLst/>
              <a:gdLst/>
              <a:ahLst/>
              <a:cxnLst/>
              <a:rect l="l" t="t" r="r" b="b"/>
              <a:pathLst>
                <a:path w="3621" h="4633" extrusionOk="0">
                  <a:moveTo>
                    <a:pt x="3263" y="3263"/>
                  </a:moveTo>
                  <a:lnTo>
                    <a:pt x="3263" y="4013"/>
                  </a:lnTo>
                  <a:lnTo>
                    <a:pt x="3275" y="4013"/>
                  </a:lnTo>
                  <a:cubicBezTo>
                    <a:pt x="3275" y="4168"/>
                    <a:pt x="3156" y="4287"/>
                    <a:pt x="3025" y="4287"/>
                  </a:cubicBezTo>
                  <a:lnTo>
                    <a:pt x="3025" y="3751"/>
                  </a:lnTo>
                  <a:cubicBezTo>
                    <a:pt x="3025" y="3656"/>
                    <a:pt x="2954" y="3572"/>
                    <a:pt x="2847" y="3572"/>
                  </a:cubicBezTo>
                  <a:cubicBezTo>
                    <a:pt x="2739" y="3572"/>
                    <a:pt x="2668" y="3644"/>
                    <a:pt x="2668" y="3751"/>
                  </a:cubicBezTo>
                  <a:lnTo>
                    <a:pt x="2668" y="4287"/>
                  </a:lnTo>
                  <a:lnTo>
                    <a:pt x="2335" y="4287"/>
                  </a:lnTo>
                  <a:lnTo>
                    <a:pt x="2335" y="3751"/>
                  </a:lnTo>
                  <a:cubicBezTo>
                    <a:pt x="2335" y="3656"/>
                    <a:pt x="2263" y="3572"/>
                    <a:pt x="2156" y="3572"/>
                  </a:cubicBezTo>
                  <a:cubicBezTo>
                    <a:pt x="2073" y="3572"/>
                    <a:pt x="1977" y="3644"/>
                    <a:pt x="1977" y="3751"/>
                  </a:cubicBezTo>
                  <a:lnTo>
                    <a:pt x="1977" y="4287"/>
                  </a:lnTo>
                  <a:lnTo>
                    <a:pt x="1656" y="4287"/>
                  </a:lnTo>
                  <a:lnTo>
                    <a:pt x="1656" y="3751"/>
                  </a:lnTo>
                  <a:cubicBezTo>
                    <a:pt x="1656" y="3656"/>
                    <a:pt x="1573" y="3572"/>
                    <a:pt x="1477" y="3572"/>
                  </a:cubicBezTo>
                  <a:cubicBezTo>
                    <a:pt x="1370" y="3572"/>
                    <a:pt x="1299" y="3644"/>
                    <a:pt x="1299" y="3751"/>
                  </a:cubicBezTo>
                  <a:lnTo>
                    <a:pt x="1299" y="4287"/>
                  </a:lnTo>
                  <a:lnTo>
                    <a:pt x="965" y="4287"/>
                  </a:lnTo>
                  <a:lnTo>
                    <a:pt x="965" y="3751"/>
                  </a:lnTo>
                  <a:cubicBezTo>
                    <a:pt x="965" y="3656"/>
                    <a:pt x="894" y="3572"/>
                    <a:pt x="787" y="3572"/>
                  </a:cubicBezTo>
                  <a:cubicBezTo>
                    <a:pt x="680" y="3572"/>
                    <a:pt x="608" y="3644"/>
                    <a:pt x="608" y="3751"/>
                  </a:cubicBezTo>
                  <a:lnTo>
                    <a:pt x="608" y="4287"/>
                  </a:lnTo>
                  <a:cubicBezTo>
                    <a:pt x="465" y="4287"/>
                    <a:pt x="358" y="4168"/>
                    <a:pt x="358" y="4013"/>
                  </a:cubicBezTo>
                  <a:lnTo>
                    <a:pt x="358" y="3263"/>
                  </a:lnTo>
                  <a:close/>
                  <a:moveTo>
                    <a:pt x="3442" y="1"/>
                  </a:moveTo>
                  <a:cubicBezTo>
                    <a:pt x="3347" y="1"/>
                    <a:pt x="3263" y="72"/>
                    <a:pt x="3263" y="179"/>
                  </a:cubicBezTo>
                  <a:lnTo>
                    <a:pt x="3263" y="2906"/>
                  </a:lnTo>
                  <a:lnTo>
                    <a:pt x="358" y="2906"/>
                  </a:lnTo>
                  <a:lnTo>
                    <a:pt x="358" y="1429"/>
                  </a:lnTo>
                  <a:cubicBezTo>
                    <a:pt x="358" y="1334"/>
                    <a:pt x="287" y="1251"/>
                    <a:pt x="180" y="1251"/>
                  </a:cubicBezTo>
                  <a:cubicBezTo>
                    <a:pt x="84" y="1251"/>
                    <a:pt x="1" y="1322"/>
                    <a:pt x="1" y="1429"/>
                  </a:cubicBezTo>
                  <a:lnTo>
                    <a:pt x="1" y="4013"/>
                  </a:lnTo>
                  <a:cubicBezTo>
                    <a:pt x="1" y="4358"/>
                    <a:pt x="287" y="4632"/>
                    <a:pt x="608" y="4632"/>
                  </a:cubicBezTo>
                  <a:lnTo>
                    <a:pt x="2978" y="4632"/>
                  </a:lnTo>
                  <a:cubicBezTo>
                    <a:pt x="3323" y="4632"/>
                    <a:pt x="3585" y="4346"/>
                    <a:pt x="3585" y="4013"/>
                  </a:cubicBezTo>
                  <a:lnTo>
                    <a:pt x="3585" y="191"/>
                  </a:lnTo>
                  <a:cubicBezTo>
                    <a:pt x="3620" y="84"/>
                    <a:pt x="3549" y="1"/>
                    <a:pt x="344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53" name="Google Shape;12678;p60"/>
            <p:cNvSpPr/>
            <p:nvPr/>
          </p:nvSpPr>
          <p:spPr>
            <a:xfrm>
              <a:off x="2774591" y="1954691"/>
              <a:ext cx="116311" cy="255649"/>
            </a:xfrm>
            <a:custGeom>
              <a:avLst/>
              <a:gdLst/>
              <a:ahLst/>
              <a:cxnLst/>
              <a:rect l="l" t="t" r="r" b="b"/>
              <a:pathLst>
                <a:path w="3657" h="8038" extrusionOk="0">
                  <a:moveTo>
                    <a:pt x="1156" y="1870"/>
                  </a:moveTo>
                  <a:lnTo>
                    <a:pt x="1156" y="2537"/>
                  </a:lnTo>
                  <a:lnTo>
                    <a:pt x="644" y="2537"/>
                  </a:lnTo>
                  <a:lnTo>
                    <a:pt x="644" y="2144"/>
                  </a:lnTo>
                  <a:cubicBezTo>
                    <a:pt x="644" y="2001"/>
                    <a:pt x="763" y="1870"/>
                    <a:pt x="918" y="1870"/>
                  </a:cubicBezTo>
                  <a:close/>
                  <a:moveTo>
                    <a:pt x="2108" y="1882"/>
                  </a:moveTo>
                  <a:lnTo>
                    <a:pt x="2108" y="2537"/>
                  </a:lnTo>
                  <a:lnTo>
                    <a:pt x="1513" y="2537"/>
                  </a:lnTo>
                  <a:lnTo>
                    <a:pt x="1513" y="1882"/>
                  </a:lnTo>
                  <a:close/>
                  <a:moveTo>
                    <a:pt x="2680" y="1882"/>
                  </a:moveTo>
                  <a:cubicBezTo>
                    <a:pt x="2835" y="1882"/>
                    <a:pt x="2954" y="2001"/>
                    <a:pt x="2954" y="2144"/>
                  </a:cubicBezTo>
                  <a:lnTo>
                    <a:pt x="2954" y="2537"/>
                  </a:lnTo>
                  <a:lnTo>
                    <a:pt x="2442" y="2537"/>
                  </a:lnTo>
                  <a:lnTo>
                    <a:pt x="2442" y="1882"/>
                  </a:lnTo>
                  <a:close/>
                  <a:moveTo>
                    <a:pt x="1180" y="1"/>
                  </a:moveTo>
                  <a:cubicBezTo>
                    <a:pt x="834" y="1"/>
                    <a:pt x="572" y="286"/>
                    <a:pt x="572" y="608"/>
                  </a:cubicBezTo>
                  <a:lnTo>
                    <a:pt x="572" y="1644"/>
                  </a:lnTo>
                  <a:cubicBezTo>
                    <a:pt x="406" y="1739"/>
                    <a:pt x="299" y="1941"/>
                    <a:pt x="299" y="2144"/>
                  </a:cubicBezTo>
                  <a:lnTo>
                    <a:pt x="299" y="2596"/>
                  </a:lnTo>
                  <a:cubicBezTo>
                    <a:pt x="120" y="2680"/>
                    <a:pt x="1" y="2870"/>
                    <a:pt x="1" y="3084"/>
                  </a:cubicBezTo>
                  <a:lnTo>
                    <a:pt x="1" y="7859"/>
                  </a:lnTo>
                  <a:cubicBezTo>
                    <a:pt x="1" y="7954"/>
                    <a:pt x="84" y="8037"/>
                    <a:pt x="179" y="8037"/>
                  </a:cubicBezTo>
                  <a:cubicBezTo>
                    <a:pt x="287" y="8037"/>
                    <a:pt x="358" y="7966"/>
                    <a:pt x="358" y="7859"/>
                  </a:cubicBezTo>
                  <a:lnTo>
                    <a:pt x="358" y="3084"/>
                  </a:lnTo>
                  <a:cubicBezTo>
                    <a:pt x="358" y="2965"/>
                    <a:pt x="453" y="2870"/>
                    <a:pt x="572" y="2870"/>
                  </a:cubicBezTo>
                  <a:lnTo>
                    <a:pt x="1549" y="2870"/>
                  </a:lnTo>
                  <a:lnTo>
                    <a:pt x="1549" y="5168"/>
                  </a:lnTo>
                  <a:cubicBezTo>
                    <a:pt x="1549" y="5466"/>
                    <a:pt x="1787" y="5716"/>
                    <a:pt x="2108" y="5716"/>
                  </a:cubicBezTo>
                  <a:cubicBezTo>
                    <a:pt x="2406" y="5716"/>
                    <a:pt x="2656" y="5478"/>
                    <a:pt x="2656" y="5168"/>
                  </a:cubicBezTo>
                  <a:lnTo>
                    <a:pt x="2656" y="4477"/>
                  </a:lnTo>
                  <a:cubicBezTo>
                    <a:pt x="2656" y="4394"/>
                    <a:pt x="2585" y="4299"/>
                    <a:pt x="2477" y="4299"/>
                  </a:cubicBezTo>
                  <a:cubicBezTo>
                    <a:pt x="2382" y="4299"/>
                    <a:pt x="2299" y="4382"/>
                    <a:pt x="2299" y="4477"/>
                  </a:cubicBezTo>
                  <a:lnTo>
                    <a:pt x="2299" y="5168"/>
                  </a:lnTo>
                  <a:cubicBezTo>
                    <a:pt x="2299" y="5275"/>
                    <a:pt x="2204" y="5359"/>
                    <a:pt x="2108" y="5359"/>
                  </a:cubicBezTo>
                  <a:cubicBezTo>
                    <a:pt x="2001" y="5359"/>
                    <a:pt x="1906" y="5275"/>
                    <a:pt x="1906" y="5168"/>
                  </a:cubicBezTo>
                  <a:lnTo>
                    <a:pt x="1906" y="2870"/>
                  </a:lnTo>
                  <a:lnTo>
                    <a:pt x="2311" y="2870"/>
                  </a:lnTo>
                  <a:lnTo>
                    <a:pt x="2311" y="3799"/>
                  </a:lnTo>
                  <a:cubicBezTo>
                    <a:pt x="2311" y="3882"/>
                    <a:pt x="2382" y="3977"/>
                    <a:pt x="2489" y="3977"/>
                  </a:cubicBezTo>
                  <a:cubicBezTo>
                    <a:pt x="2585" y="3977"/>
                    <a:pt x="2668" y="3906"/>
                    <a:pt x="2668" y="3799"/>
                  </a:cubicBezTo>
                  <a:lnTo>
                    <a:pt x="2668" y="2870"/>
                  </a:lnTo>
                  <a:lnTo>
                    <a:pt x="3085" y="2870"/>
                  </a:lnTo>
                  <a:cubicBezTo>
                    <a:pt x="3204" y="2870"/>
                    <a:pt x="3299" y="2965"/>
                    <a:pt x="3299" y="3084"/>
                  </a:cubicBezTo>
                  <a:lnTo>
                    <a:pt x="3299" y="6609"/>
                  </a:lnTo>
                  <a:cubicBezTo>
                    <a:pt x="3299" y="6704"/>
                    <a:pt x="3370" y="6787"/>
                    <a:pt x="3477" y="6787"/>
                  </a:cubicBezTo>
                  <a:cubicBezTo>
                    <a:pt x="3561" y="6787"/>
                    <a:pt x="3656" y="6716"/>
                    <a:pt x="3656" y="6609"/>
                  </a:cubicBezTo>
                  <a:lnTo>
                    <a:pt x="3656" y="3084"/>
                  </a:lnTo>
                  <a:cubicBezTo>
                    <a:pt x="3608" y="2870"/>
                    <a:pt x="3489" y="2680"/>
                    <a:pt x="3311" y="2596"/>
                  </a:cubicBezTo>
                  <a:lnTo>
                    <a:pt x="3311" y="2144"/>
                  </a:lnTo>
                  <a:cubicBezTo>
                    <a:pt x="3311" y="1941"/>
                    <a:pt x="3204" y="1739"/>
                    <a:pt x="3037" y="1644"/>
                  </a:cubicBezTo>
                  <a:lnTo>
                    <a:pt x="3037" y="1132"/>
                  </a:lnTo>
                  <a:cubicBezTo>
                    <a:pt x="3037" y="1048"/>
                    <a:pt x="2966" y="953"/>
                    <a:pt x="2858" y="953"/>
                  </a:cubicBezTo>
                  <a:cubicBezTo>
                    <a:pt x="2775" y="953"/>
                    <a:pt x="2680" y="1025"/>
                    <a:pt x="2680" y="1132"/>
                  </a:cubicBezTo>
                  <a:lnTo>
                    <a:pt x="2680" y="1537"/>
                  </a:lnTo>
                  <a:lnTo>
                    <a:pt x="918" y="1537"/>
                  </a:lnTo>
                  <a:lnTo>
                    <a:pt x="918" y="608"/>
                  </a:lnTo>
                  <a:cubicBezTo>
                    <a:pt x="918" y="465"/>
                    <a:pt x="1025" y="346"/>
                    <a:pt x="1180" y="346"/>
                  </a:cubicBezTo>
                  <a:lnTo>
                    <a:pt x="2418" y="346"/>
                  </a:lnTo>
                  <a:cubicBezTo>
                    <a:pt x="2513" y="346"/>
                    <a:pt x="2620" y="406"/>
                    <a:pt x="2668" y="513"/>
                  </a:cubicBezTo>
                  <a:cubicBezTo>
                    <a:pt x="2702" y="573"/>
                    <a:pt x="2756" y="615"/>
                    <a:pt x="2819" y="615"/>
                  </a:cubicBezTo>
                  <a:cubicBezTo>
                    <a:pt x="2843" y="615"/>
                    <a:pt x="2868" y="609"/>
                    <a:pt x="2894" y="596"/>
                  </a:cubicBezTo>
                  <a:cubicBezTo>
                    <a:pt x="2977" y="548"/>
                    <a:pt x="3025" y="465"/>
                    <a:pt x="2977" y="370"/>
                  </a:cubicBezTo>
                  <a:cubicBezTo>
                    <a:pt x="2894" y="155"/>
                    <a:pt x="2668" y="1"/>
                    <a:pt x="241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854" name="Google Shape;12679;p60"/>
          <p:cNvGrpSpPr/>
          <p:nvPr/>
        </p:nvGrpSpPr>
        <p:grpSpPr>
          <a:xfrm>
            <a:off x="10011416" y="2014325"/>
            <a:ext cx="398728" cy="454793"/>
            <a:chOff x="4017435" y="1499912"/>
            <a:chExt cx="315092" cy="359397"/>
          </a:xfrm>
          <a:solidFill>
            <a:srgbClr val="0D4D98"/>
          </a:solidFill>
        </p:grpSpPr>
        <p:sp>
          <p:nvSpPr>
            <p:cNvPr id="855" name="Google Shape;12680;p60"/>
            <p:cNvSpPr/>
            <p:nvPr/>
          </p:nvSpPr>
          <p:spPr>
            <a:xfrm>
              <a:off x="4017816" y="1499912"/>
              <a:ext cx="314710" cy="359397"/>
            </a:xfrm>
            <a:custGeom>
              <a:avLst/>
              <a:gdLst/>
              <a:ahLst/>
              <a:cxnLst/>
              <a:rect l="l" t="t" r="r" b="b"/>
              <a:pathLst>
                <a:path w="9895" h="11300" extrusionOk="0">
                  <a:moveTo>
                    <a:pt x="4929" y="0"/>
                  </a:moveTo>
                  <a:cubicBezTo>
                    <a:pt x="4810" y="0"/>
                    <a:pt x="4691" y="24"/>
                    <a:pt x="4584" y="84"/>
                  </a:cubicBezTo>
                  <a:lnTo>
                    <a:pt x="4048" y="405"/>
                  </a:lnTo>
                  <a:cubicBezTo>
                    <a:pt x="3977" y="441"/>
                    <a:pt x="3941" y="548"/>
                    <a:pt x="3989" y="643"/>
                  </a:cubicBezTo>
                  <a:cubicBezTo>
                    <a:pt x="4022" y="693"/>
                    <a:pt x="4077" y="719"/>
                    <a:pt x="4140" y="719"/>
                  </a:cubicBezTo>
                  <a:cubicBezTo>
                    <a:pt x="4168" y="719"/>
                    <a:pt x="4197" y="714"/>
                    <a:pt x="4227" y="703"/>
                  </a:cubicBezTo>
                  <a:lnTo>
                    <a:pt x="4763" y="381"/>
                  </a:lnTo>
                  <a:cubicBezTo>
                    <a:pt x="4816" y="352"/>
                    <a:pt x="4876" y="337"/>
                    <a:pt x="4935" y="337"/>
                  </a:cubicBezTo>
                  <a:cubicBezTo>
                    <a:pt x="4995" y="337"/>
                    <a:pt x="5054" y="352"/>
                    <a:pt x="5108" y="381"/>
                  </a:cubicBezTo>
                  <a:lnTo>
                    <a:pt x="9335" y="2822"/>
                  </a:lnTo>
                  <a:cubicBezTo>
                    <a:pt x="9346" y="2846"/>
                    <a:pt x="9358" y="2846"/>
                    <a:pt x="9370" y="2858"/>
                  </a:cubicBezTo>
                  <a:lnTo>
                    <a:pt x="4941" y="5382"/>
                  </a:lnTo>
                  <a:lnTo>
                    <a:pt x="4298" y="5013"/>
                  </a:lnTo>
                  <a:cubicBezTo>
                    <a:pt x="4276" y="4998"/>
                    <a:pt x="4250" y="4991"/>
                    <a:pt x="4223" y="4991"/>
                  </a:cubicBezTo>
                  <a:cubicBezTo>
                    <a:pt x="4165" y="4991"/>
                    <a:pt x="4105" y="5023"/>
                    <a:pt x="4072" y="5072"/>
                  </a:cubicBezTo>
                  <a:cubicBezTo>
                    <a:pt x="4036" y="5144"/>
                    <a:pt x="4060" y="5251"/>
                    <a:pt x="4132" y="5299"/>
                  </a:cubicBezTo>
                  <a:lnTo>
                    <a:pt x="4774" y="5668"/>
                  </a:lnTo>
                  <a:lnTo>
                    <a:pt x="4774" y="10823"/>
                  </a:lnTo>
                  <a:lnTo>
                    <a:pt x="488" y="8347"/>
                  </a:lnTo>
                  <a:cubicBezTo>
                    <a:pt x="381" y="8287"/>
                    <a:pt x="322" y="8180"/>
                    <a:pt x="322" y="8073"/>
                  </a:cubicBezTo>
                  <a:lnTo>
                    <a:pt x="322" y="7704"/>
                  </a:lnTo>
                  <a:cubicBezTo>
                    <a:pt x="322" y="7620"/>
                    <a:pt x="250" y="7537"/>
                    <a:pt x="167" y="7537"/>
                  </a:cubicBezTo>
                  <a:cubicBezTo>
                    <a:pt x="72" y="7537"/>
                    <a:pt x="0" y="7620"/>
                    <a:pt x="0" y="7704"/>
                  </a:cubicBezTo>
                  <a:lnTo>
                    <a:pt x="0" y="8073"/>
                  </a:lnTo>
                  <a:cubicBezTo>
                    <a:pt x="0" y="8323"/>
                    <a:pt x="119" y="8525"/>
                    <a:pt x="322" y="8644"/>
                  </a:cubicBezTo>
                  <a:lnTo>
                    <a:pt x="4870" y="11264"/>
                  </a:lnTo>
                  <a:cubicBezTo>
                    <a:pt x="4894" y="11276"/>
                    <a:pt x="4929" y="11299"/>
                    <a:pt x="4953" y="11299"/>
                  </a:cubicBezTo>
                  <a:cubicBezTo>
                    <a:pt x="4989" y="11299"/>
                    <a:pt x="5013" y="11276"/>
                    <a:pt x="5048" y="11264"/>
                  </a:cubicBezTo>
                  <a:lnTo>
                    <a:pt x="6715" y="10311"/>
                  </a:lnTo>
                  <a:cubicBezTo>
                    <a:pt x="6787" y="10263"/>
                    <a:pt x="6810" y="10168"/>
                    <a:pt x="6775" y="10073"/>
                  </a:cubicBezTo>
                  <a:cubicBezTo>
                    <a:pt x="6742" y="10024"/>
                    <a:pt x="6681" y="9992"/>
                    <a:pt x="6620" y="9992"/>
                  </a:cubicBezTo>
                  <a:cubicBezTo>
                    <a:pt x="6591" y="9992"/>
                    <a:pt x="6563" y="9999"/>
                    <a:pt x="6537" y="10013"/>
                  </a:cubicBezTo>
                  <a:lnTo>
                    <a:pt x="5120" y="10835"/>
                  </a:lnTo>
                  <a:lnTo>
                    <a:pt x="5120" y="5680"/>
                  </a:lnTo>
                  <a:lnTo>
                    <a:pt x="9549" y="3155"/>
                  </a:lnTo>
                  <a:lnTo>
                    <a:pt x="9549" y="3167"/>
                  </a:lnTo>
                  <a:lnTo>
                    <a:pt x="9549" y="3179"/>
                  </a:lnTo>
                  <a:lnTo>
                    <a:pt x="9549" y="3215"/>
                  </a:lnTo>
                  <a:lnTo>
                    <a:pt x="9549" y="8108"/>
                  </a:lnTo>
                  <a:cubicBezTo>
                    <a:pt x="9549" y="8228"/>
                    <a:pt x="9489" y="8335"/>
                    <a:pt x="9394" y="8382"/>
                  </a:cubicBezTo>
                  <a:lnTo>
                    <a:pt x="7096" y="9704"/>
                  </a:lnTo>
                  <a:cubicBezTo>
                    <a:pt x="7025" y="9752"/>
                    <a:pt x="6989" y="9847"/>
                    <a:pt x="7037" y="9942"/>
                  </a:cubicBezTo>
                  <a:cubicBezTo>
                    <a:pt x="7069" y="9991"/>
                    <a:pt x="7130" y="10023"/>
                    <a:pt x="7192" y="10023"/>
                  </a:cubicBezTo>
                  <a:cubicBezTo>
                    <a:pt x="7220" y="10023"/>
                    <a:pt x="7249" y="10017"/>
                    <a:pt x="7275" y="10002"/>
                  </a:cubicBezTo>
                  <a:lnTo>
                    <a:pt x="9573" y="8680"/>
                  </a:lnTo>
                  <a:cubicBezTo>
                    <a:pt x="9775" y="8561"/>
                    <a:pt x="9894" y="8347"/>
                    <a:pt x="9894" y="8108"/>
                  </a:cubicBezTo>
                  <a:lnTo>
                    <a:pt x="9894" y="3215"/>
                  </a:lnTo>
                  <a:cubicBezTo>
                    <a:pt x="9882" y="3060"/>
                    <a:pt x="9847" y="2929"/>
                    <a:pt x="9775" y="2810"/>
                  </a:cubicBezTo>
                  <a:cubicBezTo>
                    <a:pt x="9704" y="2691"/>
                    <a:pt x="9608" y="2608"/>
                    <a:pt x="9489" y="2524"/>
                  </a:cubicBezTo>
                  <a:lnTo>
                    <a:pt x="5263" y="84"/>
                  </a:lnTo>
                  <a:cubicBezTo>
                    <a:pt x="5167" y="24"/>
                    <a:pt x="5048" y="0"/>
                    <a:pt x="49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56" name="Google Shape;12681;p60"/>
            <p:cNvSpPr/>
            <p:nvPr/>
          </p:nvSpPr>
          <p:spPr>
            <a:xfrm>
              <a:off x="4017435" y="1522302"/>
              <a:ext cx="121591" cy="207114"/>
            </a:xfrm>
            <a:custGeom>
              <a:avLst/>
              <a:gdLst/>
              <a:ahLst/>
              <a:cxnLst/>
              <a:rect l="l" t="t" r="r" b="b"/>
              <a:pathLst>
                <a:path w="3823" h="6512" extrusionOk="0">
                  <a:moveTo>
                    <a:pt x="3552" y="1"/>
                  </a:moveTo>
                  <a:cubicBezTo>
                    <a:pt x="3525" y="1"/>
                    <a:pt x="3499" y="8"/>
                    <a:pt x="3477" y="23"/>
                  </a:cubicBezTo>
                  <a:lnTo>
                    <a:pt x="429" y="1809"/>
                  </a:lnTo>
                  <a:cubicBezTo>
                    <a:pt x="298" y="1880"/>
                    <a:pt x="191" y="1987"/>
                    <a:pt x="119" y="2118"/>
                  </a:cubicBezTo>
                  <a:cubicBezTo>
                    <a:pt x="36" y="2261"/>
                    <a:pt x="0" y="2404"/>
                    <a:pt x="0" y="2559"/>
                  </a:cubicBezTo>
                  <a:lnTo>
                    <a:pt x="0" y="6345"/>
                  </a:lnTo>
                  <a:cubicBezTo>
                    <a:pt x="0" y="6440"/>
                    <a:pt x="72" y="6512"/>
                    <a:pt x="155" y="6512"/>
                  </a:cubicBezTo>
                  <a:cubicBezTo>
                    <a:pt x="250" y="6512"/>
                    <a:pt x="322" y="6440"/>
                    <a:pt x="322" y="6345"/>
                  </a:cubicBezTo>
                  <a:lnTo>
                    <a:pt x="322" y="2559"/>
                  </a:lnTo>
                  <a:lnTo>
                    <a:pt x="322" y="2511"/>
                  </a:lnTo>
                  <a:lnTo>
                    <a:pt x="322" y="2487"/>
                  </a:lnTo>
                  <a:lnTo>
                    <a:pt x="322" y="2451"/>
                  </a:lnTo>
                  <a:lnTo>
                    <a:pt x="3524" y="4273"/>
                  </a:lnTo>
                  <a:cubicBezTo>
                    <a:pt x="3550" y="4290"/>
                    <a:pt x="3580" y="4298"/>
                    <a:pt x="3610" y="4298"/>
                  </a:cubicBezTo>
                  <a:cubicBezTo>
                    <a:pt x="3664" y="4298"/>
                    <a:pt x="3720" y="4272"/>
                    <a:pt x="3751" y="4226"/>
                  </a:cubicBezTo>
                  <a:cubicBezTo>
                    <a:pt x="3822" y="4130"/>
                    <a:pt x="3810" y="4023"/>
                    <a:pt x="3715" y="3987"/>
                  </a:cubicBezTo>
                  <a:lnTo>
                    <a:pt x="512" y="2154"/>
                  </a:lnTo>
                  <a:cubicBezTo>
                    <a:pt x="548" y="2142"/>
                    <a:pt x="560" y="2106"/>
                    <a:pt x="595" y="2094"/>
                  </a:cubicBezTo>
                  <a:lnTo>
                    <a:pt x="3643" y="320"/>
                  </a:lnTo>
                  <a:cubicBezTo>
                    <a:pt x="3715" y="273"/>
                    <a:pt x="3751" y="177"/>
                    <a:pt x="3703" y="82"/>
                  </a:cubicBezTo>
                  <a:cubicBezTo>
                    <a:pt x="3670" y="33"/>
                    <a:pt x="3610" y="1"/>
                    <a:pt x="355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857" name="Google Shape;12682;p60"/>
          <p:cNvGrpSpPr/>
          <p:nvPr/>
        </p:nvGrpSpPr>
        <p:grpSpPr>
          <a:xfrm>
            <a:off x="9906833" y="2706868"/>
            <a:ext cx="473467" cy="359446"/>
            <a:chOff x="3963652" y="1999759"/>
            <a:chExt cx="374154" cy="284050"/>
          </a:xfrm>
          <a:solidFill>
            <a:srgbClr val="0D4D98"/>
          </a:solidFill>
        </p:grpSpPr>
        <p:sp>
          <p:nvSpPr>
            <p:cNvPr id="858" name="Google Shape;12683;p60"/>
            <p:cNvSpPr/>
            <p:nvPr/>
          </p:nvSpPr>
          <p:spPr>
            <a:xfrm>
              <a:off x="4123441" y="2104652"/>
              <a:ext cx="214366" cy="179158"/>
            </a:xfrm>
            <a:custGeom>
              <a:avLst/>
              <a:gdLst/>
              <a:ahLst/>
              <a:cxnLst/>
              <a:rect l="l" t="t" r="r" b="b"/>
              <a:pathLst>
                <a:path w="6740" h="5633" extrusionOk="0">
                  <a:moveTo>
                    <a:pt x="6573" y="1"/>
                  </a:moveTo>
                  <a:cubicBezTo>
                    <a:pt x="6490" y="1"/>
                    <a:pt x="6395" y="84"/>
                    <a:pt x="6395" y="179"/>
                  </a:cubicBezTo>
                  <a:lnTo>
                    <a:pt x="6395" y="5275"/>
                  </a:lnTo>
                  <a:lnTo>
                    <a:pt x="180" y="5275"/>
                  </a:lnTo>
                  <a:cubicBezTo>
                    <a:pt x="84" y="5275"/>
                    <a:pt x="1" y="5346"/>
                    <a:pt x="1" y="5454"/>
                  </a:cubicBezTo>
                  <a:cubicBezTo>
                    <a:pt x="1" y="5549"/>
                    <a:pt x="72" y="5632"/>
                    <a:pt x="180" y="5632"/>
                  </a:cubicBezTo>
                  <a:lnTo>
                    <a:pt x="6561" y="5632"/>
                  </a:lnTo>
                  <a:cubicBezTo>
                    <a:pt x="6645" y="5632"/>
                    <a:pt x="6740" y="5549"/>
                    <a:pt x="6740" y="5454"/>
                  </a:cubicBezTo>
                  <a:lnTo>
                    <a:pt x="6740" y="179"/>
                  </a:lnTo>
                  <a:cubicBezTo>
                    <a:pt x="6740" y="84"/>
                    <a:pt x="6668" y="1"/>
                    <a:pt x="657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59" name="Google Shape;12684;p60"/>
            <p:cNvSpPr/>
            <p:nvPr/>
          </p:nvSpPr>
          <p:spPr>
            <a:xfrm>
              <a:off x="3963652" y="1999759"/>
              <a:ext cx="374154" cy="283669"/>
            </a:xfrm>
            <a:custGeom>
              <a:avLst/>
              <a:gdLst/>
              <a:ahLst/>
              <a:cxnLst/>
              <a:rect l="l" t="t" r="r" b="b"/>
              <a:pathLst>
                <a:path w="11764" h="8919" extrusionOk="0">
                  <a:moveTo>
                    <a:pt x="1036" y="1"/>
                  </a:moveTo>
                  <a:cubicBezTo>
                    <a:pt x="465" y="1"/>
                    <a:pt x="0" y="465"/>
                    <a:pt x="0" y="1024"/>
                  </a:cubicBezTo>
                  <a:lnTo>
                    <a:pt x="0" y="7847"/>
                  </a:lnTo>
                  <a:cubicBezTo>
                    <a:pt x="0" y="8418"/>
                    <a:pt x="477" y="8918"/>
                    <a:pt x="1072" y="8918"/>
                  </a:cubicBezTo>
                  <a:lnTo>
                    <a:pt x="4513" y="8918"/>
                  </a:lnTo>
                  <a:cubicBezTo>
                    <a:pt x="4608" y="8918"/>
                    <a:pt x="4692" y="8835"/>
                    <a:pt x="4692" y="8740"/>
                  </a:cubicBezTo>
                  <a:cubicBezTo>
                    <a:pt x="4692" y="8644"/>
                    <a:pt x="4620" y="8561"/>
                    <a:pt x="4513" y="8561"/>
                  </a:cubicBezTo>
                  <a:lnTo>
                    <a:pt x="1072" y="8561"/>
                  </a:lnTo>
                  <a:cubicBezTo>
                    <a:pt x="679" y="8561"/>
                    <a:pt x="358" y="8228"/>
                    <a:pt x="358" y="7847"/>
                  </a:cubicBezTo>
                  <a:lnTo>
                    <a:pt x="358" y="7799"/>
                  </a:lnTo>
                  <a:lnTo>
                    <a:pt x="358" y="7763"/>
                  </a:lnTo>
                  <a:cubicBezTo>
                    <a:pt x="405" y="7430"/>
                    <a:pt x="691" y="7168"/>
                    <a:pt x="1036" y="7168"/>
                  </a:cubicBezTo>
                  <a:lnTo>
                    <a:pt x="1358" y="7168"/>
                  </a:lnTo>
                  <a:cubicBezTo>
                    <a:pt x="1453" y="7168"/>
                    <a:pt x="1536" y="7097"/>
                    <a:pt x="1536" y="6990"/>
                  </a:cubicBezTo>
                  <a:cubicBezTo>
                    <a:pt x="1536" y="6906"/>
                    <a:pt x="1465" y="6811"/>
                    <a:pt x="1358" y="6811"/>
                  </a:cubicBezTo>
                  <a:cubicBezTo>
                    <a:pt x="1335" y="6814"/>
                    <a:pt x="1309" y="6815"/>
                    <a:pt x="1278" y="6815"/>
                  </a:cubicBezTo>
                  <a:cubicBezTo>
                    <a:pt x="1232" y="6815"/>
                    <a:pt x="1177" y="6813"/>
                    <a:pt x="1116" y="6813"/>
                  </a:cubicBezTo>
                  <a:cubicBezTo>
                    <a:pt x="905" y="6813"/>
                    <a:pt x="620" y="6839"/>
                    <a:pt x="346" y="7073"/>
                  </a:cubicBezTo>
                  <a:lnTo>
                    <a:pt x="346" y="1013"/>
                  </a:lnTo>
                  <a:cubicBezTo>
                    <a:pt x="346" y="643"/>
                    <a:pt x="655" y="322"/>
                    <a:pt x="1036" y="322"/>
                  </a:cubicBezTo>
                  <a:lnTo>
                    <a:pt x="2465" y="322"/>
                  </a:lnTo>
                  <a:lnTo>
                    <a:pt x="2465" y="6811"/>
                  </a:lnTo>
                  <a:lnTo>
                    <a:pt x="2048" y="6811"/>
                  </a:lnTo>
                  <a:cubicBezTo>
                    <a:pt x="1953" y="6811"/>
                    <a:pt x="1870" y="6894"/>
                    <a:pt x="1870" y="6990"/>
                  </a:cubicBezTo>
                  <a:cubicBezTo>
                    <a:pt x="1870" y="7085"/>
                    <a:pt x="1941" y="7168"/>
                    <a:pt x="2048" y="7168"/>
                  </a:cubicBezTo>
                  <a:lnTo>
                    <a:pt x="2620" y="7168"/>
                  </a:lnTo>
                  <a:cubicBezTo>
                    <a:pt x="2715" y="7168"/>
                    <a:pt x="2798" y="7097"/>
                    <a:pt x="2798" y="6990"/>
                  </a:cubicBezTo>
                  <a:lnTo>
                    <a:pt x="2798" y="1191"/>
                  </a:lnTo>
                  <a:lnTo>
                    <a:pt x="11407" y="1191"/>
                  </a:lnTo>
                  <a:lnTo>
                    <a:pt x="11407" y="2763"/>
                  </a:lnTo>
                  <a:cubicBezTo>
                    <a:pt x="11407" y="2858"/>
                    <a:pt x="11478" y="2941"/>
                    <a:pt x="11585" y="2941"/>
                  </a:cubicBezTo>
                  <a:cubicBezTo>
                    <a:pt x="11669" y="2941"/>
                    <a:pt x="11764" y="2870"/>
                    <a:pt x="11764" y="2763"/>
                  </a:cubicBezTo>
                  <a:lnTo>
                    <a:pt x="11764" y="1024"/>
                  </a:lnTo>
                  <a:cubicBezTo>
                    <a:pt x="11764" y="941"/>
                    <a:pt x="11692" y="858"/>
                    <a:pt x="11597" y="858"/>
                  </a:cubicBezTo>
                  <a:lnTo>
                    <a:pt x="2822" y="858"/>
                  </a:lnTo>
                  <a:lnTo>
                    <a:pt x="2822" y="179"/>
                  </a:lnTo>
                  <a:cubicBezTo>
                    <a:pt x="2822" y="84"/>
                    <a:pt x="2739" y="1"/>
                    <a:pt x="264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60" name="Google Shape;12685;p60"/>
            <p:cNvSpPr/>
            <p:nvPr/>
          </p:nvSpPr>
          <p:spPr>
            <a:xfrm>
              <a:off x="4069309" y="2061874"/>
              <a:ext cx="234435" cy="182911"/>
            </a:xfrm>
            <a:custGeom>
              <a:avLst/>
              <a:gdLst/>
              <a:ahLst/>
              <a:cxnLst/>
              <a:rect l="l" t="t" r="r" b="b"/>
              <a:pathLst>
                <a:path w="7371" h="5751" extrusionOk="0">
                  <a:moveTo>
                    <a:pt x="5477" y="357"/>
                  </a:moveTo>
                  <a:lnTo>
                    <a:pt x="5477" y="1631"/>
                  </a:lnTo>
                  <a:lnTo>
                    <a:pt x="3013" y="1631"/>
                  </a:lnTo>
                  <a:lnTo>
                    <a:pt x="3013" y="357"/>
                  </a:lnTo>
                  <a:close/>
                  <a:moveTo>
                    <a:pt x="2667" y="3036"/>
                  </a:moveTo>
                  <a:lnTo>
                    <a:pt x="2667" y="5394"/>
                  </a:lnTo>
                  <a:lnTo>
                    <a:pt x="1643" y="5394"/>
                  </a:lnTo>
                  <a:cubicBezTo>
                    <a:pt x="929" y="5394"/>
                    <a:pt x="358" y="4822"/>
                    <a:pt x="358" y="4120"/>
                  </a:cubicBezTo>
                  <a:lnTo>
                    <a:pt x="358" y="3036"/>
                  </a:lnTo>
                  <a:close/>
                  <a:moveTo>
                    <a:pt x="7013" y="334"/>
                  </a:moveTo>
                  <a:lnTo>
                    <a:pt x="7013" y="5394"/>
                  </a:lnTo>
                  <a:lnTo>
                    <a:pt x="3013" y="5394"/>
                  </a:lnTo>
                  <a:lnTo>
                    <a:pt x="3013" y="1977"/>
                  </a:lnTo>
                  <a:lnTo>
                    <a:pt x="5656" y="1977"/>
                  </a:lnTo>
                  <a:cubicBezTo>
                    <a:pt x="5751" y="1977"/>
                    <a:pt x="5834" y="1905"/>
                    <a:pt x="5834" y="1798"/>
                  </a:cubicBezTo>
                  <a:lnTo>
                    <a:pt x="5834" y="334"/>
                  </a:lnTo>
                  <a:close/>
                  <a:moveTo>
                    <a:pt x="179" y="0"/>
                  </a:moveTo>
                  <a:cubicBezTo>
                    <a:pt x="96" y="0"/>
                    <a:pt x="0" y="72"/>
                    <a:pt x="0" y="179"/>
                  </a:cubicBezTo>
                  <a:lnTo>
                    <a:pt x="0" y="4120"/>
                  </a:lnTo>
                  <a:cubicBezTo>
                    <a:pt x="0" y="5025"/>
                    <a:pt x="727" y="5751"/>
                    <a:pt x="1643" y="5751"/>
                  </a:cubicBezTo>
                  <a:lnTo>
                    <a:pt x="7192" y="5751"/>
                  </a:lnTo>
                  <a:cubicBezTo>
                    <a:pt x="7275" y="5751"/>
                    <a:pt x="7370" y="5679"/>
                    <a:pt x="7370" y="5572"/>
                  </a:cubicBezTo>
                  <a:lnTo>
                    <a:pt x="7370" y="179"/>
                  </a:lnTo>
                  <a:cubicBezTo>
                    <a:pt x="7358" y="72"/>
                    <a:pt x="7275" y="0"/>
                    <a:pt x="7192" y="0"/>
                  </a:cubicBezTo>
                  <a:lnTo>
                    <a:pt x="2024" y="0"/>
                  </a:lnTo>
                  <a:cubicBezTo>
                    <a:pt x="1941" y="0"/>
                    <a:pt x="1846" y="72"/>
                    <a:pt x="1846" y="179"/>
                  </a:cubicBezTo>
                  <a:cubicBezTo>
                    <a:pt x="1846" y="262"/>
                    <a:pt x="1917" y="357"/>
                    <a:pt x="2024" y="357"/>
                  </a:cubicBezTo>
                  <a:lnTo>
                    <a:pt x="2667" y="357"/>
                  </a:lnTo>
                  <a:lnTo>
                    <a:pt x="2667" y="2691"/>
                  </a:lnTo>
                  <a:lnTo>
                    <a:pt x="358" y="2691"/>
                  </a:lnTo>
                  <a:lnTo>
                    <a:pt x="358" y="357"/>
                  </a:lnTo>
                  <a:lnTo>
                    <a:pt x="1322" y="357"/>
                  </a:lnTo>
                  <a:cubicBezTo>
                    <a:pt x="1417" y="357"/>
                    <a:pt x="1501" y="274"/>
                    <a:pt x="1501" y="179"/>
                  </a:cubicBezTo>
                  <a:cubicBezTo>
                    <a:pt x="1501" y="84"/>
                    <a:pt x="1429" y="0"/>
                    <a:pt x="13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861" name="Google Shape;12686;p60"/>
          <p:cNvGrpSpPr/>
          <p:nvPr/>
        </p:nvGrpSpPr>
        <p:grpSpPr>
          <a:xfrm>
            <a:off x="7657217" y="2700067"/>
            <a:ext cx="476364" cy="321131"/>
            <a:chOff x="1777536" y="2014866"/>
            <a:chExt cx="376444" cy="253772"/>
          </a:xfrm>
          <a:solidFill>
            <a:srgbClr val="0D4D98"/>
          </a:solidFill>
        </p:grpSpPr>
        <p:sp>
          <p:nvSpPr>
            <p:cNvPr id="862" name="Google Shape;12687;p60"/>
            <p:cNvSpPr/>
            <p:nvPr/>
          </p:nvSpPr>
          <p:spPr>
            <a:xfrm>
              <a:off x="1777536" y="2178503"/>
              <a:ext cx="376444" cy="90135"/>
            </a:xfrm>
            <a:custGeom>
              <a:avLst/>
              <a:gdLst/>
              <a:ahLst/>
              <a:cxnLst/>
              <a:rect l="l" t="t" r="r" b="b"/>
              <a:pathLst>
                <a:path w="11836" h="2834" extrusionOk="0">
                  <a:moveTo>
                    <a:pt x="11431" y="357"/>
                  </a:moveTo>
                  <a:lnTo>
                    <a:pt x="11431" y="2489"/>
                  </a:lnTo>
                  <a:lnTo>
                    <a:pt x="10966" y="2489"/>
                  </a:lnTo>
                  <a:lnTo>
                    <a:pt x="10966" y="357"/>
                  </a:lnTo>
                  <a:close/>
                  <a:moveTo>
                    <a:pt x="10966" y="0"/>
                  </a:moveTo>
                  <a:cubicBezTo>
                    <a:pt x="10764" y="0"/>
                    <a:pt x="10621" y="167"/>
                    <a:pt x="10621" y="346"/>
                  </a:cubicBezTo>
                  <a:lnTo>
                    <a:pt x="10621" y="738"/>
                  </a:lnTo>
                  <a:lnTo>
                    <a:pt x="5525" y="738"/>
                  </a:lnTo>
                  <a:lnTo>
                    <a:pt x="5525" y="631"/>
                  </a:lnTo>
                  <a:cubicBezTo>
                    <a:pt x="5525" y="536"/>
                    <a:pt x="5454" y="453"/>
                    <a:pt x="5359" y="453"/>
                  </a:cubicBezTo>
                  <a:cubicBezTo>
                    <a:pt x="5251" y="453"/>
                    <a:pt x="5180" y="524"/>
                    <a:pt x="5180" y="631"/>
                  </a:cubicBezTo>
                  <a:lnTo>
                    <a:pt x="5180" y="738"/>
                  </a:lnTo>
                  <a:lnTo>
                    <a:pt x="5180" y="2227"/>
                  </a:lnTo>
                  <a:cubicBezTo>
                    <a:pt x="5180" y="2370"/>
                    <a:pt x="5061" y="2489"/>
                    <a:pt x="4906" y="2489"/>
                  </a:cubicBezTo>
                  <a:lnTo>
                    <a:pt x="620" y="2489"/>
                  </a:lnTo>
                  <a:cubicBezTo>
                    <a:pt x="465" y="2489"/>
                    <a:pt x="346" y="2370"/>
                    <a:pt x="346" y="2227"/>
                  </a:cubicBezTo>
                  <a:lnTo>
                    <a:pt x="346" y="1370"/>
                  </a:lnTo>
                  <a:cubicBezTo>
                    <a:pt x="346" y="1286"/>
                    <a:pt x="275" y="1191"/>
                    <a:pt x="167" y="1191"/>
                  </a:cubicBezTo>
                  <a:cubicBezTo>
                    <a:pt x="84" y="1191"/>
                    <a:pt x="1" y="1274"/>
                    <a:pt x="1" y="1370"/>
                  </a:cubicBezTo>
                  <a:lnTo>
                    <a:pt x="1" y="2227"/>
                  </a:lnTo>
                  <a:cubicBezTo>
                    <a:pt x="1" y="2560"/>
                    <a:pt x="275" y="2834"/>
                    <a:pt x="608" y="2834"/>
                  </a:cubicBezTo>
                  <a:lnTo>
                    <a:pt x="6144" y="2834"/>
                  </a:lnTo>
                  <a:cubicBezTo>
                    <a:pt x="6228" y="2834"/>
                    <a:pt x="6323" y="2763"/>
                    <a:pt x="6323" y="2655"/>
                  </a:cubicBezTo>
                  <a:cubicBezTo>
                    <a:pt x="6323" y="2548"/>
                    <a:pt x="6251" y="2477"/>
                    <a:pt x="6144" y="2477"/>
                  </a:cubicBezTo>
                  <a:lnTo>
                    <a:pt x="5454" y="2477"/>
                  </a:lnTo>
                  <a:cubicBezTo>
                    <a:pt x="5561" y="2251"/>
                    <a:pt x="5501" y="2143"/>
                    <a:pt x="5513" y="1072"/>
                  </a:cubicBezTo>
                  <a:lnTo>
                    <a:pt x="5728" y="1072"/>
                  </a:lnTo>
                  <a:lnTo>
                    <a:pt x="5728" y="1465"/>
                  </a:lnTo>
                  <a:cubicBezTo>
                    <a:pt x="5728" y="1548"/>
                    <a:pt x="5799" y="1643"/>
                    <a:pt x="5906" y="1643"/>
                  </a:cubicBezTo>
                  <a:cubicBezTo>
                    <a:pt x="6001" y="1643"/>
                    <a:pt x="6085" y="1572"/>
                    <a:pt x="6085" y="1465"/>
                  </a:cubicBezTo>
                  <a:lnTo>
                    <a:pt x="6085" y="1072"/>
                  </a:lnTo>
                  <a:lnTo>
                    <a:pt x="6275" y="1072"/>
                  </a:lnTo>
                  <a:lnTo>
                    <a:pt x="6275" y="1941"/>
                  </a:lnTo>
                  <a:cubicBezTo>
                    <a:pt x="6275" y="2024"/>
                    <a:pt x="6347" y="2120"/>
                    <a:pt x="6454" y="2120"/>
                  </a:cubicBezTo>
                  <a:cubicBezTo>
                    <a:pt x="6561" y="2120"/>
                    <a:pt x="6632" y="2048"/>
                    <a:pt x="6632" y="1941"/>
                  </a:cubicBezTo>
                  <a:lnTo>
                    <a:pt x="6632" y="1072"/>
                  </a:lnTo>
                  <a:lnTo>
                    <a:pt x="6823" y="1072"/>
                  </a:lnTo>
                  <a:lnTo>
                    <a:pt x="6823" y="1465"/>
                  </a:lnTo>
                  <a:cubicBezTo>
                    <a:pt x="6823" y="1548"/>
                    <a:pt x="6894" y="1643"/>
                    <a:pt x="7002" y="1643"/>
                  </a:cubicBezTo>
                  <a:cubicBezTo>
                    <a:pt x="7109" y="1643"/>
                    <a:pt x="7180" y="1572"/>
                    <a:pt x="7180" y="1465"/>
                  </a:cubicBezTo>
                  <a:lnTo>
                    <a:pt x="7180" y="1072"/>
                  </a:lnTo>
                  <a:lnTo>
                    <a:pt x="7371" y="1072"/>
                  </a:lnTo>
                  <a:lnTo>
                    <a:pt x="7371" y="1465"/>
                  </a:lnTo>
                  <a:cubicBezTo>
                    <a:pt x="7371" y="1548"/>
                    <a:pt x="7454" y="1643"/>
                    <a:pt x="7549" y="1643"/>
                  </a:cubicBezTo>
                  <a:cubicBezTo>
                    <a:pt x="7656" y="1643"/>
                    <a:pt x="7728" y="1572"/>
                    <a:pt x="7728" y="1465"/>
                  </a:cubicBezTo>
                  <a:lnTo>
                    <a:pt x="7728" y="1072"/>
                  </a:lnTo>
                  <a:lnTo>
                    <a:pt x="7930" y="1072"/>
                  </a:lnTo>
                  <a:lnTo>
                    <a:pt x="7930" y="1465"/>
                  </a:lnTo>
                  <a:cubicBezTo>
                    <a:pt x="7930" y="1548"/>
                    <a:pt x="8002" y="1643"/>
                    <a:pt x="8109" y="1643"/>
                  </a:cubicBezTo>
                  <a:cubicBezTo>
                    <a:pt x="8192" y="1643"/>
                    <a:pt x="8287" y="1572"/>
                    <a:pt x="8287" y="1465"/>
                  </a:cubicBezTo>
                  <a:lnTo>
                    <a:pt x="8287" y="1072"/>
                  </a:lnTo>
                  <a:lnTo>
                    <a:pt x="8478" y="1072"/>
                  </a:lnTo>
                  <a:lnTo>
                    <a:pt x="8478" y="1941"/>
                  </a:lnTo>
                  <a:cubicBezTo>
                    <a:pt x="8478" y="2024"/>
                    <a:pt x="8549" y="2120"/>
                    <a:pt x="8657" y="2120"/>
                  </a:cubicBezTo>
                  <a:cubicBezTo>
                    <a:pt x="8764" y="2120"/>
                    <a:pt x="8835" y="2048"/>
                    <a:pt x="8835" y="1941"/>
                  </a:cubicBezTo>
                  <a:lnTo>
                    <a:pt x="8835" y="1072"/>
                  </a:lnTo>
                  <a:lnTo>
                    <a:pt x="9026" y="1072"/>
                  </a:lnTo>
                  <a:lnTo>
                    <a:pt x="9026" y="1465"/>
                  </a:lnTo>
                  <a:cubicBezTo>
                    <a:pt x="9026" y="1548"/>
                    <a:pt x="9097" y="1643"/>
                    <a:pt x="9204" y="1643"/>
                  </a:cubicBezTo>
                  <a:cubicBezTo>
                    <a:pt x="9311" y="1643"/>
                    <a:pt x="9383" y="1572"/>
                    <a:pt x="9383" y="1465"/>
                  </a:cubicBezTo>
                  <a:lnTo>
                    <a:pt x="9383" y="1072"/>
                  </a:lnTo>
                  <a:lnTo>
                    <a:pt x="9573" y="1072"/>
                  </a:lnTo>
                  <a:lnTo>
                    <a:pt x="9573" y="1465"/>
                  </a:lnTo>
                  <a:cubicBezTo>
                    <a:pt x="9573" y="1548"/>
                    <a:pt x="9657" y="1643"/>
                    <a:pt x="9752" y="1643"/>
                  </a:cubicBezTo>
                  <a:cubicBezTo>
                    <a:pt x="9859" y="1643"/>
                    <a:pt x="9931" y="1572"/>
                    <a:pt x="9931" y="1465"/>
                  </a:cubicBezTo>
                  <a:lnTo>
                    <a:pt x="9931" y="1072"/>
                  </a:lnTo>
                  <a:lnTo>
                    <a:pt x="10133" y="1072"/>
                  </a:lnTo>
                  <a:lnTo>
                    <a:pt x="10133" y="1465"/>
                  </a:lnTo>
                  <a:cubicBezTo>
                    <a:pt x="10133" y="1548"/>
                    <a:pt x="10204" y="1643"/>
                    <a:pt x="10312" y="1643"/>
                  </a:cubicBezTo>
                  <a:cubicBezTo>
                    <a:pt x="10407" y="1643"/>
                    <a:pt x="10490" y="1572"/>
                    <a:pt x="10490" y="1465"/>
                  </a:cubicBezTo>
                  <a:lnTo>
                    <a:pt x="10490" y="1072"/>
                  </a:lnTo>
                  <a:lnTo>
                    <a:pt x="10693" y="1072"/>
                  </a:lnTo>
                  <a:lnTo>
                    <a:pt x="10693" y="2477"/>
                  </a:lnTo>
                  <a:lnTo>
                    <a:pt x="6930" y="2477"/>
                  </a:lnTo>
                  <a:cubicBezTo>
                    <a:pt x="6835" y="2477"/>
                    <a:pt x="6752" y="2548"/>
                    <a:pt x="6752" y="2655"/>
                  </a:cubicBezTo>
                  <a:cubicBezTo>
                    <a:pt x="6752" y="2763"/>
                    <a:pt x="6823" y="2834"/>
                    <a:pt x="6930" y="2834"/>
                  </a:cubicBezTo>
                  <a:lnTo>
                    <a:pt x="11502" y="2834"/>
                  </a:lnTo>
                  <a:cubicBezTo>
                    <a:pt x="11693" y="2834"/>
                    <a:pt x="11836" y="2667"/>
                    <a:pt x="11836" y="2489"/>
                  </a:cubicBezTo>
                  <a:lnTo>
                    <a:pt x="11836" y="357"/>
                  </a:lnTo>
                  <a:cubicBezTo>
                    <a:pt x="11764" y="155"/>
                    <a:pt x="11621" y="0"/>
                    <a:pt x="114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63" name="Google Shape;12688;p60"/>
            <p:cNvSpPr/>
            <p:nvPr/>
          </p:nvSpPr>
          <p:spPr>
            <a:xfrm>
              <a:off x="1859338" y="2014866"/>
              <a:ext cx="107565" cy="167072"/>
            </a:xfrm>
            <a:custGeom>
              <a:avLst/>
              <a:gdLst/>
              <a:ahLst/>
              <a:cxnLst/>
              <a:rect l="l" t="t" r="r" b="b"/>
              <a:pathLst>
                <a:path w="3382" h="5253" extrusionOk="0">
                  <a:moveTo>
                    <a:pt x="1434" y="0"/>
                  </a:moveTo>
                  <a:cubicBezTo>
                    <a:pt x="1356" y="0"/>
                    <a:pt x="1274" y="67"/>
                    <a:pt x="1263" y="145"/>
                  </a:cubicBezTo>
                  <a:cubicBezTo>
                    <a:pt x="1251" y="240"/>
                    <a:pt x="1322" y="323"/>
                    <a:pt x="1417" y="347"/>
                  </a:cubicBezTo>
                  <a:cubicBezTo>
                    <a:pt x="1453" y="347"/>
                    <a:pt x="1501" y="359"/>
                    <a:pt x="1536" y="371"/>
                  </a:cubicBezTo>
                  <a:cubicBezTo>
                    <a:pt x="2465" y="728"/>
                    <a:pt x="2917" y="1454"/>
                    <a:pt x="2917" y="1776"/>
                  </a:cubicBezTo>
                  <a:cubicBezTo>
                    <a:pt x="2917" y="1931"/>
                    <a:pt x="2822" y="2097"/>
                    <a:pt x="2691" y="2193"/>
                  </a:cubicBezTo>
                  <a:cubicBezTo>
                    <a:pt x="2346" y="1454"/>
                    <a:pt x="1691" y="895"/>
                    <a:pt x="905" y="680"/>
                  </a:cubicBezTo>
                  <a:cubicBezTo>
                    <a:pt x="917" y="645"/>
                    <a:pt x="941" y="597"/>
                    <a:pt x="965" y="561"/>
                  </a:cubicBezTo>
                  <a:cubicBezTo>
                    <a:pt x="1024" y="490"/>
                    <a:pt x="1012" y="371"/>
                    <a:pt x="917" y="323"/>
                  </a:cubicBezTo>
                  <a:cubicBezTo>
                    <a:pt x="888" y="299"/>
                    <a:pt x="852" y="287"/>
                    <a:pt x="815" y="287"/>
                  </a:cubicBezTo>
                  <a:cubicBezTo>
                    <a:pt x="761" y="287"/>
                    <a:pt x="708" y="314"/>
                    <a:pt x="679" y="371"/>
                  </a:cubicBezTo>
                  <a:cubicBezTo>
                    <a:pt x="620" y="442"/>
                    <a:pt x="572" y="538"/>
                    <a:pt x="560" y="621"/>
                  </a:cubicBezTo>
                  <a:cubicBezTo>
                    <a:pt x="370" y="597"/>
                    <a:pt x="179" y="597"/>
                    <a:pt x="179" y="597"/>
                  </a:cubicBezTo>
                  <a:cubicBezTo>
                    <a:pt x="84" y="597"/>
                    <a:pt x="0" y="669"/>
                    <a:pt x="0" y="776"/>
                  </a:cubicBezTo>
                  <a:cubicBezTo>
                    <a:pt x="0" y="859"/>
                    <a:pt x="72" y="954"/>
                    <a:pt x="179" y="954"/>
                  </a:cubicBezTo>
                  <a:cubicBezTo>
                    <a:pt x="179" y="954"/>
                    <a:pt x="322" y="954"/>
                    <a:pt x="536" y="978"/>
                  </a:cubicBezTo>
                  <a:cubicBezTo>
                    <a:pt x="1691" y="1145"/>
                    <a:pt x="2596" y="2157"/>
                    <a:pt x="2596" y="3359"/>
                  </a:cubicBezTo>
                  <a:lnTo>
                    <a:pt x="2596" y="5074"/>
                  </a:lnTo>
                  <a:cubicBezTo>
                    <a:pt x="2596" y="5169"/>
                    <a:pt x="2679" y="5252"/>
                    <a:pt x="2775" y="5252"/>
                  </a:cubicBezTo>
                  <a:cubicBezTo>
                    <a:pt x="2882" y="5252"/>
                    <a:pt x="2953" y="5181"/>
                    <a:pt x="2953" y="5074"/>
                  </a:cubicBezTo>
                  <a:cubicBezTo>
                    <a:pt x="2929" y="3514"/>
                    <a:pt x="3037" y="3145"/>
                    <a:pt x="2822" y="2502"/>
                  </a:cubicBezTo>
                  <a:cubicBezTo>
                    <a:pt x="3203" y="2312"/>
                    <a:pt x="3382" y="1847"/>
                    <a:pt x="3203" y="1442"/>
                  </a:cubicBezTo>
                  <a:cubicBezTo>
                    <a:pt x="2941" y="835"/>
                    <a:pt x="2394" y="323"/>
                    <a:pt x="1667" y="49"/>
                  </a:cubicBezTo>
                  <a:cubicBezTo>
                    <a:pt x="1596" y="14"/>
                    <a:pt x="1513" y="2"/>
                    <a:pt x="1453" y="2"/>
                  </a:cubicBezTo>
                  <a:cubicBezTo>
                    <a:pt x="1447" y="1"/>
                    <a:pt x="1441" y="0"/>
                    <a:pt x="14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64" name="Google Shape;12689;p60"/>
            <p:cNvSpPr/>
            <p:nvPr/>
          </p:nvSpPr>
          <p:spPr>
            <a:xfrm>
              <a:off x="1777536" y="2036335"/>
              <a:ext cx="71243" cy="169457"/>
            </a:xfrm>
            <a:custGeom>
              <a:avLst/>
              <a:gdLst/>
              <a:ahLst/>
              <a:cxnLst/>
              <a:rect l="l" t="t" r="r" b="b"/>
              <a:pathLst>
                <a:path w="2240" h="5328" extrusionOk="0">
                  <a:moveTo>
                    <a:pt x="2048" y="0"/>
                  </a:moveTo>
                  <a:cubicBezTo>
                    <a:pt x="2033" y="0"/>
                    <a:pt x="2017" y="2"/>
                    <a:pt x="2001" y="5"/>
                  </a:cubicBezTo>
                  <a:cubicBezTo>
                    <a:pt x="834" y="351"/>
                    <a:pt x="1" y="1434"/>
                    <a:pt x="1" y="2661"/>
                  </a:cubicBezTo>
                  <a:lnTo>
                    <a:pt x="1" y="5149"/>
                  </a:lnTo>
                  <a:cubicBezTo>
                    <a:pt x="1" y="5232"/>
                    <a:pt x="72" y="5328"/>
                    <a:pt x="179" y="5328"/>
                  </a:cubicBezTo>
                  <a:cubicBezTo>
                    <a:pt x="263" y="5328"/>
                    <a:pt x="358" y="5244"/>
                    <a:pt x="358" y="5149"/>
                  </a:cubicBezTo>
                  <a:lnTo>
                    <a:pt x="358" y="2661"/>
                  </a:lnTo>
                  <a:cubicBezTo>
                    <a:pt x="358" y="1589"/>
                    <a:pt x="1072" y="636"/>
                    <a:pt x="2108" y="339"/>
                  </a:cubicBezTo>
                  <a:cubicBezTo>
                    <a:pt x="2203" y="303"/>
                    <a:pt x="2239" y="220"/>
                    <a:pt x="2227" y="125"/>
                  </a:cubicBezTo>
                  <a:cubicBezTo>
                    <a:pt x="2207" y="54"/>
                    <a:pt x="2135" y="0"/>
                    <a:pt x="204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65" name="Google Shape;12690;p60"/>
            <p:cNvSpPr/>
            <p:nvPr/>
          </p:nvSpPr>
          <p:spPr>
            <a:xfrm>
              <a:off x="1817197" y="2078794"/>
              <a:ext cx="85714" cy="54291"/>
            </a:xfrm>
            <a:custGeom>
              <a:avLst/>
              <a:gdLst/>
              <a:ahLst/>
              <a:cxnLst/>
              <a:rect l="l" t="t" r="r" b="b"/>
              <a:pathLst>
                <a:path w="2695" h="1707" extrusionOk="0">
                  <a:moveTo>
                    <a:pt x="1528" y="0"/>
                  </a:moveTo>
                  <a:cubicBezTo>
                    <a:pt x="754" y="0"/>
                    <a:pt x="1" y="618"/>
                    <a:pt x="63" y="1552"/>
                  </a:cubicBezTo>
                  <a:cubicBezTo>
                    <a:pt x="63" y="1635"/>
                    <a:pt x="147" y="1707"/>
                    <a:pt x="242" y="1707"/>
                  </a:cubicBezTo>
                  <a:cubicBezTo>
                    <a:pt x="325" y="1707"/>
                    <a:pt x="397" y="1623"/>
                    <a:pt x="397" y="1528"/>
                  </a:cubicBezTo>
                  <a:cubicBezTo>
                    <a:pt x="350" y="837"/>
                    <a:pt x="918" y="369"/>
                    <a:pt x="1506" y="369"/>
                  </a:cubicBezTo>
                  <a:cubicBezTo>
                    <a:pt x="1810" y="369"/>
                    <a:pt x="2118" y="494"/>
                    <a:pt x="2349" y="778"/>
                  </a:cubicBezTo>
                  <a:cubicBezTo>
                    <a:pt x="2383" y="818"/>
                    <a:pt x="2432" y="840"/>
                    <a:pt x="2484" y="840"/>
                  </a:cubicBezTo>
                  <a:cubicBezTo>
                    <a:pt x="2523" y="840"/>
                    <a:pt x="2563" y="827"/>
                    <a:pt x="2599" y="802"/>
                  </a:cubicBezTo>
                  <a:cubicBezTo>
                    <a:pt x="2695" y="718"/>
                    <a:pt x="2695" y="599"/>
                    <a:pt x="2635" y="540"/>
                  </a:cubicBezTo>
                  <a:cubicBezTo>
                    <a:pt x="2335" y="166"/>
                    <a:pt x="1929" y="0"/>
                    <a:pt x="15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66" name="Google Shape;12691;p60"/>
            <p:cNvSpPr/>
            <p:nvPr/>
          </p:nvSpPr>
          <p:spPr>
            <a:xfrm>
              <a:off x="1826007" y="2113716"/>
              <a:ext cx="88641" cy="56867"/>
            </a:xfrm>
            <a:custGeom>
              <a:avLst/>
              <a:gdLst/>
              <a:ahLst/>
              <a:cxnLst/>
              <a:rect l="l" t="t" r="r" b="b"/>
              <a:pathLst>
                <a:path w="2787" h="1788" extrusionOk="0">
                  <a:moveTo>
                    <a:pt x="2496" y="0"/>
                  </a:moveTo>
                  <a:cubicBezTo>
                    <a:pt x="2489" y="0"/>
                    <a:pt x="2483" y="0"/>
                    <a:pt x="2477" y="1"/>
                  </a:cubicBezTo>
                  <a:cubicBezTo>
                    <a:pt x="2382" y="13"/>
                    <a:pt x="2311" y="108"/>
                    <a:pt x="2322" y="192"/>
                  </a:cubicBezTo>
                  <a:cubicBezTo>
                    <a:pt x="2418" y="870"/>
                    <a:pt x="1894" y="1442"/>
                    <a:pt x="1239" y="1442"/>
                  </a:cubicBezTo>
                  <a:cubicBezTo>
                    <a:pt x="882" y="1442"/>
                    <a:pt x="560" y="1263"/>
                    <a:pt x="346" y="990"/>
                  </a:cubicBezTo>
                  <a:cubicBezTo>
                    <a:pt x="309" y="938"/>
                    <a:pt x="253" y="909"/>
                    <a:pt x="200" y="909"/>
                  </a:cubicBezTo>
                  <a:cubicBezTo>
                    <a:pt x="167" y="909"/>
                    <a:pt x="135" y="919"/>
                    <a:pt x="108" y="942"/>
                  </a:cubicBezTo>
                  <a:cubicBezTo>
                    <a:pt x="36" y="1001"/>
                    <a:pt x="1" y="1109"/>
                    <a:pt x="60" y="1180"/>
                  </a:cubicBezTo>
                  <a:cubicBezTo>
                    <a:pt x="334" y="1561"/>
                    <a:pt x="775" y="1787"/>
                    <a:pt x="1239" y="1787"/>
                  </a:cubicBezTo>
                  <a:cubicBezTo>
                    <a:pt x="2108" y="1787"/>
                    <a:pt x="2787" y="1025"/>
                    <a:pt x="2668" y="156"/>
                  </a:cubicBezTo>
                  <a:cubicBezTo>
                    <a:pt x="2657" y="68"/>
                    <a:pt x="2574" y="0"/>
                    <a:pt x="24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867" name="Google Shape;12692;p60"/>
          <p:cNvGrpSpPr/>
          <p:nvPr/>
        </p:nvGrpSpPr>
        <p:grpSpPr>
          <a:xfrm>
            <a:off x="6960956" y="2787500"/>
            <a:ext cx="473467" cy="214719"/>
            <a:chOff x="1309875" y="2057326"/>
            <a:chExt cx="374154" cy="169680"/>
          </a:xfrm>
          <a:solidFill>
            <a:srgbClr val="0D4D98"/>
          </a:solidFill>
        </p:grpSpPr>
        <p:sp>
          <p:nvSpPr>
            <p:cNvPr id="868" name="Google Shape;12693;p60"/>
            <p:cNvSpPr/>
            <p:nvPr/>
          </p:nvSpPr>
          <p:spPr>
            <a:xfrm>
              <a:off x="1480668" y="2212566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69" name="Google Shape;12694;p60"/>
            <p:cNvSpPr/>
            <p:nvPr/>
          </p:nvSpPr>
          <p:spPr>
            <a:xfrm>
              <a:off x="1480668" y="2212566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0" name="Google Shape;12695;p60"/>
            <p:cNvSpPr/>
            <p:nvPr/>
          </p:nvSpPr>
          <p:spPr>
            <a:xfrm>
              <a:off x="1480668" y="2212566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1" name="Google Shape;12696;p60"/>
            <p:cNvSpPr/>
            <p:nvPr/>
          </p:nvSpPr>
          <p:spPr>
            <a:xfrm>
              <a:off x="1480286" y="2212566"/>
              <a:ext cx="413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2" y="1"/>
                  </a:moveTo>
                  <a:cubicBezTo>
                    <a:pt x="0" y="1"/>
                    <a:pt x="0" y="1"/>
                    <a:pt x="12" y="1"/>
                  </a:cubicBezTo>
                  <a:lnTo>
                    <a:pt x="12" y="1"/>
                  </a:lnTo>
                  <a:cubicBezTo>
                    <a:pt x="0" y="1"/>
                    <a:pt x="0" y="1"/>
                    <a:pt x="1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2" name="Google Shape;12697;p60"/>
            <p:cNvSpPr/>
            <p:nvPr/>
          </p:nvSpPr>
          <p:spPr>
            <a:xfrm>
              <a:off x="1480668" y="2212566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3" name="Google Shape;12698;p60"/>
            <p:cNvSpPr/>
            <p:nvPr/>
          </p:nvSpPr>
          <p:spPr>
            <a:xfrm>
              <a:off x="1460599" y="2082993"/>
              <a:ext cx="223430" cy="142232"/>
            </a:xfrm>
            <a:custGeom>
              <a:avLst/>
              <a:gdLst/>
              <a:ahLst/>
              <a:cxnLst/>
              <a:rect l="l" t="t" r="r" b="b"/>
              <a:pathLst>
                <a:path w="7025" h="4472" extrusionOk="0">
                  <a:moveTo>
                    <a:pt x="6763" y="491"/>
                  </a:moveTo>
                  <a:lnTo>
                    <a:pt x="6763" y="1729"/>
                  </a:lnTo>
                  <a:lnTo>
                    <a:pt x="1762" y="1729"/>
                  </a:lnTo>
                  <a:cubicBezTo>
                    <a:pt x="1762" y="1479"/>
                    <a:pt x="1774" y="1444"/>
                    <a:pt x="1738" y="1372"/>
                  </a:cubicBezTo>
                  <a:lnTo>
                    <a:pt x="1286" y="491"/>
                  </a:lnTo>
                  <a:lnTo>
                    <a:pt x="1786" y="491"/>
                  </a:lnTo>
                  <a:lnTo>
                    <a:pt x="1786" y="884"/>
                  </a:lnTo>
                  <a:cubicBezTo>
                    <a:pt x="1786" y="967"/>
                    <a:pt x="1858" y="1063"/>
                    <a:pt x="1965" y="1063"/>
                  </a:cubicBezTo>
                  <a:cubicBezTo>
                    <a:pt x="2060" y="1063"/>
                    <a:pt x="2143" y="979"/>
                    <a:pt x="2143" y="884"/>
                  </a:cubicBezTo>
                  <a:lnTo>
                    <a:pt x="2143" y="491"/>
                  </a:lnTo>
                  <a:lnTo>
                    <a:pt x="2334" y="491"/>
                  </a:lnTo>
                  <a:lnTo>
                    <a:pt x="2334" y="1360"/>
                  </a:lnTo>
                  <a:cubicBezTo>
                    <a:pt x="2334" y="1444"/>
                    <a:pt x="2417" y="1539"/>
                    <a:pt x="2512" y="1539"/>
                  </a:cubicBezTo>
                  <a:cubicBezTo>
                    <a:pt x="2608" y="1539"/>
                    <a:pt x="2691" y="1455"/>
                    <a:pt x="2691" y="1360"/>
                  </a:cubicBezTo>
                  <a:lnTo>
                    <a:pt x="2691" y="491"/>
                  </a:lnTo>
                  <a:lnTo>
                    <a:pt x="2893" y="491"/>
                  </a:lnTo>
                  <a:lnTo>
                    <a:pt x="2893" y="884"/>
                  </a:lnTo>
                  <a:cubicBezTo>
                    <a:pt x="2893" y="967"/>
                    <a:pt x="2965" y="1063"/>
                    <a:pt x="3072" y="1063"/>
                  </a:cubicBezTo>
                  <a:cubicBezTo>
                    <a:pt x="3155" y="1063"/>
                    <a:pt x="3251" y="979"/>
                    <a:pt x="3251" y="884"/>
                  </a:cubicBezTo>
                  <a:lnTo>
                    <a:pt x="3251" y="491"/>
                  </a:lnTo>
                  <a:lnTo>
                    <a:pt x="3441" y="491"/>
                  </a:lnTo>
                  <a:lnTo>
                    <a:pt x="3441" y="884"/>
                  </a:lnTo>
                  <a:cubicBezTo>
                    <a:pt x="3441" y="967"/>
                    <a:pt x="3513" y="1063"/>
                    <a:pt x="3620" y="1063"/>
                  </a:cubicBezTo>
                  <a:cubicBezTo>
                    <a:pt x="3703" y="1063"/>
                    <a:pt x="3798" y="979"/>
                    <a:pt x="3798" y="884"/>
                  </a:cubicBezTo>
                  <a:lnTo>
                    <a:pt x="3798" y="491"/>
                  </a:lnTo>
                  <a:lnTo>
                    <a:pt x="3989" y="491"/>
                  </a:lnTo>
                  <a:lnTo>
                    <a:pt x="3989" y="884"/>
                  </a:lnTo>
                  <a:cubicBezTo>
                    <a:pt x="3989" y="967"/>
                    <a:pt x="4060" y="1063"/>
                    <a:pt x="4167" y="1063"/>
                  </a:cubicBezTo>
                  <a:cubicBezTo>
                    <a:pt x="4263" y="1063"/>
                    <a:pt x="4346" y="979"/>
                    <a:pt x="4346" y="884"/>
                  </a:cubicBezTo>
                  <a:lnTo>
                    <a:pt x="4346" y="491"/>
                  </a:lnTo>
                  <a:lnTo>
                    <a:pt x="4536" y="491"/>
                  </a:lnTo>
                  <a:lnTo>
                    <a:pt x="4536" y="1360"/>
                  </a:lnTo>
                  <a:cubicBezTo>
                    <a:pt x="4536" y="1444"/>
                    <a:pt x="4620" y="1539"/>
                    <a:pt x="4715" y="1539"/>
                  </a:cubicBezTo>
                  <a:cubicBezTo>
                    <a:pt x="4822" y="1539"/>
                    <a:pt x="4894" y="1455"/>
                    <a:pt x="4894" y="1360"/>
                  </a:cubicBezTo>
                  <a:lnTo>
                    <a:pt x="4894" y="491"/>
                  </a:lnTo>
                  <a:lnTo>
                    <a:pt x="5096" y="491"/>
                  </a:lnTo>
                  <a:lnTo>
                    <a:pt x="5096" y="884"/>
                  </a:lnTo>
                  <a:cubicBezTo>
                    <a:pt x="5096" y="967"/>
                    <a:pt x="5167" y="1063"/>
                    <a:pt x="5275" y="1063"/>
                  </a:cubicBezTo>
                  <a:cubicBezTo>
                    <a:pt x="5358" y="1063"/>
                    <a:pt x="5453" y="979"/>
                    <a:pt x="5453" y="884"/>
                  </a:cubicBezTo>
                  <a:lnTo>
                    <a:pt x="5453" y="491"/>
                  </a:lnTo>
                  <a:lnTo>
                    <a:pt x="5644" y="491"/>
                  </a:lnTo>
                  <a:lnTo>
                    <a:pt x="5644" y="884"/>
                  </a:lnTo>
                  <a:cubicBezTo>
                    <a:pt x="5644" y="967"/>
                    <a:pt x="5715" y="1063"/>
                    <a:pt x="5822" y="1063"/>
                  </a:cubicBezTo>
                  <a:cubicBezTo>
                    <a:pt x="5906" y="1063"/>
                    <a:pt x="6001" y="979"/>
                    <a:pt x="6001" y="884"/>
                  </a:cubicBezTo>
                  <a:lnTo>
                    <a:pt x="6001" y="491"/>
                  </a:lnTo>
                  <a:lnTo>
                    <a:pt x="6191" y="491"/>
                  </a:lnTo>
                  <a:lnTo>
                    <a:pt x="6191" y="884"/>
                  </a:lnTo>
                  <a:cubicBezTo>
                    <a:pt x="6191" y="967"/>
                    <a:pt x="6263" y="1063"/>
                    <a:pt x="6370" y="1063"/>
                  </a:cubicBezTo>
                  <a:cubicBezTo>
                    <a:pt x="6465" y="1063"/>
                    <a:pt x="6549" y="979"/>
                    <a:pt x="6549" y="884"/>
                  </a:cubicBezTo>
                  <a:lnTo>
                    <a:pt x="6549" y="491"/>
                  </a:lnTo>
                  <a:close/>
                  <a:moveTo>
                    <a:pt x="914" y="1"/>
                  </a:moveTo>
                  <a:cubicBezTo>
                    <a:pt x="831" y="1"/>
                    <a:pt x="745" y="55"/>
                    <a:pt x="738" y="146"/>
                  </a:cubicBezTo>
                  <a:cubicBezTo>
                    <a:pt x="738" y="182"/>
                    <a:pt x="738" y="229"/>
                    <a:pt x="750" y="253"/>
                  </a:cubicBezTo>
                  <a:lnTo>
                    <a:pt x="881" y="503"/>
                  </a:lnTo>
                  <a:lnTo>
                    <a:pt x="1405" y="1503"/>
                  </a:lnTo>
                  <a:lnTo>
                    <a:pt x="1405" y="2087"/>
                  </a:lnTo>
                  <a:lnTo>
                    <a:pt x="1405" y="3158"/>
                  </a:lnTo>
                  <a:cubicBezTo>
                    <a:pt x="762" y="3896"/>
                    <a:pt x="631" y="4063"/>
                    <a:pt x="619" y="4075"/>
                  </a:cubicBezTo>
                  <a:cubicBezTo>
                    <a:pt x="584" y="4122"/>
                    <a:pt x="536" y="4122"/>
                    <a:pt x="512" y="4122"/>
                  </a:cubicBezTo>
                  <a:cubicBezTo>
                    <a:pt x="453" y="4122"/>
                    <a:pt x="357" y="4075"/>
                    <a:pt x="357" y="3968"/>
                  </a:cubicBezTo>
                  <a:lnTo>
                    <a:pt x="357" y="2860"/>
                  </a:lnTo>
                  <a:cubicBezTo>
                    <a:pt x="357" y="2765"/>
                    <a:pt x="286" y="2682"/>
                    <a:pt x="179" y="2682"/>
                  </a:cubicBezTo>
                  <a:cubicBezTo>
                    <a:pt x="84" y="2682"/>
                    <a:pt x="0" y="2753"/>
                    <a:pt x="0" y="2860"/>
                  </a:cubicBezTo>
                  <a:lnTo>
                    <a:pt x="0" y="3968"/>
                  </a:lnTo>
                  <a:cubicBezTo>
                    <a:pt x="0" y="4274"/>
                    <a:pt x="254" y="4471"/>
                    <a:pt x="512" y="4471"/>
                  </a:cubicBezTo>
                  <a:cubicBezTo>
                    <a:pt x="645" y="4471"/>
                    <a:pt x="780" y="4419"/>
                    <a:pt x="881" y="4301"/>
                  </a:cubicBezTo>
                  <a:lnTo>
                    <a:pt x="1655" y="3372"/>
                  </a:lnTo>
                  <a:lnTo>
                    <a:pt x="3155" y="3372"/>
                  </a:lnTo>
                  <a:cubicBezTo>
                    <a:pt x="3251" y="3372"/>
                    <a:pt x="3334" y="3301"/>
                    <a:pt x="3334" y="3194"/>
                  </a:cubicBezTo>
                  <a:cubicBezTo>
                    <a:pt x="3334" y="3110"/>
                    <a:pt x="3262" y="3027"/>
                    <a:pt x="3155" y="3027"/>
                  </a:cubicBezTo>
                  <a:lnTo>
                    <a:pt x="1762" y="3027"/>
                  </a:lnTo>
                  <a:lnTo>
                    <a:pt x="1762" y="2051"/>
                  </a:lnTo>
                  <a:lnTo>
                    <a:pt x="6668" y="2051"/>
                  </a:lnTo>
                  <a:lnTo>
                    <a:pt x="6668" y="3027"/>
                  </a:lnTo>
                  <a:lnTo>
                    <a:pt x="3858" y="3027"/>
                  </a:lnTo>
                  <a:cubicBezTo>
                    <a:pt x="3774" y="3027"/>
                    <a:pt x="3679" y="3099"/>
                    <a:pt x="3679" y="3194"/>
                  </a:cubicBezTo>
                  <a:cubicBezTo>
                    <a:pt x="3679" y="3289"/>
                    <a:pt x="3751" y="3372"/>
                    <a:pt x="3858" y="3372"/>
                  </a:cubicBezTo>
                  <a:lnTo>
                    <a:pt x="6846" y="3372"/>
                  </a:lnTo>
                  <a:cubicBezTo>
                    <a:pt x="6942" y="3372"/>
                    <a:pt x="7025" y="3301"/>
                    <a:pt x="7025" y="3194"/>
                  </a:cubicBezTo>
                  <a:lnTo>
                    <a:pt x="7025" y="301"/>
                  </a:lnTo>
                  <a:cubicBezTo>
                    <a:pt x="7025" y="229"/>
                    <a:pt x="6953" y="146"/>
                    <a:pt x="6846" y="146"/>
                  </a:cubicBezTo>
                  <a:lnTo>
                    <a:pt x="1096" y="146"/>
                  </a:lnTo>
                  <a:lnTo>
                    <a:pt x="1060" y="86"/>
                  </a:lnTo>
                  <a:cubicBezTo>
                    <a:pt x="1030" y="27"/>
                    <a:pt x="973" y="1"/>
                    <a:pt x="91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4" name="Google Shape;12699;p60"/>
            <p:cNvSpPr/>
            <p:nvPr/>
          </p:nvSpPr>
          <p:spPr>
            <a:xfrm>
              <a:off x="1480668" y="2212566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5" name="Google Shape;12700;p60"/>
            <p:cNvSpPr/>
            <p:nvPr/>
          </p:nvSpPr>
          <p:spPr>
            <a:xfrm>
              <a:off x="1480668" y="2212566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6" name="Google Shape;12701;p60"/>
            <p:cNvSpPr/>
            <p:nvPr/>
          </p:nvSpPr>
          <p:spPr>
            <a:xfrm>
              <a:off x="1397339" y="218343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7" name="Google Shape;12702;p60"/>
            <p:cNvSpPr/>
            <p:nvPr/>
          </p:nvSpPr>
          <p:spPr>
            <a:xfrm>
              <a:off x="1309875" y="2057326"/>
              <a:ext cx="132945" cy="169680"/>
            </a:xfrm>
            <a:custGeom>
              <a:avLst/>
              <a:gdLst/>
              <a:ahLst/>
              <a:cxnLst/>
              <a:rect l="l" t="t" r="r" b="b"/>
              <a:pathLst>
                <a:path w="4180" h="5335" extrusionOk="0">
                  <a:moveTo>
                    <a:pt x="2406" y="2894"/>
                  </a:moveTo>
                  <a:lnTo>
                    <a:pt x="2406" y="3858"/>
                  </a:lnTo>
                  <a:lnTo>
                    <a:pt x="358" y="3858"/>
                  </a:lnTo>
                  <a:lnTo>
                    <a:pt x="358" y="2894"/>
                  </a:lnTo>
                  <a:close/>
                  <a:moveTo>
                    <a:pt x="3775" y="0"/>
                  </a:moveTo>
                  <a:cubicBezTo>
                    <a:pt x="3644" y="0"/>
                    <a:pt x="3525" y="84"/>
                    <a:pt x="3453" y="203"/>
                  </a:cubicBezTo>
                  <a:lnTo>
                    <a:pt x="3048" y="953"/>
                  </a:lnTo>
                  <a:lnTo>
                    <a:pt x="179" y="953"/>
                  </a:lnTo>
                  <a:cubicBezTo>
                    <a:pt x="84" y="953"/>
                    <a:pt x="0" y="1036"/>
                    <a:pt x="0" y="1131"/>
                  </a:cubicBezTo>
                  <a:lnTo>
                    <a:pt x="0" y="1512"/>
                  </a:lnTo>
                  <a:cubicBezTo>
                    <a:pt x="0" y="1596"/>
                    <a:pt x="72" y="1691"/>
                    <a:pt x="179" y="1691"/>
                  </a:cubicBezTo>
                  <a:cubicBezTo>
                    <a:pt x="262" y="1691"/>
                    <a:pt x="358" y="1608"/>
                    <a:pt x="358" y="1512"/>
                  </a:cubicBezTo>
                  <a:lnTo>
                    <a:pt x="358" y="1310"/>
                  </a:lnTo>
                  <a:lnTo>
                    <a:pt x="596" y="1310"/>
                  </a:lnTo>
                  <a:lnTo>
                    <a:pt x="596" y="2179"/>
                  </a:lnTo>
                  <a:cubicBezTo>
                    <a:pt x="596" y="2262"/>
                    <a:pt x="667" y="2358"/>
                    <a:pt x="774" y="2358"/>
                  </a:cubicBezTo>
                  <a:cubicBezTo>
                    <a:pt x="858" y="2358"/>
                    <a:pt x="953" y="2286"/>
                    <a:pt x="953" y="2179"/>
                  </a:cubicBezTo>
                  <a:lnTo>
                    <a:pt x="953" y="1310"/>
                  </a:lnTo>
                  <a:lnTo>
                    <a:pt x="1143" y="1310"/>
                  </a:lnTo>
                  <a:lnTo>
                    <a:pt x="1143" y="1703"/>
                  </a:lnTo>
                  <a:cubicBezTo>
                    <a:pt x="1143" y="1786"/>
                    <a:pt x="1215" y="1881"/>
                    <a:pt x="1322" y="1881"/>
                  </a:cubicBezTo>
                  <a:cubicBezTo>
                    <a:pt x="1405" y="1881"/>
                    <a:pt x="1501" y="1810"/>
                    <a:pt x="1501" y="1703"/>
                  </a:cubicBezTo>
                  <a:lnTo>
                    <a:pt x="1501" y="1310"/>
                  </a:lnTo>
                  <a:lnTo>
                    <a:pt x="1691" y="1310"/>
                  </a:lnTo>
                  <a:lnTo>
                    <a:pt x="1691" y="1703"/>
                  </a:lnTo>
                  <a:cubicBezTo>
                    <a:pt x="1691" y="1786"/>
                    <a:pt x="1763" y="1881"/>
                    <a:pt x="1870" y="1881"/>
                  </a:cubicBezTo>
                  <a:cubicBezTo>
                    <a:pt x="1965" y="1881"/>
                    <a:pt x="2048" y="1810"/>
                    <a:pt x="2048" y="1703"/>
                  </a:cubicBezTo>
                  <a:lnTo>
                    <a:pt x="2048" y="1310"/>
                  </a:lnTo>
                  <a:lnTo>
                    <a:pt x="2239" y="1310"/>
                  </a:lnTo>
                  <a:lnTo>
                    <a:pt x="2239" y="1703"/>
                  </a:lnTo>
                  <a:cubicBezTo>
                    <a:pt x="2239" y="1786"/>
                    <a:pt x="2310" y="1881"/>
                    <a:pt x="2417" y="1881"/>
                  </a:cubicBezTo>
                  <a:cubicBezTo>
                    <a:pt x="2513" y="1881"/>
                    <a:pt x="2596" y="1810"/>
                    <a:pt x="2596" y="1703"/>
                  </a:cubicBezTo>
                  <a:lnTo>
                    <a:pt x="2596" y="1310"/>
                  </a:lnTo>
                  <a:lnTo>
                    <a:pt x="2787" y="1310"/>
                  </a:lnTo>
                  <a:lnTo>
                    <a:pt x="2787" y="1572"/>
                  </a:lnTo>
                  <a:cubicBezTo>
                    <a:pt x="2334" y="2465"/>
                    <a:pt x="2465" y="2084"/>
                    <a:pt x="2453" y="2548"/>
                  </a:cubicBezTo>
                  <a:lnTo>
                    <a:pt x="393" y="2548"/>
                  </a:lnTo>
                  <a:lnTo>
                    <a:pt x="393" y="2227"/>
                  </a:lnTo>
                  <a:cubicBezTo>
                    <a:pt x="393" y="2132"/>
                    <a:pt x="322" y="2048"/>
                    <a:pt x="215" y="2048"/>
                  </a:cubicBezTo>
                  <a:cubicBezTo>
                    <a:pt x="131" y="2048"/>
                    <a:pt x="36" y="2120"/>
                    <a:pt x="36" y="2227"/>
                  </a:cubicBezTo>
                  <a:lnTo>
                    <a:pt x="36" y="4048"/>
                  </a:lnTo>
                  <a:cubicBezTo>
                    <a:pt x="36" y="4144"/>
                    <a:pt x="108" y="4227"/>
                    <a:pt x="215" y="4227"/>
                  </a:cubicBezTo>
                  <a:lnTo>
                    <a:pt x="2537" y="4227"/>
                  </a:lnTo>
                  <a:lnTo>
                    <a:pt x="2751" y="4489"/>
                  </a:lnTo>
                  <a:cubicBezTo>
                    <a:pt x="2783" y="4528"/>
                    <a:pt x="2833" y="4549"/>
                    <a:pt x="2883" y="4549"/>
                  </a:cubicBezTo>
                  <a:cubicBezTo>
                    <a:pt x="2925" y="4549"/>
                    <a:pt x="2968" y="4534"/>
                    <a:pt x="3001" y="4501"/>
                  </a:cubicBezTo>
                  <a:cubicBezTo>
                    <a:pt x="3072" y="4441"/>
                    <a:pt x="3084" y="4322"/>
                    <a:pt x="3013" y="4251"/>
                  </a:cubicBezTo>
                  <a:cubicBezTo>
                    <a:pt x="2834" y="4037"/>
                    <a:pt x="2810" y="3989"/>
                    <a:pt x="2787" y="3989"/>
                  </a:cubicBezTo>
                  <a:lnTo>
                    <a:pt x="2787" y="2346"/>
                  </a:lnTo>
                  <a:cubicBezTo>
                    <a:pt x="3762" y="490"/>
                    <a:pt x="3804" y="379"/>
                    <a:pt x="3817" y="379"/>
                  </a:cubicBezTo>
                  <a:cubicBezTo>
                    <a:pt x="3818" y="379"/>
                    <a:pt x="3820" y="381"/>
                    <a:pt x="3822" y="381"/>
                  </a:cubicBezTo>
                  <a:cubicBezTo>
                    <a:pt x="3825" y="381"/>
                    <a:pt x="3828" y="377"/>
                    <a:pt x="3829" y="377"/>
                  </a:cubicBezTo>
                  <a:cubicBezTo>
                    <a:pt x="3844" y="377"/>
                    <a:pt x="3834" y="626"/>
                    <a:pt x="3834" y="4822"/>
                  </a:cubicBezTo>
                  <a:cubicBezTo>
                    <a:pt x="3834" y="4929"/>
                    <a:pt x="3739" y="4977"/>
                    <a:pt x="3680" y="4977"/>
                  </a:cubicBezTo>
                  <a:cubicBezTo>
                    <a:pt x="3584" y="4977"/>
                    <a:pt x="3549" y="4870"/>
                    <a:pt x="3465" y="4787"/>
                  </a:cubicBezTo>
                  <a:cubicBezTo>
                    <a:pt x="3432" y="4740"/>
                    <a:pt x="3380" y="4716"/>
                    <a:pt x="3327" y="4716"/>
                  </a:cubicBezTo>
                  <a:cubicBezTo>
                    <a:pt x="3284" y="4716"/>
                    <a:pt x="3240" y="4731"/>
                    <a:pt x="3203" y="4763"/>
                  </a:cubicBezTo>
                  <a:cubicBezTo>
                    <a:pt x="3132" y="4822"/>
                    <a:pt x="3120" y="4941"/>
                    <a:pt x="3191" y="5025"/>
                  </a:cubicBezTo>
                  <a:lnTo>
                    <a:pt x="3310" y="5156"/>
                  </a:lnTo>
                  <a:cubicBezTo>
                    <a:pt x="3406" y="5275"/>
                    <a:pt x="3537" y="5334"/>
                    <a:pt x="3680" y="5334"/>
                  </a:cubicBezTo>
                  <a:cubicBezTo>
                    <a:pt x="3965" y="5334"/>
                    <a:pt x="4180" y="5108"/>
                    <a:pt x="4180" y="4834"/>
                  </a:cubicBezTo>
                  <a:lnTo>
                    <a:pt x="4180" y="405"/>
                  </a:lnTo>
                  <a:cubicBezTo>
                    <a:pt x="4144" y="167"/>
                    <a:pt x="3989" y="0"/>
                    <a:pt x="377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78" name="Google Shape;12703;p60"/>
            <p:cNvSpPr/>
            <p:nvPr/>
          </p:nvSpPr>
          <p:spPr>
            <a:xfrm>
              <a:off x="1460599" y="2057326"/>
              <a:ext cx="25380" cy="101140"/>
            </a:xfrm>
            <a:custGeom>
              <a:avLst/>
              <a:gdLst/>
              <a:ahLst/>
              <a:cxnLst/>
              <a:rect l="l" t="t" r="r" b="b"/>
              <a:pathLst>
                <a:path w="798" h="3180" extrusionOk="0">
                  <a:moveTo>
                    <a:pt x="381" y="0"/>
                  </a:moveTo>
                  <a:cubicBezTo>
                    <a:pt x="167" y="0"/>
                    <a:pt x="0" y="167"/>
                    <a:pt x="0" y="381"/>
                  </a:cubicBezTo>
                  <a:lnTo>
                    <a:pt x="0" y="3001"/>
                  </a:lnTo>
                  <a:cubicBezTo>
                    <a:pt x="0" y="3084"/>
                    <a:pt x="84" y="3179"/>
                    <a:pt x="179" y="3179"/>
                  </a:cubicBezTo>
                  <a:cubicBezTo>
                    <a:pt x="274" y="3179"/>
                    <a:pt x="357" y="3096"/>
                    <a:pt x="357" y="3001"/>
                  </a:cubicBezTo>
                  <a:lnTo>
                    <a:pt x="357" y="381"/>
                  </a:lnTo>
                  <a:cubicBezTo>
                    <a:pt x="357" y="381"/>
                    <a:pt x="357" y="357"/>
                    <a:pt x="381" y="357"/>
                  </a:cubicBezTo>
                  <a:cubicBezTo>
                    <a:pt x="381" y="357"/>
                    <a:pt x="393" y="357"/>
                    <a:pt x="393" y="381"/>
                  </a:cubicBezTo>
                  <a:lnTo>
                    <a:pt x="441" y="453"/>
                  </a:lnTo>
                  <a:cubicBezTo>
                    <a:pt x="465" y="511"/>
                    <a:pt x="525" y="545"/>
                    <a:pt x="590" y="545"/>
                  </a:cubicBezTo>
                  <a:cubicBezTo>
                    <a:pt x="619" y="545"/>
                    <a:pt x="650" y="539"/>
                    <a:pt x="679" y="524"/>
                  </a:cubicBezTo>
                  <a:cubicBezTo>
                    <a:pt x="762" y="465"/>
                    <a:pt x="798" y="357"/>
                    <a:pt x="750" y="274"/>
                  </a:cubicBezTo>
                  <a:lnTo>
                    <a:pt x="703" y="203"/>
                  </a:lnTo>
                  <a:cubicBezTo>
                    <a:pt x="643" y="84"/>
                    <a:pt x="524" y="0"/>
                    <a:pt x="38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879" name="Google Shape;12704;p60"/>
          <p:cNvSpPr/>
          <p:nvPr/>
        </p:nvSpPr>
        <p:spPr>
          <a:xfrm>
            <a:off x="6208564" y="2827483"/>
            <a:ext cx="473949" cy="164892"/>
          </a:xfrm>
          <a:custGeom>
            <a:avLst/>
            <a:gdLst/>
            <a:ahLst/>
            <a:cxnLst/>
            <a:rect l="l" t="t" r="r" b="b"/>
            <a:pathLst>
              <a:path w="11776" h="4097" extrusionOk="0">
                <a:moveTo>
                  <a:pt x="179" y="1"/>
                </a:moveTo>
                <a:cubicBezTo>
                  <a:pt x="96" y="1"/>
                  <a:pt x="0" y="84"/>
                  <a:pt x="0" y="179"/>
                </a:cubicBezTo>
                <a:lnTo>
                  <a:pt x="0" y="3906"/>
                </a:lnTo>
                <a:cubicBezTo>
                  <a:pt x="0" y="3989"/>
                  <a:pt x="84" y="4084"/>
                  <a:pt x="179" y="4084"/>
                </a:cubicBezTo>
                <a:lnTo>
                  <a:pt x="1215" y="4084"/>
                </a:lnTo>
                <a:cubicBezTo>
                  <a:pt x="1298" y="4084"/>
                  <a:pt x="1393" y="4013"/>
                  <a:pt x="1393" y="3906"/>
                </a:cubicBezTo>
                <a:cubicBezTo>
                  <a:pt x="1393" y="3811"/>
                  <a:pt x="1310" y="3727"/>
                  <a:pt x="1215" y="3727"/>
                </a:cubicBezTo>
                <a:lnTo>
                  <a:pt x="357" y="3727"/>
                </a:lnTo>
                <a:lnTo>
                  <a:pt x="357" y="1929"/>
                </a:lnTo>
                <a:lnTo>
                  <a:pt x="11418" y="1929"/>
                </a:lnTo>
                <a:lnTo>
                  <a:pt x="11418" y="3739"/>
                </a:lnTo>
                <a:lnTo>
                  <a:pt x="1893" y="3739"/>
                </a:lnTo>
                <a:cubicBezTo>
                  <a:pt x="1810" y="3739"/>
                  <a:pt x="1715" y="3811"/>
                  <a:pt x="1715" y="3918"/>
                </a:cubicBezTo>
                <a:cubicBezTo>
                  <a:pt x="1715" y="4013"/>
                  <a:pt x="1786" y="4096"/>
                  <a:pt x="1893" y="4096"/>
                </a:cubicBezTo>
                <a:lnTo>
                  <a:pt x="11585" y="4096"/>
                </a:lnTo>
                <a:cubicBezTo>
                  <a:pt x="11668" y="4096"/>
                  <a:pt x="11764" y="4025"/>
                  <a:pt x="11764" y="3918"/>
                </a:cubicBezTo>
                <a:lnTo>
                  <a:pt x="11764" y="1537"/>
                </a:lnTo>
                <a:cubicBezTo>
                  <a:pt x="11764" y="1453"/>
                  <a:pt x="11692" y="1358"/>
                  <a:pt x="11585" y="1358"/>
                </a:cubicBezTo>
                <a:cubicBezTo>
                  <a:pt x="11490" y="1358"/>
                  <a:pt x="11406" y="1429"/>
                  <a:pt x="11406" y="1537"/>
                </a:cubicBezTo>
                <a:lnTo>
                  <a:pt x="11406" y="1596"/>
                </a:lnTo>
                <a:lnTo>
                  <a:pt x="334" y="1596"/>
                </a:lnTo>
                <a:lnTo>
                  <a:pt x="334" y="358"/>
                </a:lnTo>
                <a:lnTo>
                  <a:pt x="1155" y="358"/>
                </a:lnTo>
                <a:lnTo>
                  <a:pt x="1155" y="1132"/>
                </a:lnTo>
                <a:cubicBezTo>
                  <a:pt x="1155" y="1227"/>
                  <a:pt x="1227" y="1310"/>
                  <a:pt x="1334" y="1310"/>
                </a:cubicBezTo>
                <a:cubicBezTo>
                  <a:pt x="1429" y="1310"/>
                  <a:pt x="1500" y="1239"/>
                  <a:pt x="1500" y="1132"/>
                </a:cubicBezTo>
                <a:lnTo>
                  <a:pt x="1500" y="358"/>
                </a:lnTo>
                <a:lnTo>
                  <a:pt x="2072" y="358"/>
                </a:lnTo>
                <a:lnTo>
                  <a:pt x="2072" y="834"/>
                </a:lnTo>
                <a:cubicBezTo>
                  <a:pt x="2072" y="929"/>
                  <a:pt x="2143" y="1013"/>
                  <a:pt x="2251" y="1013"/>
                </a:cubicBezTo>
                <a:cubicBezTo>
                  <a:pt x="2334" y="1013"/>
                  <a:pt x="2429" y="941"/>
                  <a:pt x="2429" y="834"/>
                </a:cubicBezTo>
                <a:lnTo>
                  <a:pt x="2429" y="358"/>
                </a:lnTo>
                <a:lnTo>
                  <a:pt x="2977" y="358"/>
                </a:lnTo>
                <a:lnTo>
                  <a:pt x="2977" y="1132"/>
                </a:lnTo>
                <a:cubicBezTo>
                  <a:pt x="2977" y="1227"/>
                  <a:pt x="3048" y="1310"/>
                  <a:pt x="3155" y="1310"/>
                </a:cubicBezTo>
                <a:cubicBezTo>
                  <a:pt x="3263" y="1310"/>
                  <a:pt x="3334" y="1239"/>
                  <a:pt x="3334" y="1132"/>
                </a:cubicBezTo>
                <a:lnTo>
                  <a:pt x="3334" y="358"/>
                </a:lnTo>
                <a:lnTo>
                  <a:pt x="3906" y="358"/>
                </a:lnTo>
                <a:lnTo>
                  <a:pt x="3906" y="834"/>
                </a:lnTo>
                <a:cubicBezTo>
                  <a:pt x="3906" y="929"/>
                  <a:pt x="3977" y="1013"/>
                  <a:pt x="4084" y="1013"/>
                </a:cubicBezTo>
                <a:cubicBezTo>
                  <a:pt x="4167" y="1013"/>
                  <a:pt x="4263" y="941"/>
                  <a:pt x="4263" y="834"/>
                </a:cubicBezTo>
                <a:lnTo>
                  <a:pt x="4263" y="358"/>
                </a:lnTo>
                <a:lnTo>
                  <a:pt x="4810" y="358"/>
                </a:lnTo>
                <a:lnTo>
                  <a:pt x="4810" y="1132"/>
                </a:lnTo>
                <a:cubicBezTo>
                  <a:pt x="4810" y="1227"/>
                  <a:pt x="4882" y="1310"/>
                  <a:pt x="4989" y="1310"/>
                </a:cubicBezTo>
                <a:cubicBezTo>
                  <a:pt x="5096" y="1310"/>
                  <a:pt x="5168" y="1239"/>
                  <a:pt x="5168" y="1132"/>
                </a:cubicBezTo>
                <a:lnTo>
                  <a:pt x="5168" y="358"/>
                </a:lnTo>
                <a:lnTo>
                  <a:pt x="5727" y="358"/>
                </a:lnTo>
                <a:lnTo>
                  <a:pt x="5727" y="834"/>
                </a:lnTo>
                <a:cubicBezTo>
                  <a:pt x="5727" y="929"/>
                  <a:pt x="5811" y="1013"/>
                  <a:pt x="5906" y="1013"/>
                </a:cubicBezTo>
                <a:cubicBezTo>
                  <a:pt x="6001" y="1013"/>
                  <a:pt x="6084" y="941"/>
                  <a:pt x="6084" y="834"/>
                </a:cubicBezTo>
                <a:lnTo>
                  <a:pt x="6084" y="358"/>
                </a:lnTo>
                <a:lnTo>
                  <a:pt x="6644" y="358"/>
                </a:lnTo>
                <a:lnTo>
                  <a:pt x="6644" y="1132"/>
                </a:lnTo>
                <a:cubicBezTo>
                  <a:pt x="6644" y="1227"/>
                  <a:pt x="6715" y="1310"/>
                  <a:pt x="6823" y="1310"/>
                </a:cubicBezTo>
                <a:cubicBezTo>
                  <a:pt x="6906" y="1310"/>
                  <a:pt x="7001" y="1239"/>
                  <a:pt x="7001" y="1132"/>
                </a:cubicBezTo>
                <a:lnTo>
                  <a:pt x="7001" y="358"/>
                </a:lnTo>
                <a:lnTo>
                  <a:pt x="7561" y="358"/>
                </a:lnTo>
                <a:lnTo>
                  <a:pt x="7561" y="834"/>
                </a:lnTo>
                <a:cubicBezTo>
                  <a:pt x="7561" y="929"/>
                  <a:pt x="7632" y="1013"/>
                  <a:pt x="7739" y="1013"/>
                </a:cubicBezTo>
                <a:cubicBezTo>
                  <a:pt x="7835" y="1013"/>
                  <a:pt x="7918" y="941"/>
                  <a:pt x="7918" y="834"/>
                </a:cubicBezTo>
                <a:lnTo>
                  <a:pt x="7918" y="358"/>
                </a:lnTo>
                <a:lnTo>
                  <a:pt x="8466" y="358"/>
                </a:lnTo>
                <a:lnTo>
                  <a:pt x="8466" y="1132"/>
                </a:lnTo>
                <a:cubicBezTo>
                  <a:pt x="8466" y="1227"/>
                  <a:pt x="8549" y="1310"/>
                  <a:pt x="8644" y="1310"/>
                </a:cubicBezTo>
                <a:cubicBezTo>
                  <a:pt x="8739" y="1310"/>
                  <a:pt x="8823" y="1239"/>
                  <a:pt x="8823" y="1132"/>
                </a:cubicBezTo>
                <a:lnTo>
                  <a:pt x="8823" y="358"/>
                </a:lnTo>
                <a:lnTo>
                  <a:pt x="9394" y="358"/>
                </a:lnTo>
                <a:lnTo>
                  <a:pt x="9394" y="834"/>
                </a:lnTo>
                <a:cubicBezTo>
                  <a:pt x="9394" y="929"/>
                  <a:pt x="9466" y="1013"/>
                  <a:pt x="9573" y="1013"/>
                </a:cubicBezTo>
                <a:cubicBezTo>
                  <a:pt x="9656" y="1013"/>
                  <a:pt x="9752" y="941"/>
                  <a:pt x="9752" y="834"/>
                </a:cubicBezTo>
                <a:lnTo>
                  <a:pt x="9752" y="358"/>
                </a:lnTo>
                <a:lnTo>
                  <a:pt x="10299" y="358"/>
                </a:lnTo>
                <a:lnTo>
                  <a:pt x="10299" y="1132"/>
                </a:lnTo>
                <a:cubicBezTo>
                  <a:pt x="10299" y="1227"/>
                  <a:pt x="10371" y="1310"/>
                  <a:pt x="10478" y="1310"/>
                </a:cubicBezTo>
                <a:cubicBezTo>
                  <a:pt x="10573" y="1310"/>
                  <a:pt x="10656" y="1239"/>
                  <a:pt x="10656" y="1132"/>
                </a:cubicBezTo>
                <a:lnTo>
                  <a:pt x="10656" y="358"/>
                </a:lnTo>
                <a:lnTo>
                  <a:pt x="11478" y="358"/>
                </a:lnTo>
                <a:lnTo>
                  <a:pt x="11478" y="834"/>
                </a:lnTo>
                <a:cubicBezTo>
                  <a:pt x="11418" y="941"/>
                  <a:pt x="11490" y="1013"/>
                  <a:pt x="11597" y="1013"/>
                </a:cubicBezTo>
                <a:cubicBezTo>
                  <a:pt x="11692" y="1013"/>
                  <a:pt x="11776" y="941"/>
                  <a:pt x="11776" y="834"/>
                </a:cubicBezTo>
                <a:lnTo>
                  <a:pt x="11776" y="179"/>
                </a:lnTo>
                <a:cubicBezTo>
                  <a:pt x="11776" y="96"/>
                  <a:pt x="11704" y="1"/>
                  <a:pt x="11597" y="1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880" name="Google Shape;12705;p60"/>
          <p:cNvGrpSpPr/>
          <p:nvPr/>
        </p:nvGrpSpPr>
        <p:grpSpPr>
          <a:xfrm>
            <a:off x="8417632" y="2575911"/>
            <a:ext cx="143803" cy="472220"/>
            <a:chOff x="2347450" y="1954564"/>
            <a:chExt cx="113639" cy="373168"/>
          </a:xfrm>
          <a:solidFill>
            <a:srgbClr val="0D4D98"/>
          </a:solidFill>
        </p:grpSpPr>
        <p:sp>
          <p:nvSpPr>
            <p:cNvPr id="881" name="Google Shape;12706;p60"/>
            <p:cNvSpPr/>
            <p:nvPr/>
          </p:nvSpPr>
          <p:spPr>
            <a:xfrm>
              <a:off x="2347450" y="1954564"/>
              <a:ext cx="89022" cy="261819"/>
            </a:xfrm>
            <a:custGeom>
              <a:avLst/>
              <a:gdLst/>
              <a:ahLst/>
              <a:cxnLst/>
              <a:rect l="l" t="t" r="r" b="b"/>
              <a:pathLst>
                <a:path w="2799" h="8232" extrusionOk="0">
                  <a:moveTo>
                    <a:pt x="1799" y="0"/>
                  </a:moveTo>
                  <a:cubicBezTo>
                    <a:pt x="1610" y="0"/>
                    <a:pt x="1422" y="78"/>
                    <a:pt x="1286" y="231"/>
                  </a:cubicBezTo>
                  <a:lnTo>
                    <a:pt x="786" y="814"/>
                  </a:lnTo>
                  <a:cubicBezTo>
                    <a:pt x="274" y="1386"/>
                    <a:pt x="1" y="2124"/>
                    <a:pt x="1" y="2898"/>
                  </a:cubicBezTo>
                  <a:lnTo>
                    <a:pt x="1" y="4874"/>
                  </a:lnTo>
                  <a:cubicBezTo>
                    <a:pt x="1" y="5077"/>
                    <a:pt x="394" y="5124"/>
                    <a:pt x="394" y="5434"/>
                  </a:cubicBezTo>
                  <a:cubicBezTo>
                    <a:pt x="394" y="5636"/>
                    <a:pt x="239" y="5708"/>
                    <a:pt x="60" y="5934"/>
                  </a:cubicBezTo>
                  <a:cubicBezTo>
                    <a:pt x="24" y="5958"/>
                    <a:pt x="13" y="6005"/>
                    <a:pt x="13" y="6053"/>
                  </a:cubicBezTo>
                  <a:lnTo>
                    <a:pt x="13" y="7279"/>
                  </a:lnTo>
                  <a:cubicBezTo>
                    <a:pt x="13" y="7577"/>
                    <a:pt x="72" y="7863"/>
                    <a:pt x="191" y="8137"/>
                  </a:cubicBezTo>
                  <a:cubicBezTo>
                    <a:pt x="215" y="8196"/>
                    <a:pt x="274" y="8232"/>
                    <a:pt x="358" y="8232"/>
                  </a:cubicBezTo>
                  <a:cubicBezTo>
                    <a:pt x="477" y="8232"/>
                    <a:pt x="560" y="8101"/>
                    <a:pt x="513" y="7982"/>
                  </a:cubicBezTo>
                  <a:cubicBezTo>
                    <a:pt x="417" y="7756"/>
                    <a:pt x="394" y="7089"/>
                    <a:pt x="370" y="6113"/>
                  </a:cubicBezTo>
                  <a:cubicBezTo>
                    <a:pt x="489" y="5958"/>
                    <a:pt x="775" y="5815"/>
                    <a:pt x="775" y="5422"/>
                  </a:cubicBezTo>
                  <a:cubicBezTo>
                    <a:pt x="775" y="5005"/>
                    <a:pt x="441" y="4839"/>
                    <a:pt x="370" y="4779"/>
                  </a:cubicBezTo>
                  <a:lnTo>
                    <a:pt x="370" y="2874"/>
                  </a:lnTo>
                  <a:cubicBezTo>
                    <a:pt x="370" y="2195"/>
                    <a:pt x="620" y="1541"/>
                    <a:pt x="1072" y="1029"/>
                  </a:cubicBezTo>
                  <a:lnTo>
                    <a:pt x="1572" y="457"/>
                  </a:lnTo>
                  <a:cubicBezTo>
                    <a:pt x="1636" y="381"/>
                    <a:pt x="1727" y="343"/>
                    <a:pt x="1816" y="343"/>
                  </a:cubicBezTo>
                  <a:cubicBezTo>
                    <a:pt x="1908" y="343"/>
                    <a:pt x="2000" y="384"/>
                    <a:pt x="2060" y="469"/>
                  </a:cubicBezTo>
                  <a:lnTo>
                    <a:pt x="2477" y="969"/>
                  </a:lnTo>
                  <a:cubicBezTo>
                    <a:pt x="2512" y="1018"/>
                    <a:pt x="2567" y="1042"/>
                    <a:pt x="2623" y="1042"/>
                  </a:cubicBezTo>
                  <a:cubicBezTo>
                    <a:pt x="2663" y="1042"/>
                    <a:pt x="2704" y="1030"/>
                    <a:pt x="2739" y="1005"/>
                  </a:cubicBezTo>
                  <a:cubicBezTo>
                    <a:pt x="2799" y="933"/>
                    <a:pt x="2799" y="826"/>
                    <a:pt x="2739" y="755"/>
                  </a:cubicBezTo>
                  <a:lnTo>
                    <a:pt x="2322" y="243"/>
                  </a:lnTo>
                  <a:cubicBezTo>
                    <a:pt x="2184" y="81"/>
                    <a:pt x="1991" y="0"/>
                    <a:pt x="1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82" name="Google Shape;12707;p60"/>
            <p:cNvSpPr/>
            <p:nvPr/>
          </p:nvSpPr>
          <p:spPr>
            <a:xfrm>
              <a:off x="2362970" y="1994352"/>
              <a:ext cx="98118" cy="333380"/>
            </a:xfrm>
            <a:custGeom>
              <a:avLst/>
              <a:gdLst/>
              <a:ahLst/>
              <a:cxnLst/>
              <a:rect l="l" t="t" r="r" b="b"/>
              <a:pathLst>
                <a:path w="3085" h="10482" extrusionOk="0">
                  <a:moveTo>
                    <a:pt x="2488" y="0"/>
                  </a:moveTo>
                  <a:cubicBezTo>
                    <a:pt x="2461" y="0"/>
                    <a:pt x="2434" y="5"/>
                    <a:pt x="2406" y="16"/>
                  </a:cubicBezTo>
                  <a:cubicBezTo>
                    <a:pt x="2322" y="63"/>
                    <a:pt x="2287" y="171"/>
                    <a:pt x="2334" y="254"/>
                  </a:cubicBezTo>
                  <a:cubicBezTo>
                    <a:pt x="2703" y="1004"/>
                    <a:pt x="2620" y="1623"/>
                    <a:pt x="2632" y="1742"/>
                  </a:cubicBezTo>
                  <a:lnTo>
                    <a:pt x="2227" y="2159"/>
                  </a:lnTo>
                  <a:cubicBezTo>
                    <a:pt x="1965" y="2445"/>
                    <a:pt x="1989" y="2909"/>
                    <a:pt x="2287" y="3147"/>
                  </a:cubicBezTo>
                  <a:lnTo>
                    <a:pt x="2632" y="3433"/>
                  </a:lnTo>
                  <a:lnTo>
                    <a:pt x="2632" y="5957"/>
                  </a:lnTo>
                  <a:cubicBezTo>
                    <a:pt x="2632" y="6326"/>
                    <a:pt x="2513" y="6683"/>
                    <a:pt x="2287" y="6981"/>
                  </a:cubicBezTo>
                  <a:lnTo>
                    <a:pt x="1406" y="8172"/>
                  </a:lnTo>
                  <a:lnTo>
                    <a:pt x="1406" y="4171"/>
                  </a:lnTo>
                  <a:lnTo>
                    <a:pt x="2203" y="3588"/>
                  </a:lnTo>
                  <a:cubicBezTo>
                    <a:pt x="2275" y="3528"/>
                    <a:pt x="2287" y="3433"/>
                    <a:pt x="2251" y="3350"/>
                  </a:cubicBezTo>
                  <a:cubicBezTo>
                    <a:pt x="2215" y="3307"/>
                    <a:pt x="2162" y="3285"/>
                    <a:pt x="2108" y="3285"/>
                  </a:cubicBezTo>
                  <a:cubicBezTo>
                    <a:pt x="2071" y="3285"/>
                    <a:pt x="2034" y="3295"/>
                    <a:pt x="2001" y="3314"/>
                  </a:cubicBezTo>
                  <a:lnTo>
                    <a:pt x="1430" y="3742"/>
                  </a:lnTo>
                  <a:lnTo>
                    <a:pt x="1430" y="230"/>
                  </a:lnTo>
                  <a:cubicBezTo>
                    <a:pt x="1430" y="123"/>
                    <a:pt x="1358" y="51"/>
                    <a:pt x="1251" y="51"/>
                  </a:cubicBezTo>
                  <a:cubicBezTo>
                    <a:pt x="1144" y="51"/>
                    <a:pt x="1072" y="123"/>
                    <a:pt x="1072" y="230"/>
                  </a:cubicBezTo>
                  <a:lnTo>
                    <a:pt x="1072" y="1349"/>
                  </a:lnTo>
                  <a:lnTo>
                    <a:pt x="656" y="992"/>
                  </a:lnTo>
                  <a:cubicBezTo>
                    <a:pt x="622" y="964"/>
                    <a:pt x="579" y="949"/>
                    <a:pt x="537" y="949"/>
                  </a:cubicBezTo>
                  <a:cubicBezTo>
                    <a:pt x="490" y="949"/>
                    <a:pt x="443" y="967"/>
                    <a:pt x="406" y="1004"/>
                  </a:cubicBezTo>
                  <a:cubicBezTo>
                    <a:pt x="346" y="1075"/>
                    <a:pt x="346" y="1183"/>
                    <a:pt x="417" y="1254"/>
                  </a:cubicBezTo>
                  <a:cubicBezTo>
                    <a:pt x="906" y="1683"/>
                    <a:pt x="1037" y="1826"/>
                    <a:pt x="1060" y="1826"/>
                  </a:cubicBezTo>
                  <a:lnTo>
                    <a:pt x="1060" y="5135"/>
                  </a:lnTo>
                  <a:lnTo>
                    <a:pt x="703" y="4814"/>
                  </a:lnTo>
                  <a:cubicBezTo>
                    <a:pt x="663" y="4786"/>
                    <a:pt x="621" y="4771"/>
                    <a:pt x="578" y="4771"/>
                  </a:cubicBezTo>
                  <a:cubicBezTo>
                    <a:pt x="532" y="4771"/>
                    <a:pt x="485" y="4789"/>
                    <a:pt x="441" y="4826"/>
                  </a:cubicBezTo>
                  <a:cubicBezTo>
                    <a:pt x="382" y="4897"/>
                    <a:pt x="382" y="5004"/>
                    <a:pt x="465" y="5076"/>
                  </a:cubicBezTo>
                  <a:lnTo>
                    <a:pt x="1060" y="5636"/>
                  </a:lnTo>
                  <a:lnTo>
                    <a:pt x="1060" y="8267"/>
                  </a:lnTo>
                  <a:lnTo>
                    <a:pt x="358" y="7267"/>
                  </a:lnTo>
                  <a:cubicBezTo>
                    <a:pt x="319" y="7220"/>
                    <a:pt x="261" y="7189"/>
                    <a:pt x="205" y="7189"/>
                  </a:cubicBezTo>
                  <a:cubicBezTo>
                    <a:pt x="174" y="7189"/>
                    <a:pt x="145" y="7198"/>
                    <a:pt x="120" y="7219"/>
                  </a:cubicBezTo>
                  <a:cubicBezTo>
                    <a:pt x="48" y="7279"/>
                    <a:pt x="13" y="7386"/>
                    <a:pt x="72" y="7457"/>
                  </a:cubicBezTo>
                  <a:lnTo>
                    <a:pt x="1072" y="8850"/>
                  </a:lnTo>
                  <a:lnTo>
                    <a:pt x="1072" y="9231"/>
                  </a:lnTo>
                  <a:lnTo>
                    <a:pt x="322" y="8517"/>
                  </a:lnTo>
                  <a:cubicBezTo>
                    <a:pt x="288" y="8483"/>
                    <a:pt x="246" y="8468"/>
                    <a:pt x="203" y="8468"/>
                  </a:cubicBezTo>
                  <a:cubicBezTo>
                    <a:pt x="157" y="8468"/>
                    <a:pt x="110" y="8486"/>
                    <a:pt x="72" y="8517"/>
                  </a:cubicBezTo>
                  <a:cubicBezTo>
                    <a:pt x="1" y="8588"/>
                    <a:pt x="13" y="8695"/>
                    <a:pt x="72" y="8767"/>
                  </a:cubicBezTo>
                  <a:lnTo>
                    <a:pt x="1060" y="9719"/>
                  </a:lnTo>
                  <a:lnTo>
                    <a:pt x="1060" y="10303"/>
                  </a:lnTo>
                  <a:cubicBezTo>
                    <a:pt x="1060" y="10410"/>
                    <a:pt x="1132" y="10481"/>
                    <a:pt x="1239" y="10481"/>
                  </a:cubicBezTo>
                  <a:cubicBezTo>
                    <a:pt x="1334" y="10481"/>
                    <a:pt x="1418" y="10410"/>
                    <a:pt x="1418" y="10303"/>
                  </a:cubicBezTo>
                  <a:lnTo>
                    <a:pt x="1418" y="9719"/>
                  </a:lnTo>
                  <a:lnTo>
                    <a:pt x="2430" y="8695"/>
                  </a:lnTo>
                  <a:cubicBezTo>
                    <a:pt x="2501" y="8624"/>
                    <a:pt x="2501" y="8517"/>
                    <a:pt x="2430" y="8445"/>
                  </a:cubicBezTo>
                  <a:cubicBezTo>
                    <a:pt x="2388" y="8410"/>
                    <a:pt x="2343" y="8392"/>
                    <a:pt x="2299" y="8392"/>
                  </a:cubicBezTo>
                  <a:cubicBezTo>
                    <a:pt x="2254" y="8392"/>
                    <a:pt x="2209" y="8410"/>
                    <a:pt x="2168" y="8445"/>
                  </a:cubicBezTo>
                  <a:lnTo>
                    <a:pt x="1394" y="9219"/>
                  </a:lnTo>
                  <a:lnTo>
                    <a:pt x="1394" y="8767"/>
                  </a:lnTo>
                  <a:lnTo>
                    <a:pt x="2561" y="7183"/>
                  </a:lnTo>
                  <a:cubicBezTo>
                    <a:pt x="2823" y="6826"/>
                    <a:pt x="2965" y="6386"/>
                    <a:pt x="2965" y="5945"/>
                  </a:cubicBezTo>
                  <a:lnTo>
                    <a:pt x="2965" y="3338"/>
                  </a:lnTo>
                  <a:cubicBezTo>
                    <a:pt x="3001" y="3326"/>
                    <a:pt x="2977" y="3266"/>
                    <a:pt x="2930" y="3230"/>
                  </a:cubicBezTo>
                  <a:lnTo>
                    <a:pt x="2513" y="2897"/>
                  </a:lnTo>
                  <a:cubicBezTo>
                    <a:pt x="2370" y="2778"/>
                    <a:pt x="2346" y="2552"/>
                    <a:pt x="2489" y="2421"/>
                  </a:cubicBezTo>
                  <a:cubicBezTo>
                    <a:pt x="2918" y="1956"/>
                    <a:pt x="2989" y="1945"/>
                    <a:pt x="2989" y="1826"/>
                  </a:cubicBezTo>
                  <a:cubicBezTo>
                    <a:pt x="2977" y="1671"/>
                    <a:pt x="3084" y="944"/>
                    <a:pt x="2644" y="99"/>
                  </a:cubicBezTo>
                  <a:cubicBezTo>
                    <a:pt x="2610" y="32"/>
                    <a:pt x="2553" y="0"/>
                    <a:pt x="248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883" name="Google Shape;12708;p60"/>
          <p:cNvSpPr/>
          <p:nvPr/>
        </p:nvSpPr>
        <p:spPr>
          <a:xfrm>
            <a:off x="6207801" y="2156615"/>
            <a:ext cx="455757" cy="233634"/>
          </a:xfrm>
          <a:custGeom>
            <a:avLst/>
            <a:gdLst/>
            <a:ahLst/>
            <a:cxnLst/>
            <a:rect l="l" t="t" r="r" b="b"/>
            <a:pathLst>
              <a:path w="11324" h="5805" extrusionOk="0">
                <a:moveTo>
                  <a:pt x="5525" y="339"/>
                </a:moveTo>
                <a:lnTo>
                  <a:pt x="5525" y="4066"/>
                </a:lnTo>
                <a:cubicBezTo>
                  <a:pt x="5430" y="4078"/>
                  <a:pt x="5323" y="4090"/>
                  <a:pt x="5239" y="4125"/>
                </a:cubicBezTo>
                <a:lnTo>
                  <a:pt x="3810" y="684"/>
                </a:lnTo>
                <a:cubicBezTo>
                  <a:pt x="4013" y="601"/>
                  <a:pt x="4239" y="542"/>
                  <a:pt x="4477" y="482"/>
                </a:cubicBezTo>
                <a:lnTo>
                  <a:pt x="4692" y="1542"/>
                </a:lnTo>
                <a:cubicBezTo>
                  <a:pt x="4702" y="1618"/>
                  <a:pt x="4773" y="1674"/>
                  <a:pt x="4858" y="1674"/>
                </a:cubicBezTo>
                <a:cubicBezTo>
                  <a:pt x="4866" y="1674"/>
                  <a:pt x="4874" y="1674"/>
                  <a:pt x="4882" y="1673"/>
                </a:cubicBezTo>
                <a:cubicBezTo>
                  <a:pt x="4965" y="1649"/>
                  <a:pt x="5025" y="1565"/>
                  <a:pt x="5013" y="1470"/>
                </a:cubicBezTo>
                <a:lnTo>
                  <a:pt x="4811" y="422"/>
                </a:lnTo>
                <a:cubicBezTo>
                  <a:pt x="5049" y="375"/>
                  <a:pt x="5263" y="363"/>
                  <a:pt x="5525" y="339"/>
                </a:cubicBezTo>
                <a:close/>
                <a:moveTo>
                  <a:pt x="5846" y="351"/>
                </a:moveTo>
                <a:cubicBezTo>
                  <a:pt x="6085" y="351"/>
                  <a:pt x="6323" y="375"/>
                  <a:pt x="6561" y="422"/>
                </a:cubicBezTo>
                <a:lnTo>
                  <a:pt x="6358" y="1458"/>
                </a:lnTo>
                <a:cubicBezTo>
                  <a:pt x="6335" y="1554"/>
                  <a:pt x="6394" y="1637"/>
                  <a:pt x="6489" y="1661"/>
                </a:cubicBezTo>
                <a:cubicBezTo>
                  <a:pt x="6496" y="1662"/>
                  <a:pt x="6504" y="1662"/>
                  <a:pt x="6511" y="1662"/>
                </a:cubicBezTo>
                <a:cubicBezTo>
                  <a:pt x="6588" y="1662"/>
                  <a:pt x="6669" y="1605"/>
                  <a:pt x="6680" y="1518"/>
                </a:cubicBezTo>
                <a:lnTo>
                  <a:pt x="6894" y="482"/>
                </a:lnTo>
                <a:cubicBezTo>
                  <a:pt x="7109" y="542"/>
                  <a:pt x="7347" y="601"/>
                  <a:pt x="7573" y="684"/>
                </a:cubicBezTo>
                <a:lnTo>
                  <a:pt x="6144" y="4125"/>
                </a:lnTo>
                <a:cubicBezTo>
                  <a:pt x="6061" y="4102"/>
                  <a:pt x="5954" y="4078"/>
                  <a:pt x="5846" y="4066"/>
                </a:cubicBezTo>
                <a:lnTo>
                  <a:pt x="5846" y="351"/>
                </a:lnTo>
                <a:close/>
                <a:moveTo>
                  <a:pt x="3477" y="803"/>
                </a:moveTo>
                <a:lnTo>
                  <a:pt x="4906" y="4232"/>
                </a:lnTo>
                <a:cubicBezTo>
                  <a:pt x="4823" y="4280"/>
                  <a:pt x="4727" y="4328"/>
                  <a:pt x="4644" y="4399"/>
                </a:cubicBezTo>
                <a:lnTo>
                  <a:pt x="2036" y="1792"/>
                </a:lnTo>
                <a:cubicBezTo>
                  <a:pt x="2215" y="1625"/>
                  <a:pt x="2394" y="1470"/>
                  <a:pt x="2584" y="1339"/>
                </a:cubicBezTo>
                <a:lnTo>
                  <a:pt x="3179" y="2232"/>
                </a:lnTo>
                <a:cubicBezTo>
                  <a:pt x="3215" y="2280"/>
                  <a:pt x="3275" y="2316"/>
                  <a:pt x="3322" y="2316"/>
                </a:cubicBezTo>
                <a:cubicBezTo>
                  <a:pt x="3346" y="2316"/>
                  <a:pt x="3382" y="2292"/>
                  <a:pt x="3406" y="2280"/>
                </a:cubicBezTo>
                <a:cubicBezTo>
                  <a:pt x="3477" y="2232"/>
                  <a:pt x="3513" y="2137"/>
                  <a:pt x="3453" y="2042"/>
                </a:cubicBezTo>
                <a:lnTo>
                  <a:pt x="2858" y="1149"/>
                </a:lnTo>
                <a:cubicBezTo>
                  <a:pt x="3048" y="1030"/>
                  <a:pt x="3263" y="911"/>
                  <a:pt x="3477" y="803"/>
                </a:cubicBezTo>
                <a:close/>
                <a:moveTo>
                  <a:pt x="7859" y="803"/>
                </a:moveTo>
                <a:cubicBezTo>
                  <a:pt x="8085" y="911"/>
                  <a:pt x="8287" y="1030"/>
                  <a:pt x="8502" y="1149"/>
                </a:cubicBezTo>
                <a:lnTo>
                  <a:pt x="7906" y="2042"/>
                </a:lnTo>
                <a:cubicBezTo>
                  <a:pt x="7823" y="2161"/>
                  <a:pt x="7906" y="2316"/>
                  <a:pt x="8037" y="2316"/>
                </a:cubicBezTo>
                <a:cubicBezTo>
                  <a:pt x="8097" y="2316"/>
                  <a:pt x="8144" y="2280"/>
                  <a:pt x="8168" y="2232"/>
                </a:cubicBezTo>
                <a:lnTo>
                  <a:pt x="8763" y="1339"/>
                </a:lnTo>
                <a:cubicBezTo>
                  <a:pt x="8954" y="1470"/>
                  <a:pt x="9133" y="1625"/>
                  <a:pt x="9311" y="1792"/>
                </a:cubicBezTo>
                <a:cubicBezTo>
                  <a:pt x="6804" y="4299"/>
                  <a:pt x="6713" y="4400"/>
                  <a:pt x="6696" y="4400"/>
                </a:cubicBezTo>
                <a:cubicBezTo>
                  <a:pt x="6695" y="4400"/>
                  <a:pt x="6694" y="4399"/>
                  <a:pt x="6692" y="4399"/>
                </a:cubicBezTo>
                <a:cubicBezTo>
                  <a:pt x="6608" y="4340"/>
                  <a:pt x="6537" y="4280"/>
                  <a:pt x="6442" y="4232"/>
                </a:cubicBezTo>
                <a:lnTo>
                  <a:pt x="7859" y="803"/>
                </a:lnTo>
                <a:close/>
                <a:moveTo>
                  <a:pt x="9549" y="2042"/>
                </a:moveTo>
                <a:cubicBezTo>
                  <a:pt x="9716" y="2220"/>
                  <a:pt x="9859" y="2399"/>
                  <a:pt x="10002" y="2589"/>
                </a:cubicBezTo>
                <a:lnTo>
                  <a:pt x="9109" y="3185"/>
                </a:lnTo>
                <a:cubicBezTo>
                  <a:pt x="9037" y="3232"/>
                  <a:pt x="9002" y="3340"/>
                  <a:pt x="9061" y="3423"/>
                </a:cubicBezTo>
                <a:cubicBezTo>
                  <a:pt x="9091" y="3475"/>
                  <a:pt x="9139" y="3504"/>
                  <a:pt x="9194" y="3504"/>
                </a:cubicBezTo>
                <a:cubicBezTo>
                  <a:pt x="9227" y="3504"/>
                  <a:pt x="9263" y="3493"/>
                  <a:pt x="9299" y="3470"/>
                </a:cubicBezTo>
                <a:lnTo>
                  <a:pt x="10192" y="2875"/>
                </a:lnTo>
                <a:cubicBezTo>
                  <a:pt x="10311" y="3066"/>
                  <a:pt x="10430" y="3292"/>
                  <a:pt x="10514" y="3506"/>
                </a:cubicBezTo>
                <a:lnTo>
                  <a:pt x="7144" y="4887"/>
                </a:lnTo>
                <a:cubicBezTo>
                  <a:pt x="7085" y="4792"/>
                  <a:pt x="7025" y="4709"/>
                  <a:pt x="6954" y="4637"/>
                </a:cubicBezTo>
                <a:lnTo>
                  <a:pt x="9549" y="2042"/>
                </a:lnTo>
                <a:close/>
                <a:moveTo>
                  <a:pt x="703" y="3780"/>
                </a:moveTo>
                <a:lnTo>
                  <a:pt x="4061" y="5185"/>
                </a:lnTo>
                <a:cubicBezTo>
                  <a:pt x="4037" y="5292"/>
                  <a:pt x="4001" y="5375"/>
                  <a:pt x="3989" y="5483"/>
                </a:cubicBezTo>
                <a:lnTo>
                  <a:pt x="370" y="5483"/>
                </a:lnTo>
                <a:cubicBezTo>
                  <a:pt x="370" y="5245"/>
                  <a:pt x="405" y="5018"/>
                  <a:pt x="429" y="4792"/>
                </a:cubicBezTo>
                <a:lnTo>
                  <a:pt x="1489" y="5006"/>
                </a:lnTo>
                <a:lnTo>
                  <a:pt x="1513" y="5006"/>
                </a:lnTo>
                <a:cubicBezTo>
                  <a:pt x="1596" y="5006"/>
                  <a:pt x="1667" y="4947"/>
                  <a:pt x="1679" y="4875"/>
                </a:cubicBezTo>
                <a:cubicBezTo>
                  <a:pt x="1691" y="4780"/>
                  <a:pt x="1632" y="4697"/>
                  <a:pt x="1548" y="4673"/>
                </a:cubicBezTo>
                <a:lnTo>
                  <a:pt x="489" y="4471"/>
                </a:lnTo>
                <a:cubicBezTo>
                  <a:pt x="548" y="4244"/>
                  <a:pt x="608" y="4006"/>
                  <a:pt x="703" y="3780"/>
                </a:cubicBezTo>
                <a:close/>
                <a:moveTo>
                  <a:pt x="5680" y="4399"/>
                </a:moveTo>
                <a:cubicBezTo>
                  <a:pt x="6335" y="4399"/>
                  <a:pt x="6906" y="4852"/>
                  <a:pt x="7037" y="5483"/>
                </a:cubicBezTo>
                <a:lnTo>
                  <a:pt x="4334" y="5483"/>
                </a:lnTo>
                <a:cubicBezTo>
                  <a:pt x="4465" y="4852"/>
                  <a:pt x="5025" y="4399"/>
                  <a:pt x="5680" y="4399"/>
                </a:cubicBezTo>
                <a:close/>
                <a:moveTo>
                  <a:pt x="5632" y="0"/>
                </a:moveTo>
                <a:cubicBezTo>
                  <a:pt x="4161" y="0"/>
                  <a:pt x="2669" y="573"/>
                  <a:pt x="1513" y="1816"/>
                </a:cubicBezTo>
                <a:cubicBezTo>
                  <a:pt x="1453" y="1899"/>
                  <a:pt x="1453" y="1994"/>
                  <a:pt x="1536" y="2054"/>
                </a:cubicBezTo>
                <a:cubicBezTo>
                  <a:pt x="1570" y="2082"/>
                  <a:pt x="1613" y="2097"/>
                  <a:pt x="1654" y="2097"/>
                </a:cubicBezTo>
                <a:cubicBezTo>
                  <a:pt x="1699" y="2097"/>
                  <a:pt x="1743" y="2079"/>
                  <a:pt x="1775" y="2042"/>
                </a:cubicBezTo>
                <a:cubicBezTo>
                  <a:pt x="1775" y="2030"/>
                  <a:pt x="1786" y="2030"/>
                  <a:pt x="1786" y="2018"/>
                </a:cubicBezTo>
                <a:lnTo>
                  <a:pt x="4394" y="4613"/>
                </a:lnTo>
                <a:cubicBezTo>
                  <a:pt x="4311" y="4697"/>
                  <a:pt x="4251" y="4780"/>
                  <a:pt x="4191" y="4875"/>
                </a:cubicBezTo>
                <a:lnTo>
                  <a:pt x="822" y="3470"/>
                </a:lnTo>
                <a:cubicBezTo>
                  <a:pt x="917" y="3268"/>
                  <a:pt x="1024" y="3042"/>
                  <a:pt x="1143" y="2851"/>
                </a:cubicBezTo>
                <a:cubicBezTo>
                  <a:pt x="2084" y="3459"/>
                  <a:pt x="2036" y="3470"/>
                  <a:pt x="2120" y="3470"/>
                </a:cubicBezTo>
                <a:cubicBezTo>
                  <a:pt x="2286" y="3470"/>
                  <a:pt x="2358" y="3268"/>
                  <a:pt x="2215" y="3161"/>
                </a:cubicBezTo>
                <a:lnTo>
                  <a:pt x="1322" y="2566"/>
                </a:lnTo>
                <a:cubicBezTo>
                  <a:pt x="1322" y="2542"/>
                  <a:pt x="1334" y="2542"/>
                  <a:pt x="1334" y="2530"/>
                </a:cubicBezTo>
                <a:cubicBezTo>
                  <a:pt x="1394" y="2458"/>
                  <a:pt x="1370" y="2351"/>
                  <a:pt x="1286" y="2292"/>
                </a:cubicBezTo>
                <a:cubicBezTo>
                  <a:pt x="1261" y="2271"/>
                  <a:pt x="1232" y="2262"/>
                  <a:pt x="1202" y="2262"/>
                </a:cubicBezTo>
                <a:cubicBezTo>
                  <a:pt x="1146" y="2262"/>
                  <a:pt x="1087" y="2293"/>
                  <a:pt x="1048" y="2339"/>
                </a:cubicBezTo>
                <a:cubicBezTo>
                  <a:pt x="381" y="3256"/>
                  <a:pt x="0" y="4411"/>
                  <a:pt x="0" y="5637"/>
                </a:cubicBezTo>
                <a:cubicBezTo>
                  <a:pt x="0" y="5733"/>
                  <a:pt x="72" y="5804"/>
                  <a:pt x="155" y="5804"/>
                </a:cubicBezTo>
                <a:lnTo>
                  <a:pt x="7740" y="5804"/>
                </a:lnTo>
                <a:cubicBezTo>
                  <a:pt x="7823" y="5804"/>
                  <a:pt x="7894" y="5733"/>
                  <a:pt x="7894" y="5637"/>
                </a:cubicBezTo>
                <a:cubicBezTo>
                  <a:pt x="7894" y="5554"/>
                  <a:pt x="7823" y="5483"/>
                  <a:pt x="7740" y="5483"/>
                </a:cubicBezTo>
                <a:lnTo>
                  <a:pt x="7347" y="5483"/>
                </a:lnTo>
                <a:cubicBezTo>
                  <a:pt x="7335" y="5375"/>
                  <a:pt x="7299" y="5268"/>
                  <a:pt x="7263" y="5161"/>
                </a:cubicBezTo>
                <a:lnTo>
                  <a:pt x="10609" y="3780"/>
                </a:lnTo>
                <a:cubicBezTo>
                  <a:pt x="10692" y="4006"/>
                  <a:pt x="10752" y="4232"/>
                  <a:pt x="10823" y="4471"/>
                </a:cubicBezTo>
                <a:lnTo>
                  <a:pt x="9776" y="4673"/>
                </a:lnTo>
                <a:cubicBezTo>
                  <a:pt x="9692" y="4685"/>
                  <a:pt x="9633" y="4780"/>
                  <a:pt x="9645" y="4864"/>
                </a:cubicBezTo>
                <a:cubicBezTo>
                  <a:pt x="9655" y="4951"/>
                  <a:pt x="9726" y="5008"/>
                  <a:pt x="9811" y="5008"/>
                </a:cubicBezTo>
                <a:cubicBezTo>
                  <a:pt x="9819" y="5008"/>
                  <a:pt x="9827" y="5007"/>
                  <a:pt x="9835" y="5006"/>
                </a:cubicBezTo>
                <a:lnTo>
                  <a:pt x="10883" y="4792"/>
                </a:lnTo>
                <a:cubicBezTo>
                  <a:pt x="10907" y="5018"/>
                  <a:pt x="10942" y="5256"/>
                  <a:pt x="10942" y="5483"/>
                </a:cubicBezTo>
                <a:lnTo>
                  <a:pt x="8394" y="5483"/>
                </a:lnTo>
                <a:cubicBezTo>
                  <a:pt x="8299" y="5483"/>
                  <a:pt x="8228" y="5554"/>
                  <a:pt x="8228" y="5637"/>
                </a:cubicBezTo>
                <a:cubicBezTo>
                  <a:pt x="8228" y="5733"/>
                  <a:pt x="8299" y="5804"/>
                  <a:pt x="8394" y="5804"/>
                </a:cubicBezTo>
                <a:lnTo>
                  <a:pt x="11097" y="5804"/>
                </a:lnTo>
                <a:cubicBezTo>
                  <a:pt x="11192" y="5804"/>
                  <a:pt x="11264" y="5733"/>
                  <a:pt x="11264" y="5637"/>
                </a:cubicBezTo>
                <a:cubicBezTo>
                  <a:pt x="11323" y="4911"/>
                  <a:pt x="11180" y="4185"/>
                  <a:pt x="10895" y="3506"/>
                </a:cubicBezTo>
                <a:cubicBezTo>
                  <a:pt x="9975" y="1275"/>
                  <a:pt x="7827" y="0"/>
                  <a:pt x="5632" y="0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884" name="Google Shape;12709;p60"/>
          <p:cNvGrpSpPr/>
          <p:nvPr/>
        </p:nvGrpSpPr>
        <p:grpSpPr>
          <a:xfrm>
            <a:off x="9370783" y="1976737"/>
            <a:ext cx="418369" cy="453505"/>
            <a:chOff x="3110102" y="1499880"/>
            <a:chExt cx="330613" cy="358379"/>
          </a:xfrm>
          <a:solidFill>
            <a:srgbClr val="0D4D98"/>
          </a:solidFill>
        </p:grpSpPr>
        <p:sp>
          <p:nvSpPr>
            <p:cNvPr id="885" name="Google Shape;12710;p60"/>
            <p:cNvSpPr/>
            <p:nvPr/>
          </p:nvSpPr>
          <p:spPr>
            <a:xfrm>
              <a:off x="3385024" y="1775979"/>
              <a:ext cx="55341" cy="71211"/>
            </a:xfrm>
            <a:custGeom>
              <a:avLst/>
              <a:gdLst/>
              <a:ahLst/>
              <a:cxnLst/>
              <a:rect l="l" t="t" r="r" b="b"/>
              <a:pathLst>
                <a:path w="1740" h="2239" extrusionOk="0">
                  <a:moveTo>
                    <a:pt x="1248" y="0"/>
                  </a:moveTo>
                  <a:cubicBezTo>
                    <a:pt x="1180" y="0"/>
                    <a:pt x="1124" y="45"/>
                    <a:pt x="1096" y="119"/>
                  </a:cubicBezTo>
                  <a:cubicBezTo>
                    <a:pt x="1072" y="202"/>
                    <a:pt x="1108" y="286"/>
                    <a:pt x="1203" y="321"/>
                  </a:cubicBezTo>
                  <a:cubicBezTo>
                    <a:pt x="1275" y="333"/>
                    <a:pt x="1334" y="369"/>
                    <a:pt x="1406" y="369"/>
                  </a:cubicBezTo>
                  <a:lnTo>
                    <a:pt x="1406" y="1095"/>
                  </a:lnTo>
                  <a:cubicBezTo>
                    <a:pt x="1320" y="1097"/>
                    <a:pt x="1242" y="1097"/>
                    <a:pt x="1171" y="1097"/>
                  </a:cubicBezTo>
                  <a:cubicBezTo>
                    <a:pt x="861" y="1097"/>
                    <a:pt x="689" y="1088"/>
                    <a:pt x="585" y="1088"/>
                  </a:cubicBezTo>
                  <a:cubicBezTo>
                    <a:pt x="472" y="1088"/>
                    <a:pt x="438" y="1098"/>
                    <a:pt x="394" y="1143"/>
                  </a:cubicBezTo>
                  <a:cubicBezTo>
                    <a:pt x="370" y="1167"/>
                    <a:pt x="358" y="1214"/>
                    <a:pt x="358" y="1262"/>
                  </a:cubicBezTo>
                  <a:cubicBezTo>
                    <a:pt x="370" y="1524"/>
                    <a:pt x="263" y="1774"/>
                    <a:pt x="96" y="1953"/>
                  </a:cubicBezTo>
                  <a:cubicBezTo>
                    <a:pt x="1" y="2060"/>
                    <a:pt x="72" y="2238"/>
                    <a:pt x="215" y="2238"/>
                  </a:cubicBezTo>
                  <a:cubicBezTo>
                    <a:pt x="263" y="2238"/>
                    <a:pt x="310" y="2226"/>
                    <a:pt x="334" y="2179"/>
                  </a:cubicBezTo>
                  <a:cubicBezTo>
                    <a:pt x="537" y="1976"/>
                    <a:pt x="667" y="1703"/>
                    <a:pt x="679" y="1417"/>
                  </a:cubicBezTo>
                  <a:lnTo>
                    <a:pt x="1572" y="1417"/>
                  </a:lnTo>
                  <a:cubicBezTo>
                    <a:pt x="1668" y="1417"/>
                    <a:pt x="1739" y="1345"/>
                    <a:pt x="1739" y="1262"/>
                  </a:cubicBezTo>
                  <a:lnTo>
                    <a:pt x="1739" y="238"/>
                  </a:lnTo>
                  <a:cubicBezTo>
                    <a:pt x="1739" y="131"/>
                    <a:pt x="1680" y="60"/>
                    <a:pt x="1572" y="60"/>
                  </a:cubicBezTo>
                  <a:cubicBezTo>
                    <a:pt x="1489" y="60"/>
                    <a:pt x="1382" y="36"/>
                    <a:pt x="1310" y="12"/>
                  </a:cubicBezTo>
                  <a:cubicBezTo>
                    <a:pt x="1289" y="4"/>
                    <a:pt x="1268" y="0"/>
                    <a:pt x="124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86" name="Google Shape;12711;p60"/>
            <p:cNvSpPr/>
            <p:nvPr/>
          </p:nvSpPr>
          <p:spPr>
            <a:xfrm>
              <a:off x="3347176" y="1535501"/>
              <a:ext cx="93189" cy="61765"/>
            </a:xfrm>
            <a:custGeom>
              <a:avLst/>
              <a:gdLst/>
              <a:ahLst/>
              <a:cxnLst/>
              <a:rect l="l" t="t" r="r" b="b"/>
              <a:pathLst>
                <a:path w="2930" h="1942" extrusionOk="0">
                  <a:moveTo>
                    <a:pt x="1703" y="1"/>
                  </a:moveTo>
                  <a:cubicBezTo>
                    <a:pt x="1619" y="1"/>
                    <a:pt x="1524" y="72"/>
                    <a:pt x="1536" y="179"/>
                  </a:cubicBezTo>
                  <a:cubicBezTo>
                    <a:pt x="1572" y="655"/>
                    <a:pt x="1155" y="1132"/>
                    <a:pt x="595" y="1132"/>
                  </a:cubicBezTo>
                  <a:cubicBezTo>
                    <a:pt x="476" y="1132"/>
                    <a:pt x="345" y="1108"/>
                    <a:pt x="250" y="1072"/>
                  </a:cubicBezTo>
                  <a:cubicBezTo>
                    <a:pt x="228" y="1064"/>
                    <a:pt x="206" y="1060"/>
                    <a:pt x="186" y="1060"/>
                  </a:cubicBezTo>
                  <a:cubicBezTo>
                    <a:pt x="118" y="1060"/>
                    <a:pt x="60" y="1101"/>
                    <a:pt x="24" y="1155"/>
                  </a:cubicBezTo>
                  <a:cubicBezTo>
                    <a:pt x="0" y="1251"/>
                    <a:pt x="36" y="1334"/>
                    <a:pt x="119" y="1382"/>
                  </a:cubicBezTo>
                  <a:cubicBezTo>
                    <a:pt x="262" y="1441"/>
                    <a:pt x="429" y="1465"/>
                    <a:pt x="595" y="1465"/>
                  </a:cubicBezTo>
                  <a:cubicBezTo>
                    <a:pt x="1250" y="1465"/>
                    <a:pt x="1798" y="977"/>
                    <a:pt x="1869" y="334"/>
                  </a:cubicBezTo>
                  <a:lnTo>
                    <a:pt x="2596" y="334"/>
                  </a:lnTo>
                  <a:lnTo>
                    <a:pt x="2596" y="1786"/>
                  </a:lnTo>
                  <a:cubicBezTo>
                    <a:pt x="2596" y="1870"/>
                    <a:pt x="2679" y="1941"/>
                    <a:pt x="2762" y="1941"/>
                  </a:cubicBezTo>
                  <a:cubicBezTo>
                    <a:pt x="2858" y="1941"/>
                    <a:pt x="2929" y="1870"/>
                    <a:pt x="2929" y="1786"/>
                  </a:cubicBezTo>
                  <a:lnTo>
                    <a:pt x="2929" y="155"/>
                  </a:lnTo>
                  <a:cubicBezTo>
                    <a:pt x="2929" y="72"/>
                    <a:pt x="2858" y="1"/>
                    <a:pt x="276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87" name="Google Shape;12712;p60"/>
            <p:cNvSpPr/>
            <p:nvPr/>
          </p:nvSpPr>
          <p:spPr>
            <a:xfrm>
              <a:off x="3110102" y="1580728"/>
              <a:ext cx="330613" cy="277530"/>
            </a:xfrm>
            <a:custGeom>
              <a:avLst/>
              <a:gdLst/>
              <a:ahLst/>
              <a:cxnLst/>
              <a:rect l="l" t="t" r="r" b="b"/>
              <a:pathLst>
                <a:path w="10395" h="8726" extrusionOk="0">
                  <a:moveTo>
                    <a:pt x="5044" y="1"/>
                  </a:moveTo>
                  <a:cubicBezTo>
                    <a:pt x="4997" y="1"/>
                    <a:pt x="4950" y="22"/>
                    <a:pt x="4918" y="67"/>
                  </a:cubicBezTo>
                  <a:cubicBezTo>
                    <a:pt x="4251" y="817"/>
                    <a:pt x="4692" y="2055"/>
                    <a:pt x="5704" y="2186"/>
                  </a:cubicBezTo>
                  <a:lnTo>
                    <a:pt x="5704" y="2924"/>
                  </a:lnTo>
                  <a:lnTo>
                    <a:pt x="4823" y="2924"/>
                  </a:lnTo>
                  <a:cubicBezTo>
                    <a:pt x="4739" y="2924"/>
                    <a:pt x="4668" y="2996"/>
                    <a:pt x="4668" y="3079"/>
                  </a:cubicBezTo>
                  <a:cubicBezTo>
                    <a:pt x="4668" y="3630"/>
                    <a:pt x="4207" y="4034"/>
                    <a:pt x="3710" y="4034"/>
                  </a:cubicBezTo>
                  <a:cubicBezTo>
                    <a:pt x="3573" y="4034"/>
                    <a:pt x="3433" y="4003"/>
                    <a:pt x="3299" y="3936"/>
                  </a:cubicBezTo>
                  <a:cubicBezTo>
                    <a:pt x="2977" y="3770"/>
                    <a:pt x="2775" y="3460"/>
                    <a:pt x="2775" y="3079"/>
                  </a:cubicBezTo>
                  <a:cubicBezTo>
                    <a:pt x="2775" y="2996"/>
                    <a:pt x="2704" y="2924"/>
                    <a:pt x="2608" y="2924"/>
                  </a:cubicBezTo>
                  <a:lnTo>
                    <a:pt x="1727" y="2924"/>
                  </a:lnTo>
                  <a:lnTo>
                    <a:pt x="1727" y="2043"/>
                  </a:lnTo>
                  <a:cubicBezTo>
                    <a:pt x="1727" y="1948"/>
                    <a:pt x="1656" y="1877"/>
                    <a:pt x="1572" y="1877"/>
                  </a:cubicBezTo>
                  <a:cubicBezTo>
                    <a:pt x="834" y="1865"/>
                    <a:pt x="394" y="1055"/>
                    <a:pt x="763" y="436"/>
                  </a:cubicBezTo>
                  <a:cubicBezTo>
                    <a:pt x="810" y="364"/>
                    <a:pt x="799" y="257"/>
                    <a:pt x="703" y="210"/>
                  </a:cubicBezTo>
                  <a:cubicBezTo>
                    <a:pt x="679" y="193"/>
                    <a:pt x="650" y="185"/>
                    <a:pt x="621" y="185"/>
                  </a:cubicBezTo>
                  <a:cubicBezTo>
                    <a:pt x="565" y="185"/>
                    <a:pt x="508" y="214"/>
                    <a:pt x="477" y="269"/>
                  </a:cubicBezTo>
                  <a:cubicBezTo>
                    <a:pt x="1" y="1055"/>
                    <a:pt x="501" y="2067"/>
                    <a:pt x="1406" y="2210"/>
                  </a:cubicBezTo>
                  <a:lnTo>
                    <a:pt x="1406" y="3651"/>
                  </a:lnTo>
                  <a:cubicBezTo>
                    <a:pt x="1406" y="3734"/>
                    <a:pt x="1477" y="3817"/>
                    <a:pt x="1572" y="3817"/>
                  </a:cubicBezTo>
                  <a:cubicBezTo>
                    <a:pt x="1656" y="3817"/>
                    <a:pt x="1727" y="3734"/>
                    <a:pt x="1727" y="3651"/>
                  </a:cubicBezTo>
                  <a:lnTo>
                    <a:pt x="1727" y="3246"/>
                  </a:lnTo>
                  <a:lnTo>
                    <a:pt x="2465" y="3246"/>
                  </a:lnTo>
                  <a:cubicBezTo>
                    <a:pt x="2537" y="3817"/>
                    <a:pt x="2977" y="4258"/>
                    <a:pt x="3549" y="4341"/>
                  </a:cubicBezTo>
                  <a:cubicBezTo>
                    <a:pt x="3614" y="4351"/>
                    <a:pt x="3678" y="4356"/>
                    <a:pt x="3742" y="4356"/>
                  </a:cubicBezTo>
                  <a:cubicBezTo>
                    <a:pt x="4376" y="4356"/>
                    <a:pt x="4914" y="3884"/>
                    <a:pt x="4990" y="3246"/>
                  </a:cubicBezTo>
                  <a:lnTo>
                    <a:pt x="5716" y="3246"/>
                  </a:lnTo>
                  <a:lnTo>
                    <a:pt x="5716" y="4127"/>
                  </a:lnTo>
                  <a:cubicBezTo>
                    <a:pt x="5716" y="4210"/>
                    <a:pt x="5799" y="4294"/>
                    <a:pt x="5882" y="4294"/>
                  </a:cubicBezTo>
                  <a:cubicBezTo>
                    <a:pt x="6406" y="4294"/>
                    <a:pt x="6835" y="4722"/>
                    <a:pt x="6835" y="5234"/>
                  </a:cubicBezTo>
                  <a:cubicBezTo>
                    <a:pt x="6835" y="5758"/>
                    <a:pt x="6406" y="6187"/>
                    <a:pt x="5882" y="6187"/>
                  </a:cubicBezTo>
                  <a:cubicBezTo>
                    <a:pt x="5799" y="6187"/>
                    <a:pt x="5716" y="6270"/>
                    <a:pt x="5716" y="6353"/>
                  </a:cubicBezTo>
                  <a:lnTo>
                    <a:pt x="5716" y="7234"/>
                  </a:lnTo>
                  <a:lnTo>
                    <a:pt x="4990" y="7234"/>
                  </a:lnTo>
                  <a:cubicBezTo>
                    <a:pt x="4906" y="7234"/>
                    <a:pt x="4823" y="7306"/>
                    <a:pt x="4823" y="7401"/>
                  </a:cubicBezTo>
                  <a:cubicBezTo>
                    <a:pt x="4823" y="7484"/>
                    <a:pt x="4906" y="7568"/>
                    <a:pt x="4990" y="7568"/>
                  </a:cubicBezTo>
                  <a:lnTo>
                    <a:pt x="6775" y="7568"/>
                  </a:lnTo>
                  <a:cubicBezTo>
                    <a:pt x="6839" y="8230"/>
                    <a:pt x="7403" y="8726"/>
                    <a:pt x="8059" y="8726"/>
                  </a:cubicBezTo>
                  <a:cubicBezTo>
                    <a:pt x="8146" y="8726"/>
                    <a:pt x="8234" y="8717"/>
                    <a:pt x="8323" y="8699"/>
                  </a:cubicBezTo>
                  <a:cubicBezTo>
                    <a:pt x="8419" y="8675"/>
                    <a:pt x="8478" y="8592"/>
                    <a:pt x="8454" y="8496"/>
                  </a:cubicBezTo>
                  <a:cubicBezTo>
                    <a:pt x="8443" y="8420"/>
                    <a:pt x="8373" y="8364"/>
                    <a:pt x="8288" y="8364"/>
                  </a:cubicBezTo>
                  <a:cubicBezTo>
                    <a:pt x="8280" y="8364"/>
                    <a:pt x="8272" y="8364"/>
                    <a:pt x="8264" y="8365"/>
                  </a:cubicBezTo>
                  <a:cubicBezTo>
                    <a:pt x="8195" y="8380"/>
                    <a:pt x="8127" y="8387"/>
                    <a:pt x="8061" y="8387"/>
                  </a:cubicBezTo>
                  <a:cubicBezTo>
                    <a:pt x="7535" y="8387"/>
                    <a:pt x="7089" y="7950"/>
                    <a:pt x="7121" y="7401"/>
                  </a:cubicBezTo>
                  <a:cubicBezTo>
                    <a:pt x="7121" y="7353"/>
                    <a:pt x="7109" y="7306"/>
                    <a:pt x="7073" y="7282"/>
                  </a:cubicBezTo>
                  <a:cubicBezTo>
                    <a:pt x="7034" y="7237"/>
                    <a:pt x="7003" y="7227"/>
                    <a:pt x="6891" y="7227"/>
                  </a:cubicBezTo>
                  <a:cubicBezTo>
                    <a:pt x="6787" y="7227"/>
                    <a:pt x="6613" y="7236"/>
                    <a:pt x="6299" y="7236"/>
                  </a:cubicBezTo>
                  <a:cubicBezTo>
                    <a:pt x="6227" y="7236"/>
                    <a:pt x="6148" y="7236"/>
                    <a:pt x="6061" y="7234"/>
                  </a:cubicBezTo>
                  <a:lnTo>
                    <a:pt x="6061" y="6508"/>
                  </a:lnTo>
                  <a:cubicBezTo>
                    <a:pt x="6811" y="6401"/>
                    <a:pt x="7299" y="5698"/>
                    <a:pt x="7145" y="4972"/>
                  </a:cubicBezTo>
                  <a:cubicBezTo>
                    <a:pt x="7049" y="4472"/>
                    <a:pt x="6633" y="4032"/>
                    <a:pt x="6061" y="3960"/>
                  </a:cubicBezTo>
                  <a:lnTo>
                    <a:pt x="6061" y="3234"/>
                  </a:lnTo>
                  <a:lnTo>
                    <a:pt x="6787" y="3234"/>
                  </a:lnTo>
                  <a:cubicBezTo>
                    <a:pt x="6878" y="3888"/>
                    <a:pt x="7448" y="4334"/>
                    <a:pt x="8061" y="4334"/>
                  </a:cubicBezTo>
                  <a:cubicBezTo>
                    <a:pt x="8252" y="4334"/>
                    <a:pt x="8447" y="4291"/>
                    <a:pt x="8633" y="4198"/>
                  </a:cubicBezTo>
                  <a:cubicBezTo>
                    <a:pt x="9026" y="4008"/>
                    <a:pt x="9276" y="3651"/>
                    <a:pt x="9335" y="3234"/>
                  </a:cubicBezTo>
                  <a:lnTo>
                    <a:pt x="10062" y="3234"/>
                  </a:lnTo>
                  <a:lnTo>
                    <a:pt x="10062" y="3960"/>
                  </a:lnTo>
                  <a:cubicBezTo>
                    <a:pt x="9109" y="4091"/>
                    <a:pt x="8633" y="5246"/>
                    <a:pt x="9228" y="6020"/>
                  </a:cubicBezTo>
                  <a:cubicBezTo>
                    <a:pt x="9262" y="6060"/>
                    <a:pt x="9311" y="6082"/>
                    <a:pt x="9360" y="6082"/>
                  </a:cubicBezTo>
                  <a:cubicBezTo>
                    <a:pt x="9398" y="6082"/>
                    <a:pt x="9435" y="6069"/>
                    <a:pt x="9466" y="6044"/>
                  </a:cubicBezTo>
                  <a:cubicBezTo>
                    <a:pt x="9550" y="5984"/>
                    <a:pt x="9562" y="5877"/>
                    <a:pt x="9502" y="5806"/>
                  </a:cubicBezTo>
                  <a:cubicBezTo>
                    <a:pt x="9026" y="5198"/>
                    <a:pt x="9454" y="4294"/>
                    <a:pt x="10228" y="4270"/>
                  </a:cubicBezTo>
                  <a:cubicBezTo>
                    <a:pt x="10324" y="4270"/>
                    <a:pt x="10395" y="4198"/>
                    <a:pt x="10395" y="4103"/>
                  </a:cubicBezTo>
                  <a:lnTo>
                    <a:pt x="10395" y="1007"/>
                  </a:lnTo>
                  <a:cubicBezTo>
                    <a:pt x="10383" y="936"/>
                    <a:pt x="10312" y="865"/>
                    <a:pt x="10216" y="865"/>
                  </a:cubicBezTo>
                  <a:cubicBezTo>
                    <a:pt x="10133" y="865"/>
                    <a:pt x="10050" y="936"/>
                    <a:pt x="10050" y="1031"/>
                  </a:cubicBezTo>
                  <a:lnTo>
                    <a:pt x="10050" y="2900"/>
                  </a:lnTo>
                  <a:lnTo>
                    <a:pt x="9157" y="2900"/>
                  </a:lnTo>
                  <a:cubicBezTo>
                    <a:pt x="9073" y="2900"/>
                    <a:pt x="8990" y="2984"/>
                    <a:pt x="8990" y="3067"/>
                  </a:cubicBezTo>
                  <a:cubicBezTo>
                    <a:pt x="8990" y="3293"/>
                    <a:pt x="8907" y="3520"/>
                    <a:pt x="8740" y="3698"/>
                  </a:cubicBezTo>
                  <a:cubicBezTo>
                    <a:pt x="8542" y="3912"/>
                    <a:pt x="8291" y="4008"/>
                    <a:pt x="8045" y="4008"/>
                  </a:cubicBezTo>
                  <a:cubicBezTo>
                    <a:pt x="7564" y="4008"/>
                    <a:pt x="7101" y="3642"/>
                    <a:pt x="7085" y="3067"/>
                  </a:cubicBezTo>
                  <a:cubicBezTo>
                    <a:pt x="7085" y="2984"/>
                    <a:pt x="7014" y="2900"/>
                    <a:pt x="6930" y="2900"/>
                  </a:cubicBezTo>
                  <a:lnTo>
                    <a:pt x="6049" y="2900"/>
                  </a:lnTo>
                  <a:lnTo>
                    <a:pt x="6049" y="2031"/>
                  </a:lnTo>
                  <a:cubicBezTo>
                    <a:pt x="6049" y="1936"/>
                    <a:pt x="5978" y="1865"/>
                    <a:pt x="5882" y="1865"/>
                  </a:cubicBezTo>
                  <a:cubicBezTo>
                    <a:pt x="5061" y="1865"/>
                    <a:pt x="4632" y="900"/>
                    <a:pt x="5168" y="281"/>
                  </a:cubicBezTo>
                  <a:cubicBezTo>
                    <a:pt x="5228" y="210"/>
                    <a:pt x="5228" y="103"/>
                    <a:pt x="5156" y="43"/>
                  </a:cubicBezTo>
                  <a:cubicBezTo>
                    <a:pt x="5123" y="16"/>
                    <a:pt x="5083" y="1"/>
                    <a:pt x="504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88" name="Google Shape;12713;p60"/>
            <p:cNvSpPr/>
            <p:nvPr/>
          </p:nvSpPr>
          <p:spPr>
            <a:xfrm>
              <a:off x="3139267" y="1504428"/>
              <a:ext cx="77668" cy="78113"/>
            </a:xfrm>
            <a:custGeom>
              <a:avLst/>
              <a:gdLst/>
              <a:ahLst/>
              <a:cxnLst/>
              <a:rect l="l" t="t" r="r" b="b"/>
              <a:pathLst>
                <a:path w="2442" h="2456" extrusionOk="0">
                  <a:moveTo>
                    <a:pt x="2255" y="1"/>
                  </a:moveTo>
                  <a:cubicBezTo>
                    <a:pt x="2226" y="1"/>
                    <a:pt x="2196" y="9"/>
                    <a:pt x="2168" y="25"/>
                  </a:cubicBezTo>
                  <a:cubicBezTo>
                    <a:pt x="1810" y="216"/>
                    <a:pt x="1572" y="573"/>
                    <a:pt x="1513" y="978"/>
                  </a:cubicBezTo>
                  <a:lnTo>
                    <a:pt x="620" y="978"/>
                  </a:lnTo>
                  <a:cubicBezTo>
                    <a:pt x="536" y="978"/>
                    <a:pt x="465" y="1049"/>
                    <a:pt x="465" y="1132"/>
                  </a:cubicBezTo>
                  <a:lnTo>
                    <a:pt x="465" y="2025"/>
                  </a:lnTo>
                  <a:cubicBezTo>
                    <a:pt x="346" y="2049"/>
                    <a:pt x="215" y="2073"/>
                    <a:pt x="120" y="2132"/>
                  </a:cubicBezTo>
                  <a:cubicBezTo>
                    <a:pt x="24" y="2180"/>
                    <a:pt x="1" y="2263"/>
                    <a:pt x="24" y="2359"/>
                  </a:cubicBezTo>
                  <a:cubicBezTo>
                    <a:pt x="60" y="2420"/>
                    <a:pt x="121" y="2456"/>
                    <a:pt x="184" y="2456"/>
                  </a:cubicBezTo>
                  <a:cubicBezTo>
                    <a:pt x="206" y="2456"/>
                    <a:pt x="229" y="2451"/>
                    <a:pt x="251" y="2442"/>
                  </a:cubicBezTo>
                  <a:cubicBezTo>
                    <a:pt x="370" y="2382"/>
                    <a:pt x="501" y="2359"/>
                    <a:pt x="620" y="2359"/>
                  </a:cubicBezTo>
                  <a:cubicBezTo>
                    <a:pt x="715" y="2359"/>
                    <a:pt x="786" y="2275"/>
                    <a:pt x="786" y="2192"/>
                  </a:cubicBezTo>
                  <a:lnTo>
                    <a:pt x="786" y="1299"/>
                  </a:lnTo>
                  <a:lnTo>
                    <a:pt x="1667" y="1299"/>
                  </a:lnTo>
                  <a:cubicBezTo>
                    <a:pt x="1751" y="1299"/>
                    <a:pt x="1834" y="1228"/>
                    <a:pt x="1834" y="1132"/>
                  </a:cubicBezTo>
                  <a:cubicBezTo>
                    <a:pt x="1834" y="1132"/>
                    <a:pt x="1810" y="585"/>
                    <a:pt x="2322" y="299"/>
                  </a:cubicBezTo>
                  <a:cubicBezTo>
                    <a:pt x="2406" y="263"/>
                    <a:pt x="2441" y="168"/>
                    <a:pt x="2394" y="85"/>
                  </a:cubicBezTo>
                  <a:cubicBezTo>
                    <a:pt x="2362" y="30"/>
                    <a:pt x="2311" y="1"/>
                    <a:pt x="225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89" name="Google Shape;12714;p60"/>
            <p:cNvSpPr/>
            <p:nvPr/>
          </p:nvSpPr>
          <p:spPr>
            <a:xfrm>
              <a:off x="3226381" y="1499880"/>
              <a:ext cx="116279" cy="82661"/>
            </a:xfrm>
            <a:custGeom>
              <a:avLst/>
              <a:gdLst/>
              <a:ahLst/>
              <a:cxnLst/>
              <a:rect l="l" t="t" r="r" b="b"/>
              <a:pathLst>
                <a:path w="3656" h="2599" extrusionOk="0">
                  <a:moveTo>
                    <a:pt x="170" y="0"/>
                  </a:moveTo>
                  <a:cubicBezTo>
                    <a:pt x="83" y="0"/>
                    <a:pt x="12" y="67"/>
                    <a:pt x="12" y="144"/>
                  </a:cubicBezTo>
                  <a:cubicBezTo>
                    <a:pt x="0" y="239"/>
                    <a:pt x="71" y="323"/>
                    <a:pt x="155" y="323"/>
                  </a:cubicBezTo>
                  <a:cubicBezTo>
                    <a:pt x="631" y="370"/>
                    <a:pt x="1024" y="775"/>
                    <a:pt x="1024" y="1275"/>
                  </a:cubicBezTo>
                  <a:cubicBezTo>
                    <a:pt x="1024" y="1371"/>
                    <a:pt x="1095" y="1442"/>
                    <a:pt x="1191" y="1442"/>
                  </a:cubicBezTo>
                  <a:lnTo>
                    <a:pt x="2084" y="1442"/>
                  </a:lnTo>
                  <a:lnTo>
                    <a:pt x="2084" y="2168"/>
                  </a:lnTo>
                  <a:cubicBezTo>
                    <a:pt x="1965" y="2192"/>
                    <a:pt x="1822" y="2228"/>
                    <a:pt x="1738" y="2275"/>
                  </a:cubicBezTo>
                  <a:cubicBezTo>
                    <a:pt x="1643" y="2299"/>
                    <a:pt x="1619" y="2406"/>
                    <a:pt x="1643" y="2502"/>
                  </a:cubicBezTo>
                  <a:cubicBezTo>
                    <a:pt x="1669" y="2563"/>
                    <a:pt x="1735" y="2599"/>
                    <a:pt x="1801" y="2599"/>
                  </a:cubicBezTo>
                  <a:cubicBezTo>
                    <a:pt x="1824" y="2599"/>
                    <a:pt x="1848" y="2594"/>
                    <a:pt x="1869" y="2585"/>
                  </a:cubicBezTo>
                  <a:cubicBezTo>
                    <a:pt x="1988" y="2549"/>
                    <a:pt x="2107" y="2514"/>
                    <a:pt x="2238" y="2514"/>
                  </a:cubicBezTo>
                  <a:cubicBezTo>
                    <a:pt x="2334" y="2514"/>
                    <a:pt x="2405" y="2442"/>
                    <a:pt x="2405" y="2347"/>
                  </a:cubicBezTo>
                  <a:lnTo>
                    <a:pt x="2405" y="1454"/>
                  </a:lnTo>
                  <a:lnTo>
                    <a:pt x="3131" y="1454"/>
                  </a:lnTo>
                  <a:cubicBezTo>
                    <a:pt x="3167" y="1668"/>
                    <a:pt x="3227" y="1859"/>
                    <a:pt x="3346" y="2025"/>
                  </a:cubicBezTo>
                  <a:cubicBezTo>
                    <a:pt x="3376" y="2072"/>
                    <a:pt x="3427" y="2098"/>
                    <a:pt x="3485" y="2098"/>
                  </a:cubicBezTo>
                  <a:cubicBezTo>
                    <a:pt x="3516" y="2098"/>
                    <a:pt x="3550" y="2090"/>
                    <a:pt x="3584" y="2073"/>
                  </a:cubicBezTo>
                  <a:cubicBezTo>
                    <a:pt x="3643" y="2013"/>
                    <a:pt x="3655" y="1906"/>
                    <a:pt x="3620" y="1823"/>
                  </a:cubicBezTo>
                  <a:cubicBezTo>
                    <a:pt x="3500" y="1656"/>
                    <a:pt x="3453" y="1442"/>
                    <a:pt x="3453" y="1299"/>
                  </a:cubicBezTo>
                  <a:cubicBezTo>
                    <a:pt x="3453" y="1204"/>
                    <a:pt x="3381" y="1121"/>
                    <a:pt x="3286" y="1121"/>
                  </a:cubicBezTo>
                  <a:lnTo>
                    <a:pt x="1334" y="1121"/>
                  </a:lnTo>
                  <a:cubicBezTo>
                    <a:pt x="1262" y="525"/>
                    <a:pt x="774" y="61"/>
                    <a:pt x="191" y="1"/>
                  </a:cubicBezTo>
                  <a:cubicBezTo>
                    <a:pt x="183" y="0"/>
                    <a:pt x="177" y="0"/>
                    <a:pt x="17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90" name="Google Shape;12715;p60"/>
            <p:cNvSpPr/>
            <p:nvPr/>
          </p:nvSpPr>
          <p:spPr>
            <a:xfrm>
              <a:off x="3179786" y="1775216"/>
              <a:ext cx="86764" cy="46594"/>
            </a:xfrm>
            <a:custGeom>
              <a:avLst/>
              <a:gdLst/>
              <a:ahLst/>
              <a:cxnLst/>
              <a:rect l="l" t="t" r="r" b="b"/>
              <a:pathLst>
                <a:path w="2728" h="1465" extrusionOk="0">
                  <a:moveTo>
                    <a:pt x="1525" y="0"/>
                  </a:moveTo>
                  <a:cubicBezTo>
                    <a:pt x="870" y="0"/>
                    <a:pt x="322" y="500"/>
                    <a:pt x="239" y="1131"/>
                  </a:cubicBezTo>
                  <a:lnTo>
                    <a:pt x="167" y="1131"/>
                  </a:lnTo>
                  <a:cubicBezTo>
                    <a:pt x="84" y="1131"/>
                    <a:pt x="1" y="1215"/>
                    <a:pt x="1" y="1298"/>
                  </a:cubicBezTo>
                  <a:cubicBezTo>
                    <a:pt x="1" y="1393"/>
                    <a:pt x="84" y="1465"/>
                    <a:pt x="167" y="1465"/>
                  </a:cubicBezTo>
                  <a:lnTo>
                    <a:pt x="405" y="1465"/>
                  </a:lnTo>
                  <a:cubicBezTo>
                    <a:pt x="501" y="1465"/>
                    <a:pt x="584" y="1393"/>
                    <a:pt x="572" y="1286"/>
                  </a:cubicBezTo>
                  <a:cubicBezTo>
                    <a:pt x="560" y="798"/>
                    <a:pt x="953" y="322"/>
                    <a:pt x="1525" y="322"/>
                  </a:cubicBezTo>
                  <a:cubicBezTo>
                    <a:pt x="1882" y="322"/>
                    <a:pt x="2227" y="524"/>
                    <a:pt x="2382" y="857"/>
                  </a:cubicBezTo>
                  <a:cubicBezTo>
                    <a:pt x="2415" y="915"/>
                    <a:pt x="2471" y="950"/>
                    <a:pt x="2530" y="950"/>
                  </a:cubicBezTo>
                  <a:cubicBezTo>
                    <a:pt x="2556" y="950"/>
                    <a:pt x="2583" y="943"/>
                    <a:pt x="2608" y="929"/>
                  </a:cubicBezTo>
                  <a:cubicBezTo>
                    <a:pt x="2679" y="905"/>
                    <a:pt x="2727" y="810"/>
                    <a:pt x="2679" y="738"/>
                  </a:cubicBezTo>
                  <a:cubicBezTo>
                    <a:pt x="2477" y="286"/>
                    <a:pt x="2013" y="0"/>
                    <a:pt x="15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91" name="Google Shape;12716;p60"/>
            <p:cNvSpPr/>
            <p:nvPr/>
          </p:nvSpPr>
          <p:spPr>
            <a:xfrm>
              <a:off x="3154024" y="1712337"/>
              <a:ext cx="15203" cy="109473"/>
            </a:xfrm>
            <a:custGeom>
              <a:avLst/>
              <a:gdLst/>
              <a:ahLst/>
              <a:cxnLst/>
              <a:rect l="l" t="t" r="r" b="b"/>
              <a:pathLst>
                <a:path w="478" h="3442" extrusionOk="0">
                  <a:moveTo>
                    <a:pt x="156" y="1"/>
                  </a:moveTo>
                  <a:cubicBezTo>
                    <a:pt x="72" y="1"/>
                    <a:pt x="1" y="72"/>
                    <a:pt x="1" y="167"/>
                  </a:cubicBezTo>
                  <a:lnTo>
                    <a:pt x="1" y="3275"/>
                  </a:lnTo>
                  <a:cubicBezTo>
                    <a:pt x="1" y="3370"/>
                    <a:pt x="72" y="3442"/>
                    <a:pt x="156" y="3442"/>
                  </a:cubicBezTo>
                  <a:lnTo>
                    <a:pt x="310" y="3442"/>
                  </a:lnTo>
                  <a:cubicBezTo>
                    <a:pt x="394" y="3442"/>
                    <a:pt x="477" y="3370"/>
                    <a:pt x="477" y="3275"/>
                  </a:cubicBezTo>
                  <a:cubicBezTo>
                    <a:pt x="477" y="3203"/>
                    <a:pt x="418" y="3132"/>
                    <a:pt x="322" y="3108"/>
                  </a:cubicBezTo>
                  <a:lnTo>
                    <a:pt x="322" y="167"/>
                  </a:lnTo>
                  <a:cubicBezTo>
                    <a:pt x="322" y="72"/>
                    <a:pt x="251" y="1"/>
                    <a:pt x="15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892" name="Google Shape;12717;p60"/>
          <p:cNvSpPr/>
          <p:nvPr/>
        </p:nvSpPr>
        <p:spPr>
          <a:xfrm>
            <a:off x="9457515" y="2575375"/>
            <a:ext cx="150000" cy="472661"/>
          </a:xfrm>
          <a:custGeom>
            <a:avLst/>
            <a:gdLst/>
            <a:ahLst/>
            <a:cxnLst/>
            <a:rect l="l" t="t" r="r" b="b"/>
            <a:pathLst>
              <a:path w="3727" h="11744" extrusionOk="0">
                <a:moveTo>
                  <a:pt x="3273" y="1"/>
                </a:moveTo>
                <a:cubicBezTo>
                  <a:pt x="2520" y="1"/>
                  <a:pt x="1832" y="264"/>
                  <a:pt x="1239" y="802"/>
                </a:cubicBezTo>
                <a:cubicBezTo>
                  <a:pt x="762" y="1254"/>
                  <a:pt x="453" y="1790"/>
                  <a:pt x="286" y="2147"/>
                </a:cubicBezTo>
                <a:cubicBezTo>
                  <a:pt x="238" y="2230"/>
                  <a:pt x="286" y="2337"/>
                  <a:pt x="381" y="2385"/>
                </a:cubicBezTo>
                <a:cubicBezTo>
                  <a:pt x="404" y="2398"/>
                  <a:pt x="428" y="2404"/>
                  <a:pt x="452" y="2404"/>
                </a:cubicBezTo>
                <a:cubicBezTo>
                  <a:pt x="518" y="2404"/>
                  <a:pt x="585" y="2360"/>
                  <a:pt x="619" y="2290"/>
                </a:cubicBezTo>
                <a:cubicBezTo>
                  <a:pt x="1148" y="1163"/>
                  <a:pt x="2035" y="349"/>
                  <a:pt x="3314" y="349"/>
                </a:cubicBezTo>
                <a:cubicBezTo>
                  <a:pt x="3333" y="349"/>
                  <a:pt x="3351" y="349"/>
                  <a:pt x="3370" y="349"/>
                </a:cubicBezTo>
                <a:cubicBezTo>
                  <a:pt x="3084" y="694"/>
                  <a:pt x="2858" y="1040"/>
                  <a:pt x="2727" y="1421"/>
                </a:cubicBezTo>
                <a:cubicBezTo>
                  <a:pt x="2489" y="2135"/>
                  <a:pt x="2739" y="2564"/>
                  <a:pt x="2846" y="2814"/>
                </a:cubicBezTo>
                <a:cubicBezTo>
                  <a:pt x="3179" y="3611"/>
                  <a:pt x="2644" y="4540"/>
                  <a:pt x="1786" y="4588"/>
                </a:cubicBezTo>
                <a:cubicBezTo>
                  <a:pt x="1761" y="4588"/>
                  <a:pt x="1725" y="4589"/>
                  <a:pt x="1681" y="4589"/>
                </a:cubicBezTo>
                <a:cubicBezTo>
                  <a:pt x="1560" y="4589"/>
                  <a:pt x="1374" y="4577"/>
                  <a:pt x="1155" y="4481"/>
                </a:cubicBezTo>
                <a:cubicBezTo>
                  <a:pt x="584" y="4231"/>
                  <a:pt x="274" y="3576"/>
                  <a:pt x="393" y="2897"/>
                </a:cubicBezTo>
                <a:cubicBezTo>
                  <a:pt x="405" y="2814"/>
                  <a:pt x="346" y="2718"/>
                  <a:pt x="238" y="2695"/>
                </a:cubicBezTo>
                <a:cubicBezTo>
                  <a:pt x="231" y="2694"/>
                  <a:pt x="224" y="2693"/>
                  <a:pt x="217" y="2693"/>
                </a:cubicBezTo>
                <a:cubicBezTo>
                  <a:pt x="139" y="2693"/>
                  <a:pt x="58" y="2750"/>
                  <a:pt x="36" y="2837"/>
                </a:cubicBezTo>
                <a:cubicBezTo>
                  <a:pt x="24" y="2957"/>
                  <a:pt x="0" y="3064"/>
                  <a:pt x="0" y="3183"/>
                </a:cubicBezTo>
                <a:cubicBezTo>
                  <a:pt x="0" y="3826"/>
                  <a:pt x="298" y="4361"/>
                  <a:pt x="750" y="4659"/>
                </a:cubicBezTo>
                <a:cubicBezTo>
                  <a:pt x="393" y="6921"/>
                  <a:pt x="441" y="9553"/>
                  <a:pt x="1465" y="11612"/>
                </a:cubicBezTo>
                <a:cubicBezTo>
                  <a:pt x="1501" y="11684"/>
                  <a:pt x="1584" y="11743"/>
                  <a:pt x="1667" y="11743"/>
                </a:cubicBezTo>
                <a:cubicBezTo>
                  <a:pt x="1762" y="11743"/>
                  <a:pt x="1834" y="11696"/>
                  <a:pt x="1882" y="11612"/>
                </a:cubicBezTo>
                <a:cubicBezTo>
                  <a:pt x="2143" y="11077"/>
                  <a:pt x="2358" y="10457"/>
                  <a:pt x="2501" y="9803"/>
                </a:cubicBezTo>
                <a:cubicBezTo>
                  <a:pt x="2524" y="9719"/>
                  <a:pt x="2477" y="9612"/>
                  <a:pt x="2370" y="9600"/>
                </a:cubicBezTo>
                <a:cubicBezTo>
                  <a:pt x="2360" y="9599"/>
                  <a:pt x="2349" y="9598"/>
                  <a:pt x="2338" y="9598"/>
                </a:cubicBezTo>
                <a:cubicBezTo>
                  <a:pt x="2262" y="9598"/>
                  <a:pt x="2178" y="9637"/>
                  <a:pt x="2167" y="9731"/>
                </a:cubicBezTo>
                <a:cubicBezTo>
                  <a:pt x="2048" y="10267"/>
                  <a:pt x="1870" y="10779"/>
                  <a:pt x="1667" y="11231"/>
                </a:cubicBezTo>
                <a:cubicBezTo>
                  <a:pt x="1060" y="9862"/>
                  <a:pt x="869" y="8302"/>
                  <a:pt x="893" y="6814"/>
                </a:cubicBezTo>
                <a:lnTo>
                  <a:pt x="1155" y="6814"/>
                </a:lnTo>
                <a:cubicBezTo>
                  <a:pt x="1250" y="6814"/>
                  <a:pt x="1334" y="6743"/>
                  <a:pt x="1334" y="6636"/>
                </a:cubicBezTo>
                <a:cubicBezTo>
                  <a:pt x="1334" y="6552"/>
                  <a:pt x="1250" y="6457"/>
                  <a:pt x="1155" y="6457"/>
                </a:cubicBezTo>
                <a:lnTo>
                  <a:pt x="917" y="6457"/>
                </a:lnTo>
                <a:cubicBezTo>
                  <a:pt x="917" y="6397"/>
                  <a:pt x="929" y="6112"/>
                  <a:pt x="953" y="5838"/>
                </a:cubicBezTo>
                <a:lnTo>
                  <a:pt x="1584" y="5838"/>
                </a:lnTo>
                <a:cubicBezTo>
                  <a:pt x="1691" y="5838"/>
                  <a:pt x="1762" y="5755"/>
                  <a:pt x="1762" y="5659"/>
                </a:cubicBezTo>
                <a:cubicBezTo>
                  <a:pt x="1762" y="5552"/>
                  <a:pt x="1691" y="5481"/>
                  <a:pt x="1584" y="5481"/>
                </a:cubicBezTo>
                <a:lnTo>
                  <a:pt x="989" y="5481"/>
                </a:lnTo>
                <a:cubicBezTo>
                  <a:pt x="1012" y="5243"/>
                  <a:pt x="1048" y="5016"/>
                  <a:pt x="1072" y="4814"/>
                </a:cubicBezTo>
                <a:cubicBezTo>
                  <a:pt x="1250" y="4879"/>
                  <a:pt x="1456" y="4912"/>
                  <a:pt x="1661" y="4912"/>
                </a:cubicBezTo>
                <a:cubicBezTo>
                  <a:pt x="1867" y="4912"/>
                  <a:pt x="2072" y="4879"/>
                  <a:pt x="2251" y="4814"/>
                </a:cubicBezTo>
                <a:cubicBezTo>
                  <a:pt x="2286" y="5016"/>
                  <a:pt x="2310" y="5243"/>
                  <a:pt x="2346" y="5481"/>
                </a:cubicBezTo>
                <a:lnTo>
                  <a:pt x="2286" y="5481"/>
                </a:lnTo>
                <a:cubicBezTo>
                  <a:pt x="2191" y="5481"/>
                  <a:pt x="2108" y="5552"/>
                  <a:pt x="2108" y="5659"/>
                </a:cubicBezTo>
                <a:cubicBezTo>
                  <a:pt x="2108" y="5755"/>
                  <a:pt x="2179" y="5838"/>
                  <a:pt x="2286" y="5838"/>
                </a:cubicBezTo>
                <a:lnTo>
                  <a:pt x="2370" y="5838"/>
                </a:lnTo>
                <a:cubicBezTo>
                  <a:pt x="2382" y="6052"/>
                  <a:pt x="2405" y="6231"/>
                  <a:pt x="2417" y="6457"/>
                </a:cubicBezTo>
                <a:lnTo>
                  <a:pt x="1870" y="6457"/>
                </a:lnTo>
                <a:cubicBezTo>
                  <a:pt x="1774" y="6457"/>
                  <a:pt x="1691" y="6528"/>
                  <a:pt x="1691" y="6636"/>
                </a:cubicBezTo>
                <a:cubicBezTo>
                  <a:pt x="1691" y="6743"/>
                  <a:pt x="1762" y="6814"/>
                  <a:pt x="1870" y="6814"/>
                </a:cubicBezTo>
                <a:lnTo>
                  <a:pt x="2441" y="6814"/>
                </a:lnTo>
                <a:cubicBezTo>
                  <a:pt x="2465" y="7540"/>
                  <a:pt x="2429" y="8314"/>
                  <a:pt x="2310" y="9064"/>
                </a:cubicBezTo>
                <a:cubicBezTo>
                  <a:pt x="2298" y="9160"/>
                  <a:pt x="2358" y="9243"/>
                  <a:pt x="2465" y="9255"/>
                </a:cubicBezTo>
                <a:cubicBezTo>
                  <a:pt x="2476" y="9258"/>
                  <a:pt x="2487" y="9260"/>
                  <a:pt x="2498" y="9260"/>
                </a:cubicBezTo>
                <a:cubicBezTo>
                  <a:pt x="2572" y="9260"/>
                  <a:pt x="2645" y="9195"/>
                  <a:pt x="2655" y="9112"/>
                </a:cubicBezTo>
                <a:cubicBezTo>
                  <a:pt x="2882" y="7671"/>
                  <a:pt x="2834" y="6088"/>
                  <a:pt x="2596" y="4647"/>
                </a:cubicBezTo>
                <a:cubicBezTo>
                  <a:pt x="3191" y="4231"/>
                  <a:pt x="3477" y="3409"/>
                  <a:pt x="3179" y="2659"/>
                </a:cubicBezTo>
                <a:cubicBezTo>
                  <a:pt x="3072" y="2397"/>
                  <a:pt x="2691" y="1849"/>
                  <a:pt x="3417" y="849"/>
                </a:cubicBezTo>
                <a:cubicBezTo>
                  <a:pt x="3667" y="492"/>
                  <a:pt x="3727" y="492"/>
                  <a:pt x="3727" y="325"/>
                </a:cubicBezTo>
                <a:cubicBezTo>
                  <a:pt x="3727" y="147"/>
                  <a:pt x="3596" y="16"/>
                  <a:pt x="3417" y="4"/>
                </a:cubicBezTo>
                <a:cubicBezTo>
                  <a:pt x="3369" y="2"/>
                  <a:pt x="3321" y="1"/>
                  <a:pt x="3273" y="1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893" name="Google Shape;12718;p60"/>
          <p:cNvGrpSpPr/>
          <p:nvPr/>
        </p:nvGrpSpPr>
        <p:grpSpPr>
          <a:xfrm>
            <a:off x="603134" y="5881261"/>
            <a:ext cx="472983" cy="359446"/>
            <a:chOff x="3531200" y="1999759"/>
            <a:chExt cx="373772" cy="284050"/>
          </a:xfrm>
          <a:solidFill>
            <a:srgbClr val="0D4D98"/>
          </a:solidFill>
        </p:grpSpPr>
        <p:sp>
          <p:nvSpPr>
            <p:cNvPr id="894" name="Google Shape;12719;p60"/>
            <p:cNvSpPr/>
            <p:nvPr/>
          </p:nvSpPr>
          <p:spPr>
            <a:xfrm>
              <a:off x="3531200" y="1999759"/>
              <a:ext cx="373772" cy="283669"/>
            </a:xfrm>
            <a:custGeom>
              <a:avLst/>
              <a:gdLst/>
              <a:ahLst/>
              <a:cxnLst/>
              <a:rect l="l" t="t" r="r" b="b"/>
              <a:pathLst>
                <a:path w="11752" h="8919" extrusionOk="0">
                  <a:moveTo>
                    <a:pt x="1024" y="1"/>
                  </a:moveTo>
                  <a:cubicBezTo>
                    <a:pt x="465" y="1"/>
                    <a:pt x="1" y="465"/>
                    <a:pt x="1" y="1024"/>
                  </a:cubicBezTo>
                  <a:lnTo>
                    <a:pt x="1" y="7847"/>
                  </a:lnTo>
                  <a:cubicBezTo>
                    <a:pt x="1" y="8418"/>
                    <a:pt x="477" y="8918"/>
                    <a:pt x="1072" y="8918"/>
                  </a:cubicBezTo>
                  <a:lnTo>
                    <a:pt x="4513" y="8918"/>
                  </a:lnTo>
                  <a:cubicBezTo>
                    <a:pt x="4596" y="8918"/>
                    <a:pt x="4692" y="8835"/>
                    <a:pt x="4692" y="8740"/>
                  </a:cubicBezTo>
                  <a:cubicBezTo>
                    <a:pt x="4692" y="8633"/>
                    <a:pt x="4608" y="8561"/>
                    <a:pt x="4513" y="8561"/>
                  </a:cubicBezTo>
                  <a:lnTo>
                    <a:pt x="1072" y="8561"/>
                  </a:lnTo>
                  <a:cubicBezTo>
                    <a:pt x="667" y="8561"/>
                    <a:pt x="358" y="8228"/>
                    <a:pt x="358" y="7847"/>
                  </a:cubicBezTo>
                  <a:lnTo>
                    <a:pt x="358" y="7763"/>
                  </a:lnTo>
                  <a:cubicBezTo>
                    <a:pt x="405" y="7430"/>
                    <a:pt x="679" y="7168"/>
                    <a:pt x="1024" y="7168"/>
                  </a:cubicBezTo>
                  <a:lnTo>
                    <a:pt x="1358" y="7168"/>
                  </a:lnTo>
                  <a:cubicBezTo>
                    <a:pt x="1441" y="7168"/>
                    <a:pt x="1536" y="7097"/>
                    <a:pt x="1536" y="6990"/>
                  </a:cubicBezTo>
                  <a:cubicBezTo>
                    <a:pt x="1536" y="6906"/>
                    <a:pt x="1453" y="6811"/>
                    <a:pt x="1358" y="6811"/>
                  </a:cubicBezTo>
                  <a:cubicBezTo>
                    <a:pt x="1335" y="6814"/>
                    <a:pt x="1308" y="6815"/>
                    <a:pt x="1278" y="6815"/>
                  </a:cubicBezTo>
                  <a:cubicBezTo>
                    <a:pt x="1231" y="6815"/>
                    <a:pt x="1176" y="6813"/>
                    <a:pt x="1114" y="6813"/>
                  </a:cubicBezTo>
                  <a:cubicBezTo>
                    <a:pt x="900" y="6813"/>
                    <a:pt x="612" y="6839"/>
                    <a:pt x="346" y="7073"/>
                  </a:cubicBezTo>
                  <a:cubicBezTo>
                    <a:pt x="358" y="679"/>
                    <a:pt x="322" y="1001"/>
                    <a:pt x="358" y="834"/>
                  </a:cubicBezTo>
                  <a:cubicBezTo>
                    <a:pt x="429" y="536"/>
                    <a:pt x="703" y="322"/>
                    <a:pt x="1013" y="322"/>
                  </a:cubicBezTo>
                  <a:lnTo>
                    <a:pt x="2441" y="322"/>
                  </a:lnTo>
                  <a:lnTo>
                    <a:pt x="2441" y="6811"/>
                  </a:lnTo>
                  <a:lnTo>
                    <a:pt x="2025" y="6811"/>
                  </a:lnTo>
                  <a:cubicBezTo>
                    <a:pt x="1929" y="6811"/>
                    <a:pt x="1846" y="6894"/>
                    <a:pt x="1846" y="6990"/>
                  </a:cubicBezTo>
                  <a:cubicBezTo>
                    <a:pt x="1846" y="7085"/>
                    <a:pt x="1917" y="7168"/>
                    <a:pt x="2025" y="7168"/>
                  </a:cubicBezTo>
                  <a:lnTo>
                    <a:pt x="2608" y="7168"/>
                  </a:lnTo>
                  <a:cubicBezTo>
                    <a:pt x="2644" y="7168"/>
                    <a:pt x="2691" y="7156"/>
                    <a:pt x="2727" y="7132"/>
                  </a:cubicBezTo>
                  <a:cubicBezTo>
                    <a:pt x="2751" y="7097"/>
                    <a:pt x="2763" y="7049"/>
                    <a:pt x="2763" y="7013"/>
                  </a:cubicBezTo>
                  <a:lnTo>
                    <a:pt x="2763" y="1203"/>
                  </a:lnTo>
                  <a:lnTo>
                    <a:pt x="11371" y="1203"/>
                  </a:lnTo>
                  <a:lnTo>
                    <a:pt x="11371" y="2787"/>
                  </a:lnTo>
                  <a:cubicBezTo>
                    <a:pt x="11371" y="2870"/>
                    <a:pt x="11442" y="2965"/>
                    <a:pt x="11550" y="2965"/>
                  </a:cubicBezTo>
                  <a:cubicBezTo>
                    <a:pt x="11633" y="2965"/>
                    <a:pt x="11728" y="2882"/>
                    <a:pt x="11728" y="2787"/>
                  </a:cubicBezTo>
                  <a:lnTo>
                    <a:pt x="11728" y="1036"/>
                  </a:lnTo>
                  <a:cubicBezTo>
                    <a:pt x="11752" y="941"/>
                    <a:pt x="11681" y="858"/>
                    <a:pt x="11597" y="858"/>
                  </a:cubicBezTo>
                  <a:lnTo>
                    <a:pt x="2810" y="858"/>
                  </a:lnTo>
                  <a:lnTo>
                    <a:pt x="2810" y="179"/>
                  </a:lnTo>
                  <a:cubicBezTo>
                    <a:pt x="2810" y="84"/>
                    <a:pt x="2739" y="1"/>
                    <a:pt x="263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95" name="Google Shape;12720;p60"/>
            <p:cNvSpPr/>
            <p:nvPr/>
          </p:nvSpPr>
          <p:spPr>
            <a:xfrm>
              <a:off x="3690638" y="2104652"/>
              <a:ext cx="214334" cy="179158"/>
            </a:xfrm>
            <a:custGeom>
              <a:avLst/>
              <a:gdLst/>
              <a:ahLst/>
              <a:cxnLst/>
              <a:rect l="l" t="t" r="r" b="b"/>
              <a:pathLst>
                <a:path w="6739" h="5633" extrusionOk="0">
                  <a:moveTo>
                    <a:pt x="6584" y="1"/>
                  </a:moveTo>
                  <a:cubicBezTo>
                    <a:pt x="6489" y="1"/>
                    <a:pt x="6406" y="84"/>
                    <a:pt x="6406" y="179"/>
                  </a:cubicBezTo>
                  <a:lnTo>
                    <a:pt x="6406" y="5275"/>
                  </a:lnTo>
                  <a:lnTo>
                    <a:pt x="179" y="5275"/>
                  </a:lnTo>
                  <a:cubicBezTo>
                    <a:pt x="95" y="5275"/>
                    <a:pt x="0" y="5346"/>
                    <a:pt x="0" y="5454"/>
                  </a:cubicBezTo>
                  <a:cubicBezTo>
                    <a:pt x="0" y="5549"/>
                    <a:pt x="72" y="5632"/>
                    <a:pt x="179" y="5632"/>
                  </a:cubicBezTo>
                  <a:lnTo>
                    <a:pt x="6560" y="5632"/>
                  </a:lnTo>
                  <a:cubicBezTo>
                    <a:pt x="6656" y="5632"/>
                    <a:pt x="6739" y="5549"/>
                    <a:pt x="6739" y="5454"/>
                  </a:cubicBezTo>
                  <a:lnTo>
                    <a:pt x="6739" y="179"/>
                  </a:lnTo>
                  <a:cubicBezTo>
                    <a:pt x="6739" y="84"/>
                    <a:pt x="6668" y="1"/>
                    <a:pt x="658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96" name="Google Shape;12721;p60"/>
            <p:cNvSpPr/>
            <p:nvPr/>
          </p:nvSpPr>
          <p:spPr>
            <a:xfrm>
              <a:off x="3631163" y="2148193"/>
              <a:ext cx="259433" cy="84856"/>
            </a:xfrm>
            <a:custGeom>
              <a:avLst/>
              <a:gdLst/>
              <a:ahLst/>
              <a:cxnLst/>
              <a:rect l="l" t="t" r="r" b="b"/>
              <a:pathLst>
                <a:path w="8157" h="2668" extrusionOk="0">
                  <a:moveTo>
                    <a:pt x="179" y="1"/>
                  </a:moveTo>
                  <a:cubicBezTo>
                    <a:pt x="84" y="1"/>
                    <a:pt x="1" y="84"/>
                    <a:pt x="1" y="179"/>
                  </a:cubicBezTo>
                  <a:lnTo>
                    <a:pt x="1" y="2489"/>
                  </a:lnTo>
                  <a:cubicBezTo>
                    <a:pt x="1" y="2584"/>
                    <a:pt x="72" y="2668"/>
                    <a:pt x="179" y="2668"/>
                  </a:cubicBezTo>
                  <a:lnTo>
                    <a:pt x="4954" y="2668"/>
                  </a:lnTo>
                  <a:cubicBezTo>
                    <a:pt x="5037" y="2668"/>
                    <a:pt x="5132" y="2596"/>
                    <a:pt x="5132" y="2489"/>
                  </a:cubicBezTo>
                  <a:cubicBezTo>
                    <a:pt x="5132" y="2382"/>
                    <a:pt x="5061" y="2311"/>
                    <a:pt x="4954" y="2311"/>
                  </a:cubicBezTo>
                  <a:lnTo>
                    <a:pt x="358" y="2311"/>
                  </a:lnTo>
                  <a:lnTo>
                    <a:pt x="358" y="346"/>
                  </a:lnTo>
                  <a:lnTo>
                    <a:pt x="501" y="346"/>
                  </a:lnTo>
                  <a:lnTo>
                    <a:pt x="501" y="1227"/>
                  </a:lnTo>
                  <a:cubicBezTo>
                    <a:pt x="501" y="1310"/>
                    <a:pt x="572" y="1406"/>
                    <a:pt x="679" y="1406"/>
                  </a:cubicBezTo>
                  <a:cubicBezTo>
                    <a:pt x="787" y="1406"/>
                    <a:pt x="858" y="1334"/>
                    <a:pt x="858" y="1227"/>
                  </a:cubicBezTo>
                  <a:lnTo>
                    <a:pt x="858" y="346"/>
                  </a:lnTo>
                  <a:lnTo>
                    <a:pt x="1072" y="346"/>
                  </a:lnTo>
                  <a:lnTo>
                    <a:pt x="1072" y="739"/>
                  </a:lnTo>
                  <a:cubicBezTo>
                    <a:pt x="1072" y="822"/>
                    <a:pt x="1144" y="918"/>
                    <a:pt x="1251" y="918"/>
                  </a:cubicBezTo>
                  <a:cubicBezTo>
                    <a:pt x="1346" y="918"/>
                    <a:pt x="1430" y="834"/>
                    <a:pt x="1430" y="739"/>
                  </a:cubicBezTo>
                  <a:lnTo>
                    <a:pt x="1430" y="346"/>
                  </a:lnTo>
                  <a:lnTo>
                    <a:pt x="1632" y="346"/>
                  </a:lnTo>
                  <a:lnTo>
                    <a:pt x="1632" y="739"/>
                  </a:lnTo>
                  <a:cubicBezTo>
                    <a:pt x="1632" y="822"/>
                    <a:pt x="1703" y="918"/>
                    <a:pt x="1811" y="918"/>
                  </a:cubicBezTo>
                  <a:cubicBezTo>
                    <a:pt x="1918" y="918"/>
                    <a:pt x="1989" y="834"/>
                    <a:pt x="1989" y="739"/>
                  </a:cubicBezTo>
                  <a:lnTo>
                    <a:pt x="1989" y="346"/>
                  </a:lnTo>
                  <a:lnTo>
                    <a:pt x="2203" y="346"/>
                  </a:lnTo>
                  <a:lnTo>
                    <a:pt x="2203" y="739"/>
                  </a:lnTo>
                  <a:cubicBezTo>
                    <a:pt x="2203" y="822"/>
                    <a:pt x="2275" y="918"/>
                    <a:pt x="2382" y="918"/>
                  </a:cubicBezTo>
                  <a:cubicBezTo>
                    <a:pt x="2477" y="918"/>
                    <a:pt x="2561" y="834"/>
                    <a:pt x="2561" y="739"/>
                  </a:cubicBezTo>
                  <a:lnTo>
                    <a:pt x="2561" y="346"/>
                  </a:lnTo>
                  <a:lnTo>
                    <a:pt x="2763" y="346"/>
                  </a:lnTo>
                  <a:lnTo>
                    <a:pt x="2763" y="1227"/>
                  </a:lnTo>
                  <a:cubicBezTo>
                    <a:pt x="2763" y="1310"/>
                    <a:pt x="2834" y="1406"/>
                    <a:pt x="2942" y="1406"/>
                  </a:cubicBezTo>
                  <a:cubicBezTo>
                    <a:pt x="3049" y="1406"/>
                    <a:pt x="3120" y="1334"/>
                    <a:pt x="3120" y="1227"/>
                  </a:cubicBezTo>
                  <a:lnTo>
                    <a:pt x="3120" y="346"/>
                  </a:lnTo>
                  <a:lnTo>
                    <a:pt x="3335" y="346"/>
                  </a:lnTo>
                  <a:lnTo>
                    <a:pt x="3335" y="739"/>
                  </a:lnTo>
                  <a:cubicBezTo>
                    <a:pt x="3335" y="822"/>
                    <a:pt x="3406" y="918"/>
                    <a:pt x="3513" y="918"/>
                  </a:cubicBezTo>
                  <a:cubicBezTo>
                    <a:pt x="3608" y="918"/>
                    <a:pt x="3692" y="834"/>
                    <a:pt x="3692" y="739"/>
                  </a:cubicBezTo>
                  <a:lnTo>
                    <a:pt x="3692" y="346"/>
                  </a:lnTo>
                  <a:lnTo>
                    <a:pt x="3894" y="346"/>
                  </a:lnTo>
                  <a:lnTo>
                    <a:pt x="3894" y="739"/>
                  </a:lnTo>
                  <a:cubicBezTo>
                    <a:pt x="3894" y="822"/>
                    <a:pt x="3966" y="918"/>
                    <a:pt x="4073" y="918"/>
                  </a:cubicBezTo>
                  <a:cubicBezTo>
                    <a:pt x="4168" y="918"/>
                    <a:pt x="4251" y="834"/>
                    <a:pt x="4251" y="739"/>
                  </a:cubicBezTo>
                  <a:lnTo>
                    <a:pt x="4251" y="346"/>
                  </a:lnTo>
                  <a:lnTo>
                    <a:pt x="4466" y="346"/>
                  </a:lnTo>
                  <a:lnTo>
                    <a:pt x="4466" y="739"/>
                  </a:lnTo>
                  <a:cubicBezTo>
                    <a:pt x="4466" y="822"/>
                    <a:pt x="4537" y="918"/>
                    <a:pt x="4644" y="918"/>
                  </a:cubicBezTo>
                  <a:cubicBezTo>
                    <a:pt x="4739" y="918"/>
                    <a:pt x="4823" y="834"/>
                    <a:pt x="4823" y="739"/>
                  </a:cubicBezTo>
                  <a:lnTo>
                    <a:pt x="4823" y="346"/>
                  </a:lnTo>
                  <a:lnTo>
                    <a:pt x="5025" y="346"/>
                  </a:lnTo>
                  <a:lnTo>
                    <a:pt x="5025" y="1227"/>
                  </a:lnTo>
                  <a:cubicBezTo>
                    <a:pt x="5025" y="1310"/>
                    <a:pt x="5097" y="1406"/>
                    <a:pt x="5204" y="1406"/>
                  </a:cubicBezTo>
                  <a:cubicBezTo>
                    <a:pt x="5311" y="1406"/>
                    <a:pt x="5382" y="1334"/>
                    <a:pt x="5382" y="1227"/>
                  </a:cubicBezTo>
                  <a:lnTo>
                    <a:pt x="5382" y="346"/>
                  </a:lnTo>
                  <a:lnTo>
                    <a:pt x="5597" y="346"/>
                  </a:lnTo>
                  <a:lnTo>
                    <a:pt x="5597" y="739"/>
                  </a:lnTo>
                  <a:cubicBezTo>
                    <a:pt x="5597" y="822"/>
                    <a:pt x="5668" y="918"/>
                    <a:pt x="5775" y="918"/>
                  </a:cubicBezTo>
                  <a:cubicBezTo>
                    <a:pt x="5871" y="918"/>
                    <a:pt x="5954" y="834"/>
                    <a:pt x="5954" y="739"/>
                  </a:cubicBezTo>
                  <a:lnTo>
                    <a:pt x="5954" y="346"/>
                  </a:lnTo>
                  <a:lnTo>
                    <a:pt x="6156" y="346"/>
                  </a:lnTo>
                  <a:lnTo>
                    <a:pt x="6156" y="739"/>
                  </a:lnTo>
                  <a:cubicBezTo>
                    <a:pt x="6156" y="822"/>
                    <a:pt x="6228" y="918"/>
                    <a:pt x="6335" y="918"/>
                  </a:cubicBezTo>
                  <a:cubicBezTo>
                    <a:pt x="6442" y="918"/>
                    <a:pt x="6514" y="834"/>
                    <a:pt x="6514" y="739"/>
                  </a:cubicBezTo>
                  <a:lnTo>
                    <a:pt x="6514" y="346"/>
                  </a:lnTo>
                  <a:lnTo>
                    <a:pt x="6728" y="346"/>
                  </a:lnTo>
                  <a:lnTo>
                    <a:pt x="6728" y="739"/>
                  </a:lnTo>
                  <a:cubicBezTo>
                    <a:pt x="6728" y="822"/>
                    <a:pt x="6799" y="918"/>
                    <a:pt x="6906" y="918"/>
                  </a:cubicBezTo>
                  <a:cubicBezTo>
                    <a:pt x="7002" y="918"/>
                    <a:pt x="7085" y="834"/>
                    <a:pt x="7085" y="739"/>
                  </a:cubicBezTo>
                  <a:lnTo>
                    <a:pt x="7085" y="346"/>
                  </a:lnTo>
                  <a:lnTo>
                    <a:pt x="7287" y="346"/>
                  </a:lnTo>
                  <a:lnTo>
                    <a:pt x="7287" y="1227"/>
                  </a:lnTo>
                  <a:cubicBezTo>
                    <a:pt x="7287" y="1310"/>
                    <a:pt x="7359" y="1406"/>
                    <a:pt x="7466" y="1406"/>
                  </a:cubicBezTo>
                  <a:cubicBezTo>
                    <a:pt x="7573" y="1406"/>
                    <a:pt x="7645" y="1334"/>
                    <a:pt x="7645" y="1227"/>
                  </a:cubicBezTo>
                  <a:lnTo>
                    <a:pt x="7645" y="346"/>
                  </a:lnTo>
                  <a:lnTo>
                    <a:pt x="7799" y="346"/>
                  </a:lnTo>
                  <a:lnTo>
                    <a:pt x="7799" y="2311"/>
                  </a:lnTo>
                  <a:lnTo>
                    <a:pt x="5835" y="2311"/>
                  </a:lnTo>
                  <a:cubicBezTo>
                    <a:pt x="5740" y="2311"/>
                    <a:pt x="5656" y="2382"/>
                    <a:pt x="5656" y="2489"/>
                  </a:cubicBezTo>
                  <a:cubicBezTo>
                    <a:pt x="5656" y="2596"/>
                    <a:pt x="5728" y="2668"/>
                    <a:pt x="5835" y="2668"/>
                  </a:cubicBezTo>
                  <a:lnTo>
                    <a:pt x="7978" y="2668"/>
                  </a:lnTo>
                  <a:cubicBezTo>
                    <a:pt x="8061" y="2668"/>
                    <a:pt x="8157" y="2596"/>
                    <a:pt x="8157" y="2489"/>
                  </a:cubicBezTo>
                  <a:lnTo>
                    <a:pt x="8157" y="179"/>
                  </a:lnTo>
                  <a:cubicBezTo>
                    <a:pt x="7954" y="96"/>
                    <a:pt x="7883" y="1"/>
                    <a:pt x="779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897" name="Google Shape;12722;p60"/>
            <p:cNvSpPr/>
            <p:nvPr/>
          </p:nvSpPr>
          <p:spPr>
            <a:xfrm>
              <a:off x="3639496" y="2058089"/>
              <a:ext cx="206414" cy="73120"/>
            </a:xfrm>
            <a:custGeom>
              <a:avLst/>
              <a:gdLst/>
              <a:ahLst/>
              <a:cxnLst/>
              <a:rect l="l" t="t" r="r" b="b"/>
              <a:pathLst>
                <a:path w="6490" h="2299" extrusionOk="0">
                  <a:moveTo>
                    <a:pt x="179" y="0"/>
                  </a:moveTo>
                  <a:cubicBezTo>
                    <a:pt x="84" y="0"/>
                    <a:pt x="1" y="72"/>
                    <a:pt x="1" y="179"/>
                  </a:cubicBezTo>
                  <a:cubicBezTo>
                    <a:pt x="1" y="274"/>
                    <a:pt x="72" y="357"/>
                    <a:pt x="179" y="357"/>
                  </a:cubicBezTo>
                  <a:lnTo>
                    <a:pt x="3013" y="357"/>
                  </a:lnTo>
                  <a:cubicBezTo>
                    <a:pt x="3168" y="357"/>
                    <a:pt x="3311" y="488"/>
                    <a:pt x="3311" y="655"/>
                  </a:cubicBezTo>
                  <a:lnTo>
                    <a:pt x="3311" y="691"/>
                  </a:lnTo>
                  <a:cubicBezTo>
                    <a:pt x="3311" y="857"/>
                    <a:pt x="3168" y="988"/>
                    <a:pt x="3013" y="988"/>
                  </a:cubicBezTo>
                  <a:lnTo>
                    <a:pt x="2799" y="988"/>
                  </a:lnTo>
                  <a:cubicBezTo>
                    <a:pt x="2442" y="988"/>
                    <a:pt x="2144" y="1286"/>
                    <a:pt x="2144" y="1643"/>
                  </a:cubicBezTo>
                  <a:cubicBezTo>
                    <a:pt x="2144" y="2000"/>
                    <a:pt x="2442" y="2298"/>
                    <a:pt x="2799" y="2298"/>
                  </a:cubicBezTo>
                  <a:lnTo>
                    <a:pt x="6311" y="2298"/>
                  </a:lnTo>
                  <a:cubicBezTo>
                    <a:pt x="6406" y="2298"/>
                    <a:pt x="6490" y="2227"/>
                    <a:pt x="6490" y="2119"/>
                  </a:cubicBezTo>
                  <a:cubicBezTo>
                    <a:pt x="6490" y="2024"/>
                    <a:pt x="6418" y="1941"/>
                    <a:pt x="6311" y="1941"/>
                  </a:cubicBezTo>
                  <a:lnTo>
                    <a:pt x="2799" y="1941"/>
                  </a:lnTo>
                  <a:cubicBezTo>
                    <a:pt x="2632" y="1941"/>
                    <a:pt x="2501" y="1810"/>
                    <a:pt x="2501" y="1643"/>
                  </a:cubicBezTo>
                  <a:cubicBezTo>
                    <a:pt x="2501" y="1488"/>
                    <a:pt x="2632" y="1346"/>
                    <a:pt x="2799" y="1346"/>
                  </a:cubicBezTo>
                  <a:lnTo>
                    <a:pt x="3013" y="1346"/>
                  </a:lnTo>
                  <a:cubicBezTo>
                    <a:pt x="3358" y="1346"/>
                    <a:pt x="3656" y="1048"/>
                    <a:pt x="3656" y="691"/>
                  </a:cubicBezTo>
                  <a:lnTo>
                    <a:pt x="3656" y="655"/>
                  </a:lnTo>
                  <a:cubicBezTo>
                    <a:pt x="3656" y="298"/>
                    <a:pt x="3358" y="0"/>
                    <a:pt x="30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898" name="Google Shape;12723;p60"/>
          <p:cNvGrpSpPr/>
          <p:nvPr/>
        </p:nvGrpSpPr>
        <p:grpSpPr>
          <a:xfrm>
            <a:off x="8864239" y="1976810"/>
            <a:ext cx="417885" cy="454309"/>
            <a:chOff x="2667058" y="1500293"/>
            <a:chExt cx="330231" cy="359015"/>
          </a:xfrm>
          <a:solidFill>
            <a:srgbClr val="0D4D98"/>
          </a:solidFill>
        </p:grpSpPr>
        <p:sp>
          <p:nvSpPr>
            <p:cNvPr id="899" name="Google Shape;12724;p60"/>
            <p:cNvSpPr/>
            <p:nvPr/>
          </p:nvSpPr>
          <p:spPr>
            <a:xfrm>
              <a:off x="2944239" y="1581714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00" name="Google Shape;12725;p60"/>
            <p:cNvSpPr/>
            <p:nvPr/>
          </p:nvSpPr>
          <p:spPr>
            <a:xfrm>
              <a:off x="2667058" y="1500293"/>
              <a:ext cx="330231" cy="359015"/>
            </a:xfrm>
            <a:custGeom>
              <a:avLst/>
              <a:gdLst/>
              <a:ahLst/>
              <a:cxnLst/>
              <a:rect l="l" t="t" r="r" b="b"/>
              <a:pathLst>
                <a:path w="10383" h="11288" extrusionOk="0">
                  <a:moveTo>
                    <a:pt x="1036" y="322"/>
                  </a:moveTo>
                  <a:lnTo>
                    <a:pt x="1036" y="1048"/>
                  </a:lnTo>
                  <a:lnTo>
                    <a:pt x="322" y="1048"/>
                  </a:lnTo>
                  <a:lnTo>
                    <a:pt x="322" y="322"/>
                  </a:lnTo>
                  <a:close/>
                  <a:moveTo>
                    <a:pt x="5561" y="334"/>
                  </a:moveTo>
                  <a:lnTo>
                    <a:pt x="5561" y="1048"/>
                  </a:lnTo>
                  <a:lnTo>
                    <a:pt x="4846" y="1048"/>
                  </a:lnTo>
                  <a:lnTo>
                    <a:pt x="4846" y="334"/>
                  </a:lnTo>
                  <a:close/>
                  <a:moveTo>
                    <a:pt x="10049" y="334"/>
                  </a:moveTo>
                  <a:lnTo>
                    <a:pt x="10049" y="1048"/>
                  </a:lnTo>
                  <a:lnTo>
                    <a:pt x="9335" y="1048"/>
                  </a:lnTo>
                  <a:lnTo>
                    <a:pt x="9335" y="334"/>
                  </a:lnTo>
                  <a:close/>
                  <a:moveTo>
                    <a:pt x="8799" y="1905"/>
                  </a:moveTo>
                  <a:lnTo>
                    <a:pt x="8799" y="1905"/>
                  </a:lnTo>
                  <a:cubicBezTo>
                    <a:pt x="8740" y="2381"/>
                    <a:pt x="8728" y="2536"/>
                    <a:pt x="8728" y="2560"/>
                  </a:cubicBezTo>
                  <a:lnTo>
                    <a:pt x="8549" y="2381"/>
                  </a:lnTo>
                  <a:lnTo>
                    <a:pt x="8311" y="2143"/>
                  </a:lnTo>
                  <a:lnTo>
                    <a:pt x="8132" y="1965"/>
                  </a:lnTo>
                  <a:lnTo>
                    <a:pt x="8132" y="1965"/>
                  </a:lnTo>
                  <a:cubicBezTo>
                    <a:pt x="8140" y="1967"/>
                    <a:pt x="8153" y="1969"/>
                    <a:pt x="8173" y="1969"/>
                  </a:cubicBezTo>
                  <a:cubicBezTo>
                    <a:pt x="8242" y="1969"/>
                    <a:pt x="8402" y="1951"/>
                    <a:pt x="8799" y="1905"/>
                  </a:cubicBezTo>
                  <a:close/>
                  <a:moveTo>
                    <a:pt x="7061" y="3048"/>
                  </a:moveTo>
                  <a:lnTo>
                    <a:pt x="7656" y="3644"/>
                  </a:lnTo>
                  <a:cubicBezTo>
                    <a:pt x="7156" y="3703"/>
                    <a:pt x="7347" y="3679"/>
                    <a:pt x="6989" y="3727"/>
                  </a:cubicBezTo>
                  <a:cubicBezTo>
                    <a:pt x="6989" y="3727"/>
                    <a:pt x="7001" y="3644"/>
                    <a:pt x="7061" y="3048"/>
                  </a:cubicBezTo>
                  <a:close/>
                  <a:moveTo>
                    <a:pt x="1036" y="5299"/>
                  </a:moveTo>
                  <a:lnTo>
                    <a:pt x="1036" y="6013"/>
                  </a:lnTo>
                  <a:lnTo>
                    <a:pt x="322" y="6013"/>
                  </a:lnTo>
                  <a:lnTo>
                    <a:pt x="322" y="5299"/>
                  </a:lnTo>
                  <a:close/>
                  <a:moveTo>
                    <a:pt x="10049" y="5299"/>
                  </a:moveTo>
                  <a:lnTo>
                    <a:pt x="10049" y="6013"/>
                  </a:lnTo>
                  <a:lnTo>
                    <a:pt x="9335" y="6013"/>
                  </a:lnTo>
                  <a:lnTo>
                    <a:pt x="9335" y="5299"/>
                  </a:lnTo>
                  <a:close/>
                  <a:moveTo>
                    <a:pt x="6728" y="3227"/>
                  </a:moveTo>
                  <a:lnTo>
                    <a:pt x="6656" y="3894"/>
                  </a:lnTo>
                  <a:cubicBezTo>
                    <a:pt x="6644" y="4001"/>
                    <a:pt x="6751" y="4096"/>
                    <a:pt x="6847" y="4096"/>
                  </a:cubicBezTo>
                  <a:lnTo>
                    <a:pt x="7418" y="4036"/>
                  </a:lnTo>
                  <a:lnTo>
                    <a:pt x="7418" y="10418"/>
                  </a:lnTo>
                  <a:lnTo>
                    <a:pt x="5906" y="10418"/>
                  </a:lnTo>
                  <a:lnTo>
                    <a:pt x="5906" y="10061"/>
                  </a:lnTo>
                  <a:cubicBezTo>
                    <a:pt x="5906" y="9978"/>
                    <a:pt x="5823" y="9894"/>
                    <a:pt x="5739" y="9894"/>
                  </a:cubicBezTo>
                  <a:lnTo>
                    <a:pt x="4680" y="9894"/>
                  </a:lnTo>
                  <a:cubicBezTo>
                    <a:pt x="4596" y="9894"/>
                    <a:pt x="4513" y="9978"/>
                    <a:pt x="4513" y="10061"/>
                  </a:cubicBezTo>
                  <a:lnTo>
                    <a:pt x="4513" y="10418"/>
                  </a:lnTo>
                  <a:lnTo>
                    <a:pt x="1394" y="10418"/>
                  </a:lnTo>
                  <a:lnTo>
                    <a:pt x="1394" y="10061"/>
                  </a:lnTo>
                  <a:cubicBezTo>
                    <a:pt x="1394" y="9978"/>
                    <a:pt x="1322" y="9894"/>
                    <a:pt x="1227" y="9894"/>
                  </a:cubicBezTo>
                  <a:lnTo>
                    <a:pt x="870" y="9894"/>
                  </a:lnTo>
                  <a:lnTo>
                    <a:pt x="870" y="6346"/>
                  </a:lnTo>
                  <a:lnTo>
                    <a:pt x="1227" y="6346"/>
                  </a:lnTo>
                  <a:cubicBezTo>
                    <a:pt x="1322" y="6346"/>
                    <a:pt x="1394" y="6263"/>
                    <a:pt x="1394" y="6180"/>
                  </a:cubicBezTo>
                  <a:lnTo>
                    <a:pt x="1394" y="5120"/>
                  </a:lnTo>
                  <a:cubicBezTo>
                    <a:pt x="1394" y="5025"/>
                    <a:pt x="1322" y="4953"/>
                    <a:pt x="1227" y="4953"/>
                  </a:cubicBezTo>
                  <a:lnTo>
                    <a:pt x="870" y="4953"/>
                  </a:lnTo>
                  <a:lnTo>
                    <a:pt x="870" y="3227"/>
                  </a:lnTo>
                  <a:close/>
                  <a:moveTo>
                    <a:pt x="9002" y="834"/>
                  </a:moveTo>
                  <a:lnTo>
                    <a:pt x="9002" y="1191"/>
                  </a:lnTo>
                  <a:cubicBezTo>
                    <a:pt x="9002" y="1274"/>
                    <a:pt x="9073" y="1358"/>
                    <a:pt x="9156" y="1358"/>
                  </a:cubicBezTo>
                  <a:lnTo>
                    <a:pt x="9514" y="1358"/>
                  </a:lnTo>
                  <a:lnTo>
                    <a:pt x="9514" y="4929"/>
                  </a:lnTo>
                  <a:lnTo>
                    <a:pt x="9156" y="4929"/>
                  </a:lnTo>
                  <a:cubicBezTo>
                    <a:pt x="9073" y="4929"/>
                    <a:pt x="9002" y="5001"/>
                    <a:pt x="9002" y="5084"/>
                  </a:cubicBezTo>
                  <a:lnTo>
                    <a:pt x="9002" y="6144"/>
                  </a:lnTo>
                  <a:cubicBezTo>
                    <a:pt x="9002" y="6239"/>
                    <a:pt x="9073" y="6311"/>
                    <a:pt x="9156" y="6311"/>
                  </a:cubicBezTo>
                  <a:lnTo>
                    <a:pt x="9514" y="6311"/>
                  </a:lnTo>
                  <a:lnTo>
                    <a:pt x="9514" y="9870"/>
                  </a:lnTo>
                  <a:lnTo>
                    <a:pt x="9156" y="9870"/>
                  </a:lnTo>
                  <a:cubicBezTo>
                    <a:pt x="9073" y="9894"/>
                    <a:pt x="9002" y="9978"/>
                    <a:pt x="9002" y="10061"/>
                  </a:cubicBezTo>
                  <a:lnTo>
                    <a:pt x="9002" y="10418"/>
                  </a:lnTo>
                  <a:lnTo>
                    <a:pt x="7716" y="10418"/>
                  </a:lnTo>
                  <a:lnTo>
                    <a:pt x="7716" y="3977"/>
                  </a:lnTo>
                  <a:lnTo>
                    <a:pt x="8049" y="3929"/>
                  </a:lnTo>
                  <a:cubicBezTo>
                    <a:pt x="8180" y="3917"/>
                    <a:pt x="8240" y="3739"/>
                    <a:pt x="8144" y="3644"/>
                  </a:cubicBezTo>
                  <a:lnTo>
                    <a:pt x="7728" y="3227"/>
                  </a:lnTo>
                  <a:lnTo>
                    <a:pt x="8323" y="2632"/>
                  </a:lnTo>
                  <a:cubicBezTo>
                    <a:pt x="8728" y="3024"/>
                    <a:pt x="8740" y="3096"/>
                    <a:pt x="8859" y="3096"/>
                  </a:cubicBezTo>
                  <a:cubicBezTo>
                    <a:pt x="8954" y="3096"/>
                    <a:pt x="9025" y="3036"/>
                    <a:pt x="9025" y="2953"/>
                  </a:cubicBezTo>
                  <a:lnTo>
                    <a:pt x="9025" y="2929"/>
                  </a:lnTo>
                  <a:cubicBezTo>
                    <a:pt x="9025" y="2882"/>
                    <a:pt x="9061" y="2667"/>
                    <a:pt x="9180" y="1715"/>
                  </a:cubicBezTo>
                  <a:cubicBezTo>
                    <a:pt x="9192" y="1608"/>
                    <a:pt x="9097" y="1512"/>
                    <a:pt x="8978" y="1512"/>
                  </a:cubicBezTo>
                  <a:lnTo>
                    <a:pt x="7763" y="1667"/>
                  </a:lnTo>
                  <a:cubicBezTo>
                    <a:pt x="7632" y="1679"/>
                    <a:pt x="7573" y="1858"/>
                    <a:pt x="7656" y="1953"/>
                  </a:cubicBezTo>
                  <a:lnTo>
                    <a:pt x="8085" y="2381"/>
                  </a:lnTo>
                  <a:lnTo>
                    <a:pt x="7513" y="2965"/>
                  </a:lnTo>
                  <a:lnTo>
                    <a:pt x="7406" y="2858"/>
                  </a:lnTo>
                  <a:lnTo>
                    <a:pt x="7073" y="2524"/>
                  </a:lnTo>
                  <a:cubicBezTo>
                    <a:pt x="7041" y="2493"/>
                    <a:pt x="7001" y="2478"/>
                    <a:pt x="6962" y="2478"/>
                  </a:cubicBezTo>
                  <a:cubicBezTo>
                    <a:pt x="6884" y="2478"/>
                    <a:pt x="6807" y="2536"/>
                    <a:pt x="6799" y="2632"/>
                  </a:cubicBezTo>
                  <a:lnTo>
                    <a:pt x="6763" y="2858"/>
                  </a:lnTo>
                  <a:lnTo>
                    <a:pt x="870" y="2858"/>
                  </a:lnTo>
                  <a:lnTo>
                    <a:pt x="870" y="1358"/>
                  </a:lnTo>
                  <a:lnTo>
                    <a:pt x="1227" y="1358"/>
                  </a:lnTo>
                  <a:cubicBezTo>
                    <a:pt x="1322" y="1358"/>
                    <a:pt x="1394" y="1274"/>
                    <a:pt x="1394" y="1191"/>
                  </a:cubicBezTo>
                  <a:lnTo>
                    <a:pt x="1394" y="834"/>
                  </a:lnTo>
                  <a:lnTo>
                    <a:pt x="4513" y="834"/>
                  </a:lnTo>
                  <a:lnTo>
                    <a:pt x="4513" y="1191"/>
                  </a:lnTo>
                  <a:cubicBezTo>
                    <a:pt x="4513" y="1274"/>
                    <a:pt x="4596" y="1358"/>
                    <a:pt x="4680" y="1358"/>
                  </a:cubicBezTo>
                  <a:lnTo>
                    <a:pt x="5739" y="1358"/>
                  </a:lnTo>
                  <a:cubicBezTo>
                    <a:pt x="5823" y="1358"/>
                    <a:pt x="5906" y="1274"/>
                    <a:pt x="5906" y="1191"/>
                  </a:cubicBezTo>
                  <a:lnTo>
                    <a:pt x="5906" y="834"/>
                  </a:lnTo>
                  <a:close/>
                  <a:moveTo>
                    <a:pt x="1036" y="10228"/>
                  </a:moveTo>
                  <a:lnTo>
                    <a:pt x="1036" y="10942"/>
                  </a:lnTo>
                  <a:lnTo>
                    <a:pt x="322" y="10942"/>
                  </a:lnTo>
                  <a:lnTo>
                    <a:pt x="322" y="10228"/>
                  </a:lnTo>
                  <a:close/>
                  <a:moveTo>
                    <a:pt x="5561" y="10228"/>
                  </a:moveTo>
                  <a:lnTo>
                    <a:pt x="5561" y="10942"/>
                  </a:lnTo>
                  <a:lnTo>
                    <a:pt x="4846" y="10942"/>
                  </a:lnTo>
                  <a:lnTo>
                    <a:pt x="4846" y="10228"/>
                  </a:lnTo>
                  <a:close/>
                  <a:moveTo>
                    <a:pt x="10049" y="10228"/>
                  </a:moveTo>
                  <a:lnTo>
                    <a:pt x="10049" y="10942"/>
                  </a:lnTo>
                  <a:lnTo>
                    <a:pt x="9335" y="10942"/>
                  </a:lnTo>
                  <a:lnTo>
                    <a:pt x="9335" y="10228"/>
                  </a:lnTo>
                  <a:close/>
                  <a:moveTo>
                    <a:pt x="167" y="0"/>
                  </a:moveTo>
                  <a:cubicBezTo>
                    <a:pt x="84" y="0"/>
                    <a:pt x="0" y="72"/>
                    <a:pt x="0" y="167"/>
                  </a:cubicBezTo>
                  <a:lnTo>
                    <a:pt x="0" y="1215"/>
                  </a:lnTo>
                  <a:cubicBezTo>
                    <a:pt x="0" y="1310"/>
                    <a:pt x="84" y="1381"/>
                    <a:pt x="167" y="1381"/>
                  </a:cubicBezTo>
                  <a:lnTo>
                    <a:pt x="524" y="1381"/>
                  </a:lnTo>
                  <a:lnTo>
                    <a:pt x="524" y="4953"/>
                  </a:lnTo>
                  <a:lnTo>
                    <a:pt x="167" y="4953"/>
                  </a:lnTo>
                  <a:cubicBezTo>
                    <a:pt x="84" y="4953"/>
                    <a:pt x="0" y="5025"/>
                    <a:pt x="0" y="5120"/>
                  </a:cubicBezTo>
                  <a:lnTo>
                    <a:pt x="0" y="6180"/>
                  </a:lnTo>
                  <a:cubicBezTo>
                    <a:pt x="0" y="6263"/>
                    <a:pt x="84" y="6346"/>
                    <a:pt x="167" y="6346"/>
                  </a:cubicBezTo>
                  <a:lnTo>
                    <a:pt x="524" y="6346"/>
                  </a:lnTo>
                  <a:lnTo>
                    <a:pt x="524" y="9894"/>
                  </a:lnTo>
                  <a:lnTo>
                    <a:pt x="167" y="9894"/>
                  </a:lnTo>
                  <a:cubicBezTo>
                    <a:pt x="84" y="9894"/>
                    <a:pt x="0" y="9978"/>
                    <a:pt x="0" y="10061"/>
                  </a:cubicBezTo>
                  <a:lnTo>
                    <a:pt x="0" y="11121"/>
                  </a:lnTo>
                  <a:cubicBezTo>
                    <a:pt x="0" y="11204"/>
                    <a:pt x="84" y="11287"/>
                    <a:pt x="167" y="11287"/>
                  </a:cubicBezTo>
                  <a:lnTo>
                    <a:pt x="1227" y="11287"/>
                  </a:lnTo>
                  <a:cubicBezTo>
                    <a:pt x="1322" y="11287"/>
                    <a:pt x="1394" y="11204"/>
                    <a:pt x="1394" y="11121"/>
                  </a:cubicBezTo>
                  <a:lnTo>
                    <a:pt x="1394" y="10763"/>
                  </a:lnTo>
                  <a:lnTo>
                    <a:pt x="4513" y="10763"/>
                  </a:lnTo>
                  <a:lnTo>
                    <a:pt x="4513" y="11121"/>
                  </a:lnTo>
                  <a:cubicBezTo>
                    <a:pt x="4513" y="11204"/>
                    <a:pt x="4596" y="11287"/>
                    <a:pt x="4680" y="11287"/>
                  </a:cubicBezTo>
                  <a:lnTo>
                    <a:pt x="5739" y="11287"/>
                  </a:lnTo>
                  <a:cubicBezTo>
                    <a:pt x="5823" y="11287"/>
                    <a:pt x="5906" y="11204"/>
                    <a:pt x="5906" y="11121"/>
                  </a:cubicBezTo>
                  <a:lnTo>
                    <a:pt x="5906" y="10763"/>
                  </a:lnTo>
                  <a:lnTo>
                    <a:pt x="9002" y="10763"/>
                  </a:lnTo>
                  <a:lnTo>
                    <a:pt x="9002" y="11121"/>
                  </a:lnTo>
                  <a:cubicBezTo>
                    <a:pt x="9002" y="11204"/>
                    <a:pt x="9073" y="11287"/>
                    <a:pt x="9156" y="11287"/>
                  </a:cubicBezTo>
                  <a:lnTo>
                    <a:pt x="10216" y="11287"/>
                  </a:lnTo>
                  <a:cubicBezTo>
                    <a:pt x="10311" y="11287"/>
                    <a:pt x="10383" y="11204"/>
                    <a:pt x="10383" y="11121"/>
                  </a:cubicBezTo>
                  <a:lnTo>
                    <a:pt x="10383" y="10061"/>
                  </a:lnTo>
                  <a:cubicBezTo>
                    <a:pt x="10383" y="9978"/>
                    <a:pt x="10311" y="9894"/>
                    <a:pt x="10216" y="9894"/>
                  </a:cubicBezTo>
                  <a:lnTo>
                    <a:pt x="9859" y="9894"/>
                  </a:lnTo>
                  <a:lnTo>
                    <a:pt x="9859" y="6346"/>
                  </a:lnTo>
                  <a:lnTo>
                    <a:pt x="10216" y="6346"/>
                  </a:lnTo>
                  <a:cubicBezTo>
                    <a:pt x="10311" y="6346"/>
                    <a:pt x="10383" y="6263"/>
                    <a:pt x="10383" y="6180"/>
                  </a:cubicBezTo>
                  <a:lnTo>
                    <a:pt x="10383" y="5120"/>
                  </a:lnTo>
                  <a:cubicBezTo>
                    <a:pt x="10383" y="5025"/>
                    <a:pt x="10311" y="4953"/>
                    <a:pt x="10216" y="4953"/>
                  </a:cubicBezTo>
                  <a:lnTo>
                    <a:pt x="9859" y="4953"/>
                  </a:lnTo>
                  <a:lnTo>
                    <a:pt x="9859" y="1381"/>
                  </a:lnTo>
                  <a:lnTo>
                    <a:pt x="10216" y="1381"/>
                  </a:lnTo>
                  <a:cubicBezTo>
                    <a:pt x="10311" y="1381"/>
                    <a:pt x="10383" y="1310"/>
                    <a:pt x="10383" y="1215"/>
                  </a:cubicBezTo>
                  <a:lnTo>
                    <a:pt x="10383" y="167"/>
                  </a:lnTo>
                  <a:cubicBezTo>
                    <a:pt x="10383" y="72"/>
                    <a:pt x="10311" y="0"/>
                    <a:pt x="10216" y="0"/>
                  </a:cubicBezTo>
                  <a:lnTo>
                    <a:pt x="9156" y="0"/>
                  </a:lnTo>
                  <a:cubicBezTo>
                    <a:pt x="9073" y="0"/>
                    <a:pt x="9002" y="72"/>
                    <a:pt x="9002" y="167"/>
                  </a:cubicBezTo>
                  <a:lnTo>
                    <a:pt x="9002" y="524"/>
                  </a:lnTo>
                  <a:lnTo>
                    <a:pt x="5882" y="524"/>
                  </a:lnTo>
                  <a:lnTo>
                    <a:pt x="5882" y="167"/>
                  </a:lnTo>
                  <a:cubicBezTo>
                    <a:pt x="5882" y="72"/>
                    <a:pt x="5811" y="0"/>
                    <a:pt x="5727" y="0"/>
                  </a:cubicBezTo>
                  <a:lnTo>
                    <a:pt x="4680" y="0"/>
                  </a:lnTo>
                  <a:cubicBezTo>
                    <a:pt x="4596" y="0"/>
                    <a:pt x="4513" y="72"/>
                    <a:pt x="4513" y="167"/>
                  </a:cubicBezTo>
                  <a:lnTo>
                    <a:pt x="4513" y="524"/>
                  </a:lnTo>
                  <a:lnTo>
                    <a:pt x="1394" y="524"/>
                  </a:lnTo>
                  <a:lnTo>
                    <a:pt x="1394" y="167"/>
                  </a:lnTo>
                  <a:cubicBezTo>
                    <a:pt x="1394" y="72"/>
                    <a:pt x="1322" y="0"/>
                    <a:pt x="122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01" name="Google Shape;12726;p60"/>
            <p:cNvSpPr/>
            <p:nvPr/>
          </p:nvSpPr>
          <p:spPr>
            <a:xfrm>
              <a:off x="2925696" y="1563140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02" name="Google Shape;12727;p60"/>
            <p:cNvSpPr/>
            <p:nvPr/>
          </p:nvSpPr>
          <p:spPr>
            <a:xfrm>
              <a:off x="2953717" y="159456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03" name="Google Shape;12728;p60"/>
            <p:cNvSpPr/>
            <p:nvPr/>
          </p:nvSpPr>
          <p:spPr>
            <a:xfrm>
              <a:off x="2953717" y="1594182"/>
              <a:ext cx="32" cy="413"/>
            </a:xfrm>
            <a:custGeom>
              <a:avLst/>
              <a:gdLst/>
              <a:ahLst/>
              <a:cxnLst/>
              <a:rect l="l" t="t" r="r" b="b"/>
              <a:pathLst>
                <a:path w="1" h="13" extrusionOk="0">
                  <a:moveTo>
                    <a:pt x="1" y="1"/>
                  </a:moveTo>
                  <a:cubicBezTo>
                    <a:pt x="1" y="1"/>
                    <a:pt x="1" y="13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04" name="Google Shape;12729;p60"/>
            <p:cNvSpPr/>
            <p:nvPr/>
          </p:nvSpPr>
          <p:spPr>
            <a:xfrm>
              <a:off x="2925696" y="1563140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05" name="Google Shape;12730;p60"/>
            <p:cNvSpPr/>
            <p:nvPr/>
          </p:nvSpPr>
          <p:spPr>
            <a:xfrm>
              <a:off x="2925696" y="1563140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06" name="Google Shape;12731;p60"/>
            <p:cNvSpPr/>
            <p:nvPr/>
          </p:nvSpPr>
          <p:spPr>
            <a:xfrm>
              <a:off x="2953717" y="1594182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07" name="Google Shape;12732;p60"/>
            <p:cNvSpPr/>
            <p:nvPr/>
          </p:nvSpPr>
          <p:spPr>
            <a:xfrm>
              <a:off x="2953717" y="1594182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08" name="Google Shape;12733;p60"/>
            <p:cNvSpPr/>
            <p:nvPr/>
          </p:nvSpPr>
          <p:spPr>
            <a:xfrm>
              <a:off x="2923788" y="1576403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09" name="Google Shape;12734;p60"/>
            <p:cNvSpPr/>
            <p:nvPr/>
          </p:nvSpPr>
          <p:spPr>
            <a:xfrm>
              <a:off x="2953717" y="1594182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10" name="Google Shape;12735;p60"/>
            <p:cNvSpPr/>
            <p:nvPr/>
          </p:nvSpPr>
          <p:spPr>
            <a:xfrm>
              <a:off x="2953717" y="1594182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11" name="Google Shape;12736;p60"/>
            <p:cNvSpPr/>
            <p:nvPr/>
          </p:nvSpPr>
          <p:spPr>
            <a:xfrm>
              <a:off x="2953717" y="1594182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12" name="Google Shape;12737;p60"/>
            <p:cNvSpPr/>
            <p:nvPr/>
          </p:nvSpPr>
          <p:spPr>
            <a:xfrm>
              <a:off x="2923438" y="1576784"/>
              <a:ext cx="0" cy="32"/>
            </a:xfrm>
            <a:custGeom>
              <a:avLst/>
              <a:gdLst/>
              <a:ahLst/>
              <a:cxnLst/>
              <a:rect l="l" t="t" r="r" b="b"/>
              <a:pathLst>
                <a:path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13" name="Google Shape;12738;p60"/>
            <p:cNvSpPr/>
            <p:nvPr/>
          </p:nvSpPr>
          <p:spPr>
            <a:xfrm>
              <a:off x="2792783" y="1631298"/>
              <a:ext cx="87877" cy="101140"/>
            </a:xfrm>
            <a:custGeom>
              <a:avLst/>
              <a:gdLst/>
              <a:ahLst/>
              <a:cxnLst/>
              <a:rect l="l" t="t" r="r" b="b"/>
              <a:pathLst>
                <a:path w="2763" h="3180" extrusionOk="0">
                  <a:moveTo>
                    <a:pt x="167" y="1"/>
                  </a:moveTo>
                  <a:cubicBezTo>
                    <a:pt x="72" y="1"/>
                    <a:pt x="0" y="72"/>
                    <a:pt x="0" y="167"/>
                  </a:cubicBezTo>
                  <a:cubicBezTo>
                    <a:pt x="0" y="263"/>
                    <a:pt x="72" y="334"/>
                    <a:pt x="167" y="334"/>
                  </a:cubicBezTo>
                  <a:lnTo>
                    <a:pt x="2167" y="334"/>
                  </a:lnTo>
                  <a:cubicBezTo>
                    <a:pt x="2310" y="334"/>
                    <a:pt x="2429" y="453"/>
                    <a:pt x="2429" y="584"/>
                  </a:cubicBezTo>
                  <a:lnTo>
                    <a:pt x="2429" y="3013"/>
                  </a:lnTo>
                  <a:cubicBezTo>
                    <a:pt x="2429" y="3096"/>
                    <a:pt x="2501" y="3180"/>
                    <a:pt x="2584" y="3180"/>
                  </a:cubicBezTo>
                  <a:cubicBezTo>
                    <a:pt x="2679" y="3180"/>
                    <a:pt x="2751" y="3096"/>
                    <a:pt x="2751" y="3013"/>
                  </a:cubicBezTo>
                  <a:lnTo>
                    <a:pt x="2751" y="584"/>
                  </a:lnTo>
                  <a:cubicBezTo>
                    <a:pt x="2763" y="275"/>
                    <a:pt x="2501" y="1"/>
                    <a:pt x="2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14" name="Google Shape;12739;p60"/>
            <p:cNvSpPr/>
            <p:nvPr/>
          </p:nvSpPr>
          <p:spPr>
            <a:xfrm>
              <a:off x="2715147" y="1631298"/>
              <a:ext cx="66695" cy="122735"/>
            </a:xfrm>
            <a:custGeom>
              <a:avLst/>
              <a:gdLst/>
              <a:ahLst/>
              <a:cxnLst/>
              <a:rect l="l" t="t" r="r" b="b"/>
              <a:pathLst>
                <a:path w="2097" h="3859" extrusionOk="0">
                  <a:moveTo>
                    <a:pt x="596" y="1"/>
                  </a:moveTo>
                  <a:cubicBezTo>
                    <a:pt x="263" y="1"/>
                    <a:pt x="1" y="275"/>
                    <a:pt x="1" y="596"/>
                  </a:cubicBezTo>
                  <a:lnTo>
                    <a:pt x="1" y="3692"/>
                  </a:lnTo>
                  <a:cubicBezTo>
                    <a:pt x="1" y="3787"/>
                    <a:pt x="72" y="3858"/>
                    <a:pt x="167" y="3858"/>
                  </a:cubicBezTo>
                  <a:cubicBezTo>
                    <a:pt x="251" y="3858"/>
                    <a:pt x="322" y="3787"/>
                    <a:pt x="322" y="3692"/>
                  </a:cubicBezTo>
                  <a:lnTo>
                    <a:pt x="322" y="596"/>
                  </a:lnTo>
                  <a:cubicBezTo>
                    <a:pt x="322" y="453"/>
                    <a:pt x="441" y="346"/>
                    <a:pt x="584" y="346"/>
                  </a:cubicBezTo>
                  <a:lnTo>
                    <a:pt x="1917" y="346"/>
                  </a:lnTo>
                  <a:cubicBezTo>
                    <a:pt x="2013" y="346"/>
                    <a:pt x="2084" y="275"/>
                    <a:pt x="2084" y="179"/>
                  </a:cubicBezTo>
                  <a:cubicBezTo>
                    <a:pt x="2096" y="72"/>
                    <a:pt x="2025" y="1"/>
                    <a:pt x="192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15" name="Google Shape;12740;p60"/>
            <p:cNvSpPr/>
            <p:nvPr/>
          </p:nvSpPr>
          <p:spPr>
            <a:xfrm>
              <a:off x="2715911" y="1707789"/>
              <a:ext cx="166277" cy="93570"/>
            </a:xfrm>
            <a:custGeom>
              <a:avLst/>
              <a:gdLst/>
              <a:ahLst/>
              <a:cxnLst/>
              <a:rect l="l" t="t" r="r" b="b"/>
              <a:pathLst>
                <a:path w="5228" h="2942" extrusionOk="0">
                  <a:moveTo>
                    <a:pt x="2001" y="358"/>
                  </a:moveTo>
                  <a:cubicBezTo>
                    <a:pt x="2132" y="358"/>
                    <a:pt x="2239" y="429"/>
                    <a:pt x="2298" y="537"/>
                  </a:cubicBezTo>
                  <a:lnTo>
                    <a:pt x="2596" y="1132"/>
                  </a:lnTo>
                  <a:cubicBezTo>
                    <a:pt x="2429" y="1287"/>
                    <a:pt x="2215" y="1382"/>
                    <a:pt x="2001" y="1382"/>
                  </a:cubicBezTo>
                  <a:cubicBezTo>
                    <a:pt x="1763" y="1382"/>
                    <a:pt x="1548" y="1287"/>
                    <a:pt x="1382" y="1132"/>
                  </a:cubicBezTo>
                  <a:lnTo>
                    <a:pt x="1703" y="537"/>
                  </a:lnTo>
                  <a:cubicBezTo>
                    <a:pt x="1763" y="418"/>
                    <a:pt x="1870" y="358"/>
                    <a:pt x="2001" y="358"/>
                  </a:cubicBezTo>
                  <a:close/>
                  <a:moveTo>
                    <a:pt x="2739" y="1453"/>
                  </a:moveTo>
                  <a:lnTo>
                    <a:pt x="3334" y="2632"/>
                  </a:lnTo>
                  <a:lnTo>
                    <a:pt x="631" y="2632"/>
                  </a:lnTo>
                  <a:lnTo>
                    <a:pt x="1227" y="1453"/>
                  </a:lnTo>
                  <a:cubicBezTo>
                    <a:pt x="1429" y="1632"/>
                    <a:pt x="1703" y="1739"/>
                    <a:pt x="1989" y="1739"/>
                  </a:cubicBezTo>
                  <a:cubicBezTo>
                    <a:pt x="2263" y="1739"/>
                    <a:pt x="2536" y="1632"/>
                    <a:pt x="2739" y="1453"/>
                  </a:cubicBezTo>
                  <a:close/>
                  <a:moveTo>
                    <a:pt x="2001" y="1"/>
                  </a:moveTo>
                  <a:cubicBezTo>
                    <a:pt x="1739" y="1"/>
                    <a:pt x="1524" y="132"/>
                    <a:pt x="1405" y="370"/>
                  </a:cubicBezTo>
                  <a:lnTo>
                    <a:pt x="1048" y="1072"/>
                  </a:lnTo>
                  <a:lnTo>
                    <a:pt x="346" y="2454"/>
                  </a:lnTo>
                  <a:cubicBezTo>
                    <a:pt x="334" y="2418"/>
                    <a:pt x="334" y="2382"/>
                    <a:pt x="334" y="2346"/>
                  </a:cubicBezTo>
                  <a:lnTo>
                    <a:pt x="334" y="1930"/>
                  </a:lnTo>
                  <a:cubicBezTo>
                    <a:pt x="334" y="1834"/>
                    <a:pt x="250" y="1763"/>
                    <a:pt x="167" y="1763"/>
                  </a:cubicBezTo>
                  <a:cubicBezTo>
                    <a:pt x="72" y="1763"/>
                    <a:pt x="0" y="1834"/>
                    <a:pt x="0" y="1930"/>
                  </a:cubicBezTo>
                  <a:lnTo>
                    <a:pt x="0" y="2346"/>
                  </a:lnTo>
                  <a:cubicBezTo>
                    <a:pt x="0" y="2680"/>
                    <a:pt x="274" y="2942"/>
                    <a:pt x="596" y="2942"/>
                  </a:cubicBezTo>
                  <a:lnTo>
                    <a:pt x="4632" y="2942"/>
                  </a:lnTo>
                  <a:cubicBezTo>
                    <a:pt x="4953" y="2942"/>
                    <a:pt x="5227" y="2680"/>
                    <a:pt x="5227" y="2346"/>
                  </a:cubicBezTo>
                  <a:lnTo>
                    <a:pt x="5227" y="1263"/>
                  </a:lnTo>
                  <a:cubicBezTo>
                    <a:pt x="5180" y="1191"/>
                    <a:pt x="5108" y="1108"/>
                    <a:pt x="5025" y="1108"/>
                  </a:cubicBezTo>
                  <a:cubicBezTo>
                    <a:pt x="4930" y="1108"/>
                    <a:pt x="4858" y="1191"/>
                    <a:pt x="4858" y="1275"/>
                  </a:cubicBezTo>
                  <a:lnTo>
                    <a:pt x="4858" y="2358"/>
                  </a:lnTo>
                  <a:cubicBezTo>
                    <a:pt x="4858" y="2513"/>
                    <a:pt x="4739" y="2620"/>
                    <a:pt x="4596" y="2620"/>
                  </a:cubicBezTo>
                  <a:lnTo>
                    <a:pt x="3739" y="2620"/>
                  </a:lnTo>
                  <a:lnTo>
                    <a:pt x="2608" y="370"/>
                  </a:lnTo>
                  <a:cubicBezTo>
                    <a:pt x="2548" y="251"/>
                    <a:pt x="2465" y="156"/>
                    <a:pt x="2358" y="96"/>
                  </a:cubicBezTo>
                  <a:cubicBezTo>
                    <a:pt x="2251" y="37"/>
                    <a:pt x="2132" y="1"/>
                    <a:pt x="200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16" name="Google Shape;12741;p60"/>
            <p:cNvSpPr/>
            <p:nvPr/>
          </p:nvSpPr>
          <p:spPr>
            <a:xfrm>
              <a:off x="2799589" y="1654706"/>
              <a:ext cx="61384" cy="62974"/>
            </a:xfrm>
            <a:custGeom>
              <a:avLst/>
              <a:gdLst/>
              <a:ahLst/>
              <a:cxnLst/>
              <a:rect l="l" t="t" r="r" b="b"/>
              <a:pathLst>
                <a:path w="1930" h="1980" extrusionOk="0">
                  <a:moveTo>
                    <a:pt x="644" y="432"/>
                  </a:moveTo>
                  <a:cubicBezTo>
                    <a:pt x="608" y="932"/>
                    <a:pt x="965" y="1384"/>
                    <a:pt x="1441" y="1467"/>
                  </a:cubicBezTo>
                  <a:cubicBezTo>
                    <a:pt x="1322" y="1587"/>
                    <a:pt x="1167" y="1646"/>
                    <a:pt x="989" y="1646"/>
                  </a:cubicBezTo>
                  <a:cubicBezTo>
                    <a:pt x="620" y="1646"/>
                    <a:pt x="334" y="1348"/>
                    <a:pt x="334" y="991"/>
                  </a:cubicBezTo>
                  <a:cubicBezTo>
                    <a:pt x="334" y="753"/>
                    <a:pt x="453" y="551"/>
                    <a:pt x="644" y="432"/>
                  </a:cubicBezTo>
                  <a:close/>
                  <a:moveTo>
                    <a:pt x="898" y="0"/>
                  </a:moveTo>
                  <a:cubicBezTo>
                    <a:pt x="889" y="0"/>
                    <a:pt x="880" y="1"/>
                    <a:pt x="870" y="3"/>
                  </a:cubicBezTo>
                  <a:cubicBezTo>
                    <a:pt x="382" y="74"/>
                    <a:pt x="1" y="491"/>
                    <a:pt x="1" y="979"/>
                  </a:cubicBezTo>
                  <a:cubicBezTo>
                    <a:pt x="1" y="1527"/>
                    <a:pt x="453" y="1979"/>
                    <a:pt x="1001" y="1979"/>
                  </a:cubicBezTo>
                  <a:cubicBezTo>
                    <a:pt x="1406" y="1979"/>
                    <a:pt x="1763" y="1741"/>
                    <a:pt x="1918" y="1384"/>
                  </a:cubicBezTo>
                  <a:cubicBezTo>
                    <a:pt x="1929" y="1336"/>
                    <a:pt x="1929" y="1265"/>
                    <a:pt x="1894" y="1217"/>
                  </a:cubicBezTo>
                  <a:cubicBezTo>
                    <a:pt x="1874" y="1178"/>
                    <a:pt x="1830" y="1155"/>
                    <a:pt x="1768" y="1155"/>
                  </a:cubicBezTo>
                  <a:cubicBezTo>
                    <a:pt x="1755" y="1155"/>
                    <a:pt x="1741" y="1156"/>
                    <a:pt x="1727" y="1158"/>
                  </a:cubicBezTo>
                  <a:lnTo>
                    <a:pt x="1644" y="1158"/>
                  </a:lnTo>
                  <a:cubicBezTo>
                    <a:pt x="1275" y="1158"/>
                    <a:pt x="989" y="860"/>
                    <a:pt x="989" y="503"/>
                  </a:cubicBezTo>
                  <a:cubicBezTo>
                    <a:pt x="989" y="420"/>
                    <a:pt x="1001" y="324"/>
                    <a:pt x="1048" y="241"/>
                  </a:cubicBezTo>
                  <a:cubicBezTo>
                    <a:pt x="1092" y="131"/>
                    <a:pt x="1014" y="0"/>
                    <a:pt x="8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917" name="Google Shape;12742;p60"/>
          <p:cNvGrpSpPr/>
          <p:nvPr/>
        </p:nvGrpSpPr>
        <p:grpSpPr>
          <a:xfrm>
            <a:off x="1294032" y="5937191"/>
            <a:ext cx="404966" cy="455275"/>
            <a:chOff x="3567553" y="1499912"/>
            <a:chExt cx="320022" cy="359778"/>
          </a:xfrm>
          <a:solidFill>
            <a:srgbClr val="0D4D98"/>
          </a:solidFill>
        </p:grpSpPr>
        <p:sp>
          <p:nvSpPr>
            <p:cNvPr id="918" name="Google Shape;12743;p60"/>
            <p:cNvSpPr/>
            <p:nvPr/>
          </p:nvSpPr>
          <p:spPr>
            <a:xfrm>
              <a:off x="3567553" y="1502933"/>
              <a:ext cx="263218" cy="356757"/>
            </a:xfrm>
            <a:custGeom>
              <a:avLst/>
              <a:gdLst/>
              <a:ahLst/>
              <a:cxnLst/>
              <a:rect l="l" t="t" r="r" b="b"/>
              <a:pathLst>
                <a:path w="8276" h="11217" extrusionOk="0">
                  <a:moveTo>
                    <a:pt x="1738" y="0"/>
                  </a:moveTo>
                  <a:cubicBezTo>
                    <a:pt x="1718" y="0"/>
                    <a:pt x="1698" y="4"/>
                    <a:pt x="1679" y="12"/>
                  </a:cubicBezTo>
                  <a:cubicBezTo>
                    <a:pt x="1227" y="179"/>
                    <a:pt x="905" y="632"/>
                    <a:pt x="905" y="1120"/>
                  </a:cubicBezTo>
                  <a:lnTo>
                    <a:pt x="905" y="8275"/>
                  </a:lnTo>
                  <a:lnTo>
                    <a:pt x="167" y="8275"/>
                  </a:lnTo>
                  <a:cubicBezTo>
                    <a:pt x="72" y="8275"/>
                    <a:pt x="1" y="8359"/>
                    <a:pt x="1" y="8442"/>
                  </a:cubicBezTo>
                  <a:lnTo>
                    <a:pt x="1" y="10145"/>
                  </a:lnTo>
                  <a:cubicBezTo>
                    <a:pt x="1" y="10716"/>
                    <a:pt x="477" y="11216"/>
                    <a:pt x="1072" y="11216"/>
                  </a:cubicBezTo>
                  <a:lnTo>
                    <a:pt x="7156" y="11216"/>
                  </a:lnTo>
                  <a:cubicBezTo>
                    <a:pt x="7775" y="11216"/>
                    <a:pt x="8275" y="10716"/>
                    <a:pt x="8275" y="10097"/>
                  </a:cubicBezTo>
                  <a:lnTo>
                    <a:pt x="8275" y="4930"/>
                  </a:lnTo>
                  <a:cubicBezTo>
                    <a:pt x="8252" y="4835"/>
                    <a:pt x="8168" y="4751"/>
                    <a:pt x="8073" y="4751"/>
                  </a:cubicBezTo>
                  <a:cubicBezTo>
                    <a:pt x="7978" y="4751"/>
                    <a:pt x="7906" y="4835"/>
                    <a:pt x="7906" y="4918"/>
                  </a:cubicBezTo>
                  <a:lnTo>
                    <a:pt x="7906" y="10085"/>
                  </a:lnTo>
                  <a:cubicBezTo>
                    <a:pt x="7906" y="10514"/>
                    <a:pt x="7561" y="10859"/>
                    <a:pt x="7132" y="10859"/>
                  </a:cubicBezTo>
                  <a:lnTo>
                    <a:pt x="7061" y="10859"/>
                  </a:lnTo>
                  <a:cubicBezTo>
                    <a:pt x="6680" y="10811"/>
                    <a:pt x="6406" y="10502"/>
                    <a:pt x="6406" y="10133"/>
                  </a:cubicBezTo>
                  <a:lnTo>
                    <a:pt x="6406" y="9609"/>
                  </a:lnTo>
                  <a:cubicBezTo>
                    <a:pt x="6406" y="9514"/>
                    <a:pt x="6323" y="9442"/>
                    <a:pt x="6239" y="9442"/>
                  </a:cubicBezTo>
                  <a:cubicBezTo>
                    <a:pt x="6144" y="9442"/>
                    <a:pt x="6073" y="9514"/>
                    <a:pt x="6073" y="9609"/>
                  </a:cubicBezTo>
                  <a:lnTo>
                    <a:pt x="6073" y="10133"/>
                  </a:lnTo>
                  <a:cubicBezTo>
                    <a:pt x="6073" y="10407"/>
                    <a:pt x="6180" y="10680"/>
                    <a:pt x="6370" y="10871"/>
                  </a:cubicBezTo>
                  <a:cubicBezTo>
                    <a:pt x="3459" y="10871"/>
                    <a:pt x="2120" y="10874"/>
                    <a:pt x="1492" y="10874"/>
                  </a:cubicBezTo>
                  <a:cubicBezTo>
                    <a:pt x="864" y="10874"/>
                    <a:pt x="947" y="10871"/>
                    <a:pt x="882" y="10859"/>
                  </a:cubicBezTo>
                  <a:cubicBezTo>
                    <a:pt x="548" y="10788"/>
                    <a:pt x="298" y="10490"/>
                    <a:pt x="298" y="10145"/>
                  </a:cubicBezTo>
                  <a:lnTo>
                    <a:pt x="298" y="8609"/>
                  </a:lnTo>
                  <a:lnTo>
                    <a:pt x="6073" y="8609"/>
                  </a:lnTo>
                  <a:lnTo>
                    <a:pt x="6073" y="8954"/>
                  </a:lnTo>
                  <a:cubicBezTo>
                    <a:pt x="6073" y="9037"/>
                    <a:pt x="6144" y="9121"/>
                    <a:pt x="6239" y="9121"/>
                  </a:cubicBezTo>
                  <a:cubicBezTo>
                    <a:pt x="6323" y="9121"/>
                    <a:pt x="6406" y="9037"/>
                    <a:pt x="6406" y="8954"/>
                  </a:cubicBezTo>
                  <a:lnTo>
                    <a:pt x="6406" y="8442"/>
                  </a:lnTo>
                  <a:cubicBezTo>
                    <a:pt x="6406" y="8359"/>
                    <a:pt x="6323" y="8275"/>
                    <a:pt x="6239" y="8275"/>
                  </a:cubicBezTo>
                  <a:lnTo>
                    <a:pt x="1227" y="8275"/>
                  </a:lnTo>
                  <a:lnTo>
                    <a:pt x="1227" y="1120"/>
                  </a:lnTo>
                  <a:cubicBezTo>
                    <a:pt x="1227" y="763"/>
                    <a:pt x="1441" y="441"/>
                    <a:pt x="1786" y="322"/>
                  </a:cubicBezTo>
                  <a:cubicBezTo>
                    <a:pt x="1882" y="286"/>
                    <a:pt x="1917" y="179"/>
                    <a:pt x="1894" y="108"/>
                  </a:cubicBezTo>
                  <a:cubicBezTo>
                    <a:pt x="1866" y="44"/>
                    <a:pt x="1803" y="0"/>
                    <a:pt x="173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19" name="Google Shape;12744;p60"/>
            <p:cNvSpPr/>
            <p:nvPr/>
          </p:nvSpPr>
          <p:spPr>
            <a:xfrm>
              <a:off x="3638001" y="1499912"/>
              <a:ext cx="249574" cy="142773"/>
            </a:xfrm>
            <a:custGeom>
              <a:avLst/>
              <a:gdLst/>
              <a:ahLst/>
              <a:cxnLst/>
              <a:rect l="l" t="t" r="r" b="b"/>
              <a:pathLst>
                <a:path w="7847" h="4489" extrusionOk="0">
                  <a:moveTo>
                    <a:pt x="6787" y="322"/>
                  </a:moveTo>
                  <a:cubicBezTo>
                    <a:pt x="7191" y="322"/>
                    <a:pt x="7537" y="655"/>
                    <a:pt x="7537" y="1072"/>
                  </a:cubicBezTo>
                  <a:lnTo>
                    <a:pt x="7525" y="2608"/>
                  </a:lnTo>
                  <a:lnTo>
                    <a:pt x="6037" y="2608"/>
                  </a:lnTo>
                  <a:lnTo>
                    <a:pt x="6037" y="1417"/>
                  </a:lnTo>
                  <a:lnTo>
                    <a:pt x="6037" y="1072"/>
                  </a:lnTo>
                  <a:cubicBezTo>
                    <a:pt x="6037" y="643"/>
                    <a:pt x="6370" y="322"/>
                    <a:pt x="6775" y="322"/>
                  </a:cubicBezTo>
                  <a:close/>
                  <a:moveTo>
                    <a:pt x="167" y="0"/>
                  </a:moveTo>
                  <a:cubicBezTo>
                    <a:pt x="83" y="0"/>
                    <a:pt x="0" y="72"/>
                    <a:pt x="0" y="167"/>
                  </a:cubicBezTo>
                  <a:cubicBezTo>
                    <a:pt x="0" y="250"/>
                    <a:pt x="83" y="322"/>
                    <a:pt x="167" y="322"/>
                  </a:cubicBezTo>
                  <a:lnTo>
                    <a:pt x="5989" y="322"/>
                  </a:lnTo>
                  <a:cubicBezTo>
                    <a:pt x="5894" y="417"/>
                    <a:pt x="5810" y="548"/>
                    <a:pt x="5763" y="667"/>
                  </a:cubicBezTo>
                  <a:cubicBezTo>
                    <a:pt x="5715" y="798"/>
                    <a:pt x="5691" y="917"/>
                    <a:pt x="5691" y="1060"/>
                  </a:cubicBezTo>
                  <a:lnTo>
                    <a:pt x="5691" y="1393"/>
                  </a:lnTo>
                  <a:lnTo>
                    <a:pt x="5691" y="4334"/>
                  </a:lnTo>
                  <a:cubicBezTo>
                    <a:pt x="5691" y="4418"/>
                    <a:pt x="5763" y="4489"/>
                    <a:pt x="5858" y="4489"/>
                  </a:cubicBezTo>
                  <a:cubicBezTo>
                    <a:pt x="5941" y="4489"/>
                    <a:pt x="6013" y="4418"/>
                    <a:pt x="6013" y="4334"/>
                  </a:cubicBezTo>
                  <a:lnTo>
                    <a:pt x="6013" y="2929"/>
                  </a:lnTo>
                  <a:lnTo>
                    <a:pt x="7668" y="2929"/>
                  </a:lnTo>
                  <a:cubicBezTo>
                    <a:pt x="7763" y="2929"/>
                    <a:pt x="7834" y="2858"/>
                    <a:pt x="7834" y="2763"/>
                  </a:cubicBezTo>
                  <a:lnTo>
                    <a:pt x="7834" y="1072"/>
                  </a:lnTo>
                  <a:cubicBezTo>
                    <a:pt x="7846" y="488"/>
                    <a:pt x="7370" y="0"/>
                    <a:pt x="677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20" name="Google Shape;12745;p60"/>
            <p:cNvSpPr/>
            <p:nvPr/>
          </p:nvSpPr>
          <p:spPr>
            <a:xfrm>
              <a:off x="3641786" y="1594563"/>
              <a:ext cx="141659" cy="10273"/>
            </a:xfrm>
            <a:custGeom>
              <a:avLst/>
              <a:gdLst/>
              <a:ahLst/>
              <a:cxnLst/>
              <a:rect l="l" t="t" r="r" b="b"/>
              <a:pathLst>
                <a:path w="4454" h="323" extrusionOk="0">
                  <a:moveTo>
                    <a:pt x="167" y="1"/>
                  </a:moveTo>
                  <a:cubicBezTo>
                    <a:pt x="72" y="1"/>
                    <a:pt x="0" y="72"/>
                    <a:pt x="0" y="168"/>
                  </a:cubicBezTo>
                  <a:cubicBezTo>
                    <a:pt x="0" y="251"/>
                    <a:pt x="72" y="322"/>
                    <a:pt x="167" y="322"/>
                  </a:cubicBezTo>
                  <a:lnTo>
                    <a:pt x="4286" y="322"/>
                  </a:lnTo>
                  <a:cubicBezTo>
                    <a:pt x="4382" y="322"/>
                    <a:pt x="4453" y="251"/>
                    <a:pt x="4453" y="168"/>
                  </a:cubicBezTo>
                  <a:cubicBezTo>
                    <a:pt x="4453" y="72"/>
                    <a:pt x="4382" y="1"/>
                    <a:pt x="428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21" name="Google Shape;12746;p60"/>
            <p:cNvSpPr/>
            <p:nvPr/>
          </p:nvSpPr>
          <p:spPr>
            <a:xfrm>
              <a:off x="3641786" y="1638136"/>
              <a:ext cx="141659" cy="10241"/>
            </a:xfrm>
            <a:custGeom>
              <a:avLst/>
              <a:gdLst/>
              <a:ahLst/>
              <a:cxnLst/>
              <a:rect l="l" t="t" r="r" b="b"/>
              <a:pathLst>
                <a:path w="4454" h="322" extrusionOk="0">
                  <a:moveTo>
                    <a:pt x="167" y="0"/>
                  </a:moveTo>
                  <a:cubicBezTo>
                    <a:pt x="72" y="0"/>
                    <a:pt x="0" y="72"/>
                    <a:pt x="0" y="167"/>
                  </a:cubicBezTo>
                  <a:cubicBezTo>
                    <a:pt x="0" y="250"/>
                    <a:pt x="72" y="322"/>
                    <a:pt x="167" y="322"/>
                  </a:cubicBezTo>
                  <a:lnTo>
                    <a:pt x="4286" y="322"/>
                  </a:lnTo>
                  <a:cubicBezTo>
                    <a:pt x="4382" y="322"/>
                    <a:pt x="4453" y="250"/>
                    <a:pt x="4453" y="167"/>
                  </a:cubicBezTo>
                  <a:cubicBezTo>
                    <a:pt x="4453" y="72"/>
                    <a:pt x="4382" y="0"/>
                    <a:pt x="428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22" name="Google Shape;12747;p60"/>
            <p:cNvSpPr/>
            <p:nvPr/>
          </p:nvSpPr>
          <p:spPr>
            <a:xfrm>
              <a:off x="3641786" y="1682059"/>
              <a:ext cx="141659" cy="10623"/>
            </a:xfrm>
            <a:custGeom>
              <a:avLst/>
              <a:gdLst/>
              <a:ahLst/>
              <a:cxnLst/>
              <a:rect l="l" t="t" r="r" b="b"/>
              <a:pathLst>
                <a:path w="4454" h="334" extrusionOk="0">
                  <a:moveTo>
                    <a:pt x="167" y="0"/>
                  </a:moveTo>
                  <a:cubicBezTo>
                    <a:pt x="72" y="0"/>
                    <a:pt x="0" y="72"/>
                    <a:pt x="0" y="167"/>
                  </a:cubicBezTo>
                  <a:cubicBezTo>
                    <a:pt x="0" y="250"/>
                    <a:pt x="72" y="334"/>
                    <a:pt x="167" y="334"/>
                  </a:cubicBezTo>
                  <a:lnTo>
                    <a:pt x="4286" y="334"/>
                  </a:lnTo>
                  <a:cubicBezTo>
                    <a:pt x="4382" y="334"/>
                    <a:pt x="4453" y="250"/>
                    <a:pt x="4453" y="167"/>
                  </a:cubicBezTo>
                  <a:cubicBezTo>
                    <a:pt x="4453" y="72"/>
                    <a:pt x="4382" y="0"/>
                    <a:pt x="428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23" name="Google Shape;12748;p60"/>
            <p:cNvSpPr/>
            <p:nvPr/>
          </p:nvSpPr>
          <p:spPr>
            <a:xfrm>
              <a:off x="3641786" y="1725600"/>
              <a:ext cx="141659" cy="10623"/>
            </a:xfrm>
            <a:custGeom>
              <a:avLst/>
              <a:gdLst/>
              <a:ahLst/>
              <a:cxnLst/>
              <a:rect l="l" t="t" r="r" b="b"/>
              <a:pathLst>
                <a:path w="4454" h="334" extrusionOk="0">
                  <a:moveTo>
                    <a:pt x="167" y="0"/>
                  </a:moveTo>
                  <a:cubicBezTo>
                    <a:pt x="72" y="0"/>
                    <a:pt x="0" y="72"/>
                    <a:pt x="0" y="167"/>
                  </a:cubicBezTo>
                  <a:cubicBezTo>
                    <a:pt x="0" y="250"/>
                    <a:pt x="72" y="334"/>
                    <a:pt x="167" y="334"/>
                  </a:cubicBezTo>
                  <a:lnTo>
                    <a:pt x="4286" y="334"/>
                  </a:lnTo>
                  <a:cubicBezTo>
                    <a:pt x="4382" y="334"/>
                    <a:pt x="4453" y="250"/>
                    <a:pt x="4453" y="167"/>
                  </a:cubicBezTo>
                  <a:cubicBezTo>
                    <a:pt x="4453" y="72"/>
                    <a:pt x="4382" y="0"/>
                    <a:pt x="428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924" name="Google Shape;12749;p60"/>
          <p:cNvGrpSpPr/>
          <p:nvPr/>
        </p:nvGrpSpPr>
        <p:grpSpPr>
          <a:xfrm>
            <a:off x="6960956" y="1989334"/>
            <a:ext cx="454309" cy="453826"/>
            <a:chOff x="1309875" y="1499912"/>
            <a:chExt cx="359015" cy="358633"/>
          </a:xfrm>
          <a:solidFill>
            <a:srgbClr val="0D4D98"/>
          </a:solidFill>
        </p:grpSpPr>
        <p:sp>
          <p:nvSpPr>
            <p:cNvPr id="925" name="Google Shape;12750;p60"/>
            <p:cNvSpPr/>
            <p:nvPr/>
          </p:nvSpPr>
          <p:spPr>
            <a:xfrm>
              <a:off x="1309875" y="1499912"/>
              <a:ext cx="133708" cy="204665"/>
            </a:xfrm>
            <a:custGeom>
              <a:avLst/>
              <a:gdLst/>
              <a:ahLst/>
              <a:cxnLst/>
              <a:rect l="l" t="t" r="r" b="b"/>
              <a:pathLst>
                <a:path w="4204" h="6435" extrusionOk="0">
                  <a:moveTo>
                    <a:pt x="1310" y="0"/>
                  </a:moveTo>
                  <a:cubicBezTo>
                    <a:pt x="608" y="0"/>
                    <a:pt x="24" y="560"/>
                    <a:pt x="24" y="1274"/>
                  </a:cubicBezTo>
                  <a:cubicBezTo>
                    <a:pt x="36" y="6323"/>
                    <a:pt x="0" y="6037"/>
                    <a:pt x="72" y="6311"/>
                  </a:cubicBezTo>
                  <a:cubicBezTo>
                    <a:pt x="82" y="6381"/>
                    <a:pt x="152" y="6435"/>
                    <a:pt x="231" y="6435"/>
                  </a:cubicBezTo>
                  <a:cubicBezTo>
                    <a:pt x="246" y="6435"/>
                    <a:pt x="260" y="6433"/>
                    <a:pt x="274" y="6430"/>
                  </a:cubicBezTo>
                  <a:cubicBezTo>
                    <a:pt x="370" y="6394"/>
                    <a:pt x="429" y="6311"/>
                    <a:pt x="393" y="6215"/>
                  </a:cubicBezTo>
                  <a:cubicBezTo>
                    <a:pt x="358" y="6013"/>
                    <a:pt x="381" y="6180"/>
                    <a:pt x="370" y="1262"/>
                  </a:cubicBezTo>
                  <a:cubicBezTo>
                    <a:pt x="370" y="739"/>
                    <a:pt x="786" y="322"/>
                    <a:pt x="1310" y="322"/>
                  </a:cubicBezTo>
                  <a:lnTo>
                    <a:pt x="4049" y="322"/>
                  </a:lnTo>
                  <a:cubicBezTo>
                    <a:pt x="4132" y="322"/>
                    <a:pt x="4203" y="250"/>
                    <a:pt x="4203" y="167"/>
                  </a:cubicBezTo>
                  <a:cubicBezTo>
                    <a:pt x="4203" y="72"/>
                    <a:pt x="4132" y="0"/>
                    <a:pt x="404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26" name="Google Shape;12751;p60"/>
            <p:cNvSpPr/>
            <p:nvPr/>
          </p:nvSpPr>
          <p:spPr>
            <a:xfrm>
              <a:off x="1454524" y="1499912"/>
              <a:ext cx="213602" cy="123467"/>
            </a:xfrm>
            <a:custGeom>
              <a:avLst/>
              <a:gdLst/>
              <a:ahLst/>
              <a:cxnLst/>
              <a:rect l="l" t="t" r="r" b="b"/>
              <a:pathLst>
                <a:path w="6716" h="3882" extrusionOk="0">
                  <a:moveTo>
                    <a:pt x="167" y="0"/>
                  </a:moveTo>
                  <a:cubicBezTo>
                    <a:pt x="72" y="0"/>
                    <a:pt x="1" y="72"/>
                    <a:pt x="1" y="167"/>
                  </a:cubicBezTo>
                  <a:cubicBezTo>
                    <a:pt x="1" y="250"/>
                    <a:pt x="72" y="322"/>
                    <a:pt x="167" y="322"/>
                  </a:cubicBezTo>
                  <a:lnTo>
                    <a:pt x="5430" y="322"/>
                  </a:lnTo>
                  <a:cubicBezTo>
                    <a:pt x="5954" y="322"/>
                    <a:pt x="6371" y="739"/>
                    <a:pt x="6371" y="1262"/>
                  </a:cubicBezTo>
                  <a:lnTo>
                    <a:pt x="6371" y="3715"/>
                  </a:lnTo>
                  <a:cubicBezTo>
                    <a:pt x="6371" y="3810"/>
                    <a:pt x="6442" y="3882"/>
                    <a:pt x="6537" y="3882"/>
                  </a:cubicBezTo>
                  <a:cubicBezTo>
                    <a:pt x="6621" y="3882"/>
                    <a:pt x="6704" y="3810"/>
                    <a:pt x="6704" y="3715"/>
                  </a:cubicBezTo>
                  <a:lnTo>
                    <a:pt x="6704" y="1262"/>
                  </a:lnTo>
                  <a:cubicBezTo>
                    <a:pt x="6716" y="584"/>
                    <a:pt x="6144" y="0"/>
                    <a:pt x="543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27" name="Google Shape;12752;p60"/>
            <p:cNvSpPr/>
            <p:nvPr/>
          </p:nvSpPr>
          <p:spPr>
            <a:xfrm>
              <a:off x="1322756" y="1634701"/>
              <a:ext cx="346134" cy="223844"/>
            </a:xfrm>
            <a:custGeom>
              <a:avLst/>
              <a:gdLst/>
              <a:ahLst/>
              <a:cxnLst/>
              <a:rect l="l" t="t" r="r" b="b"/>
              <a:pathLst>
                <a:path w="10883" h="7038" extrusionOk="0">
                  <a:moveTo>
                    <a:pt x="5930" y="3037"/>
                  </a:moveTo>
                  <a:lnTo>
                    <a:pt x="5930" y="5656"/>
                  </a:lnTo>
                  <a:lnTo>
                    <a:pt x="4560" y="5656"/>
                  </a:lnTo>
                  <a:lnTo>
                    <a:pt x="4560" y="3037"/>
                  </a:lnTo>
                  <a:close/>
                  <a:moveTo>
                    <a:pt x="7370" y="5990"/>
                  </a:moveTo>
                  <a:cubicBezTo>
                    <a:pt x="7549" y="5990"/>
                    <a:pt x="7716" y="6133"/>
                    <a:pt x="7716" y="6323"/>
                  </a:cubicBezTo>
                  <a:lnTo>
                    <a:pt x="7716" y="6383"/>
                  </a:lnTo>
                  <a:cubicBezTo>
                    <a:pt x="7716" y="6561"/>
                    <a:pt x="7573" y="6728"/>
                    <a:pt x="7370" y="6728"/>
                  </a:cubicBezTo>
                  <a:lnTo>
                    <a:pt x="3120" y="6728"/>
                  </a:lnTo>
                  <a:cubicBezTo>
                    <a:pt x="2941" y="6728"/>
                    <a:pt x="2774" y="6585"/>
                    <a:pt x="2774" y="6383"/>
                  </a:cubicBezTo>
                  <a:lnTo>
                    <a:pt x="2774" y="6323"/>
                  </a:lnTo>
                  <a:cubicBezTo>
                    <a:pt x="2774" y="6145"/>
                    <a:pt x="2929" y="5990"/>
                    <a:pt x="3120" y="5990"/>
                  </a:cubicBezTo>
                  <a:close/>
                  <a:moveTo>
                    <a:pt x="10692" y="1"/>
                  </a:moveTo>
                  <a:cubicBezTo>
                    <a:pt x="10597" y="1"/>
                    <a:pt x="10525" y="72"/>
                    <a:pt x="10525" y="168"/>
                  </a:cubicBezTo>
                  <a:lnTo>
                    <a:pt x="10525" y="1763"/>
                  </a:lnTo>
                  <a:cubicBezTo>
                    <a:pt x="10525" y="2275"/>
                    <a:pt x="10109" y="2692"/>
                    <a:pt x="9585" y="2692"/>
                  </a:cubicBezTo>
                  <a:lnTo>
                    <a:pt x="917" y="2692"/>
                  </a:lnTo>
                  <a:cubicBezTo>
                    <a:pt x="691" y="2692"/>
                    <a:pt x="465" y="2608"/>
                    <a:pt x="298" y="2454"/>
                  </a:cubicBezTo>
                  <a:cubicBezTo>
                    <a:pt x="265" y="2426"/>
                    <a:pt x="225" y="2412"/>
                    <a:pt x="185" y="2412"/>
                  </a:cubicBezTo>
                  <a:cubicBezTo>
                    <a:pt x="138" y="2412"/>
                    <a:pt x="92" y="2432"/>
                    <a:pt x="60" y="2477"/>
                  </a:cubicBezTo>
                  <a:cubicBezTo>
                    <a:pt x="0" y="2549"/>
                    <a:pt x="0" y="2656"/>
                    <a:pt x="84" y="2716"/>
                  </a:cubicBezTo>
                  <a:cubicBezTo>
                    <a:pt x="322" y="2918"/>
                    <a:pt x="619" y="3025"/>
                    <a:pt x="917" y="3025"/>
                  </a:cubicBezTo>
                  <a:lnTo>
                    <a:pt x="4227" y="3025"/>
                  </a:lnTo>
                  <a:lnTo>
                    <a:pt x="4227" y="5644"/>
                  </a:lnTo>
                  <a:lnTo>
                    <a:pt x="3132" y="5644"/>
                  </a:lnTo>
                  <a:cubicBezTo>
                    <a:pt x="2763" y="5644"/>
                    <a:pt x="2465" y="5942"/>
                    <a:pt x="2465" y="6311"/>
                  </a:cubicBezTo>
                  <a:lnTo>
                    <a:pt x="2465" y="6371"/>
                  </a:lnTo>
                  <a:cubicBezTo>
                    <a:pt x="2465" y="6740"/>
                    <a:pt x="2763" y="7038"/>
                    <a:pt x="3132" y="7038"/>
                  </a:cubicBezTo>
                  <a:lnTo>
                    <a:pt x="7394" y="7038"/>
                  </a:lnTo>
                  <a:cubicBezTo>
                    <a:pt x="7763" y="7038"/>
                    <a:pt x="8061" y="6740"/>
                    <a:pt x="8061" y="6371"/>
                  </a:cubicBezTo>
                  <a:lnTo>
                    <a:pt x="8061" y="6311"/>
                  </a:lnTo>
                  <a:cubicBezTo>
                    <a:pt x="8061" y="5942"/>
                    <a:pt x="7763" y="5644"/>
                    <a:pt x="7394" y="5644"/>
                  </a:cubicBezTo>
                  <a:lnTo>
                    <a:pt x="6287" y="5644"/>
                  </a:lnTo>
                  <a:lnTo>
                    <a:pt x="6287" y="3037"/>
                  </a:lnTo>
                  <a:lnTo>
                    <a:pt x="9609" y="3037"/>
                  </a:lnTo>
                  <a:cubicBezTo>
                    <a:pt x="10311" y="3037"/>
                    <a:pt x="10883" y="2477"/>
                    <a:pt x="10883" y="1751"/>
                  </a:cubicBezTo>
                  <a:lnTo>
                    <a:pt x="10883" y="168"/>
                  </a:lnTo>
                  <a:cubicBezTo>
                    <a:pt x="10859" y="72"/>
                    <a:pt x="10787" y="1"/>
                    <a:pt x="106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28" name="Google Shape;12753;p60"/>
            <p:cNvSpPr/>
            <p:nvPr/>
          </p:nvSpPr>
          <p:spPr>
            <a:xfrm>
              <a:off x="1331852" y="1519217"/>
              <a:ext cx="191243" cy="140514"/>
            </a:xfrm>
            <a:custGeom>
              <a:avLst/>
              <a:gdLst/>
              <a:ahLst/>
              <a:cxnLst/>
              <a:rect l="l" t="t" r="r" b="b"/>
              <a:pathLst>
                <a:path w="6013" h="4418" extrusionOk="0">
                  <a:moveTo>
                    <a:pt x="869" y="1"/>
                  </a:moveTo>
                  <a:cubicBezTo>
                    <a:pt x="393" y="1"/>
                    <a:pt x="0" y="393"/>
                    <a:pt x="0" y="870"/>
                  </a:cubicBezTo>
                  <a:lnTo>
                    <a:pt x="0" y="4263"/>
                  </a:lnTo>
                  <a:cubicBezTo>
                    <a:pt x="0" y="4346"/>
                    <a:pt x="83" y="4418"/>
                    <a:pt x="167" y="4418"/>
                  </a:cubicBezTo>
                  <a:cubicBezTo>
                    <a:pt x="262" y="4418"/>
                    <a:pt x="333" y="4346"/>
                    <a:pt x="333" y="4263"/>
                  </a:cubicBezTo>
                  <a:lnTo>
                    <a:pt x="333" y="870"/>
                  </a:lnTo>
                  <a:cubicBezTo>
                    <a:pt x="333" y="572"/>
                    <a:pt x="572" y="334"/>
                    <a:pt x="869" y="334"/>
                  </a:cubicBezTo>
                  <a:lnTo>
                    <a:pt x="5834" y="334"/>
                  </a:lnTo>
                  <a:cubicBezTo>
                    <a:pt x="5929" y="334"/>
                    <a:pt x="6001" y="251"/>
                    <a:pt x="6001" y="167"/>
                  </a:cubicBezTo>
                  <a:cubicBezTo>
                    <a:pt x="6013" y="72"/>
                    <a:pt x="5929" y="1"/>
                    <a:pt x="58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29" name="Google Shape;12754;p60"/>
            <p:cNvSpPr/>
            <p:nvPr/>
          </p:nvSpPr>
          <p:spPr>
            <a:xfrm>
              <a:off x="1331852" y="1519217"/>
              <a:ext cx="315442" cy="190512"/>
            </a:xfrm>
            <a:custGeom>
              <a:avLst/>
              <a:gdLst/>
              <a:ahLst/>
              <a:cxnLst/>
              <a:rect l="l" t="t" r="r" b="b"/>
              <a:pathLst>
                <a:path w="9918" h="5990" extrusionOk="0">
                  <a:moveTo>
                    <a:pt x="6513" y="1"/>
                  </a:moveTo>
                  <a:cubicBezTo>
                    <a:pt x="6418" y="1"/>
                    <a:pt x="6346" y="72"/>
                    <a:pt x="6346" y="167"/>
                  </a:cubicBezTo>
                  <a:cubicBezTo>
                    <a:pt x="6346" y="251"/>
                    <a:pt x="6418" y="322"/>
                    <a:pt x="6513" y="322"/>
                  </a:cubicBezTo>
                  <a:lnTo>
                    <a:pt x="9049" y="322"/>
                  </a:lnTo>
                  <a:cubicBezTo>
                    <a:pt x="9346" y="322"/>
                    <a:pt x="9585" y="560"/>
                    <a:pt x="9585" y="870"/>
                  </a:cubicBezTo>
                  <a:lnTo>
                    <a:pt x="9585" y="5120"/>
                  </a:lnTo>
                  <a:cubicBezTo>
                    <a:pt x="9585" y="5418"/>
                    <a:pt x="9346" y="5656"/>
                    <a:pt x="9049" y="5656"/>
                  </a:cubicBezTo>
                  <a:lnTo>
                    <a:pt x="869" y="5656"/>
                  </a:lnTo>
                  <a:cubicBezTo>
                    <a:pt x="572" y="5656"/>
                    <a:pt x="333" y="5418"/>
                    <a:pt x="333" y="5120"/>
                  </a:cubicBezTo>
                  <a:lnTo>
                    <a:pt x="333" y="4930"/>
                  </a:lnTo>
                  <a:cubicBezTo>
                    <a:pt x="333" y="4834"/>
                    <a:pt x="262" y="4763"/>
                    <a:pt x="167" y="4763"/>
                  </a:cubicBezTo>
                  <a:cubicBezTo>
                    <a:pt x="71" y="4763"/>
                    <a:pt x="0" y="4834"/>
                    <a:pt x="0" y="4930"/>
                  </a:cubicBezTo>
                  <a:lnTo>
                    <a:pt x="0" y="5120"/>
                  </a:lnTo>
                  <a:cubicBezTo>
                    <a:pt x="0" y="5596"/>
                    <a:pt x="393" y="5989"/>
                    <a:pt x="869" y="5989"/>
                  </a:cubicBezTo>
                  <a:lnTo>
                    <a:pt x="9049" y="5989"/>
                  </a:lnTo>
                  <a:cubicBezTo>
                    <a:pt x="9525" y="5989"/>
                    <a:pt x="9918" y="5596"/>
                    <a:pt x="9918" y="5120"/>
                  </a:cubicBezTo>
                  <a:lnTo>
                    <a:pt x="9918" y="870"/>
                  </a:lnTo>
                  <a:cubicBezTo>
                    <a:pt x="9918" y="393"/>
                    <a:pt x="9525" y="1"/>
                    <a:pt x="904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30" name="Google Shape;12755;p60"/>
            <p:cNvSpPr/>
            <p:nvPr/>
          </p:nvSpPr>
          <p:spPr>
            <a:xfrm>
              <a:off x="1587056" y="1669178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31" name="Google Shape;12756;p60"/>
            <p:cNvSpPr/>
            <p:nvPr/>
          </p:nvSpPr>
          <p:spPr>
            <a:xfrm>
              <a:off x="1471190" y="1538523"/>
              <a:ext cx="160965" cy="141278"/>
            </a:xfrm>
            <a:custGeom>
              <a:avLst/>
              <a:gdLst/>
              <a:ahLst/>
              <a:cxnLst/>
              <a:rect l="l" t="t" r="r" b="b"/>
              <a:pathLst>
                <a:path w="5061" h="4442" extrusionOk="0">
                  <a:moveTo>
                    <a:pt x="2489" y="346"/>
                  </a:moveTo>
                  <a:lnTo>
                    <a:pt x="1536" y="1096"/>
                  </a:lnTo>
                  <a:lnTo>
                    <a:pt x="548" y="346"/>
                  </a:lnTo>
                  <a:close/>
                  <a:moveTo>
                    <a:pt x="322" y="596"/>
                  </a:moveTo>
                  <a:lnTo>
                    <a:pt x="1251" y="1299"/>
                  </a:lnTo>
                  <a:lnTo>
                    <a:pt x="322" y="2013"/>
                  </a:lnTo>
                  <a:lnTo>
                    <a:pt x="322" y="596"/>
                  </a:lnTo>
                  <a:close/>
                  <a:moveTo>
                    <a:pt x="2739" y="584"/>
                  </a:moveTo>
                  <a:lnTo>
                    <a:pt x="2739" y="2013"/>
                  </a:lnTo>
                  <a:lnTo>
                    <a:pt x="1810" y="1299"/>
                  </a:lnTo>
                  <a:lnTo>
                    <a:pt x="2739" y="584"/>
                  </a:lnTo>
                  <a:close/>
                  <a:moveTo>
                    <a:pt x="1536" y="1501"/>
                  </a:moveTo>
                  <a:lnTo>
                    <a:pt x="2525" y="2263"/>
                  </a:lnTo>
                  <a:lnTo>
                    <a:pt x="548" y="2263"/>
                  </a:lnTo>
                  <a:lnTo>
                    <a:pt x="1536" y="1501"/>
                  </a:lnTo>
                  <a:close/>
                  <a:moveTo>
                    <a:pt x="3239" y="2680"/>
                  </a:moveTo>
                  <a:lnTo>
                    <a:pt x="3239" y="2680"/>
                  </a:lnTo>
                  <a:cubicBezTo>
                    <a:pt x="3261" y="2702"/>
                    <a:pt x="4644" y="3120"/>
                    <a:pt x="4644" y="3120"/>
                  </a:cubicBezTo>
                  <a:cubicBezTo>
                    <a:pt x="4639" y="3122"/>
                    <a:pt x="4637" y="3122"/>
                    <a:pt x="4636" y="3122"/>
                  </a:cubicBezTo>
                  <a:cubicBezTo>
                    <a:pt x="4636" y="3122"/>
                    <a:pt x="4642" y="3120"/>
                    <a:pt x="4640" y="3120"/>
                  </a:cubicBezTo>
                  <a:cubicBezTo>
                    <a:pt x="4636" y="3120"/>
                    <a:pt x="4565" y="3136"/>
                    <a:pt x="4049" y="3263"/>
                  </a:cubicBezTo>
                  <a:cubicBezTo>
                    <a:pt x="3930" y="3287"/>
                    <a:pt x="3834" y="3382"/>
                    <a:pt x="3811" y="3501"/>
                  </a:cubicBezTo>
                  <a:cubicBezTo>
                    <a:pt x="3686" y="3957"/>
                    <a:pt x="3662" y="4068"/>
                    <a:pt x="3659" y="4091"/>
                  </a:cubicBezTo>
                  <a:lnTo>
                    <a:pt x="3659" y="4091"/>
                  </a:lnTo>
                  <a:cubicBezTo>
                    <a:pt x="3658" y="4092"/>
                    <a:pt x="3657" y="4094"/>
                    <a:pt x="3656" y="4097"/>
                  </a:cubicBezTo>
                  <a:cubicBezTo>
                    <a:pt x="3656" y="4085"/>
                    <a:pt x="3620" y="3954"/>
                    <a:pt x="3239" y="2680"/>
                  </a:cubicBezTo>
                  <a:close/>
                  <a:moveTo>
                    <a:pt x="322" y="1"/>
                  </a:moveTo>
                  <a:cubicBezTo>
                    <a:pt x="143" y="1"/>
                    <a:pt x="1" y="156"/>
                    <a:pt x="1" y="334"/>
                  </a:cubicBezTo>
                  <a:lnTo>
                    <a:pt x="1" y="2263"/>
                  </a:lnTo>
                  <a:cubicBezTo>
                    <a:pt x="1" y="2442"/>
                    <a:pt x="143" y="2596"/>
                    <a:pt x="322" y="2596"/>
                  </a:cubicBezTo>
                  <a:lnTo>
                    <a:pt x="2739" y="2596"/>
                  </a:lnTo>
                  <a:cubicBezTo>
                    <a:pt x="2810" y="2596"/>
                    <a:pt x="2882" y="2561"/>
                    <a:pt x="2941" y="2513"/>
                  </a:cubicBezTo>
                  <a:lnTo>
                    <a:pt x="2941" y="2513"/>
                  </a:lnTo>
                  <a:cubicBezTo>
                    <a:pt x="2894" y="2596"/>
                    <a:pt x="2882" y="2692"/>
                    <a:pt x="2918" y="2787"/>
                  </a:cubicBezTo>
                  <a:lnTo>
                    <a:pt x="3334" y="4204"/>
                  </a:lnTo>
                  <a:cubicBezTo>
                    <a:pt x="3375" y="4362"/>
                    <a:pt x="3511" y="4442"/>
                    <a:pt x="3650" y="4442"/>
                  </a:cubicBezTo>
                  <a:cubicBezTo>
                    <a:pt x="3793" y="4442"/>
                    <a:pt x="3941" y="4356"/>
                    <a:pt x="3989" y="4180"/>
                  </a:cubicBezTo>
                  <a:lnTo>
                    <a:pt x="4132" y="3585"/>
                  </a:lnTo>
                  <a:lnTo>
                    <a:pt x="4727" y="3442"/>
                  </a:lnTo>
                  <a:cubicBezTo>
                    <a:pt x="5061" y="3358"/>
                    <a:pt x="5061" y="2894"/>
                    <a:pt x="4727" y="2787"/>
                  </a:cubicBezTo>
                  <a:lnTo>
                    <a:pt x="3322" y="2370"/>
                  </a:lnTo>
                  <a:cubicBezTo>
                    <a:pt x="3290" y="2363"/>
                    <a:pt x="3256" y="2359"/>
                    <a:pt x="3223" y="2359"/>
                  </a:cubicBezTo>
                  <a:cubicBezTo>
                    <a:pt x="3147" y="2359"/>
                    <a:pt x="3075" y="2380"/>
                    <a:pt x="3025" y="2430"/>
                  </a:cubicBezTo>
                  <a:cubicBezTo>
                    <a:pt x="3096" y="2299"/>
                    <a:pt x="3049" y="2334"/>
                    <a:pt x="3060" y="334"/>
                  </a:cubicBezTo>
                  <a:cubicBezTo>
                    <a:pt x="3060" y="287"/>
                    <a:pt x="3060" y="251"/>
                    <a:pt x="3049" y="215"/>
                  </a:cubicBezTo>
                  <a:cubicBezTo>
                    <a:pt x="3049" y="179"/>
                    <a:pt x="3037" y="156"/>
                    <a:pt x="3025" y="132"/>
                  </a:cubicBezTo>
                  <a:cubicBezTo>
                    <a:pt x="3001" y="120"/>
                    <a:pt x="2989" y="108"/>
                    <a:pt x="2977" y="108"/>
                  </a:cubicBezTo>
                  <a:cubicBezTo>
                    <a:pt x="2918" y="48"/>
                    <a:pt x="2822" y="1"/>
                    <a:pt x="273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32" name="Google Shape;12757;p60"/>
            <p:cNvSpPr/>
            <p:nvPr/>
          </p:nvSpPr>
          <p:spPr>
            <a:xfrm>
              <a:off x="1354943" y="1540049"/>
              <a:ext cx="124230" cy="148847"/>
            </a:xfrm>
            <a:custGeom>
              <a:avLst/>
              <a:gdLst/>
              <a:ahLst/>
              <a:cxnLst/>
              <a:rect l="l" t="t" r="r" b="b"/>
              <a:pathLst>
                <a:path w="3906" h="4680" extrusionOk="0">
                  <a:moveTo>
                    <a:pt x="1834" y="0"/>
                  </a:moveTo>
                  <a:cubicBezTo>
                    <a:pt x="1489" y="0"/>
                    <a:pt x="1179" y="227"/>
                    <a:pt x="1072" y="548"/>
                  </a:cubicBezTo>
                  <a:cubicBezTo>
                    <a:pt x="0" y="3929"/>
                    <a:pt x="24" y="3751"/>
                    <a:pt x="24" y="3941"/>
                  </a:cubicBezTo>
                  <a:cubicBezTo>
                    <a:pt x="24" y="4346"/>
                    <a:pt x="346" y="4680"/>
                    <a:pt x="750" y="4680"/>
                  </a:cubicBezTo>
                  <a:cubicBezTo>
                    <a:pt x="1060" y="4680"/>
                    <a:pt x="1346" y="4477"/>
                    <a:pt x="1429" y="4168"/>
                  </a:cubicBezTo>
                  <a:lnTo>
                    <a:pt x="1524" y="3882"/>
                  </a:lnTo>
                  <a:cubicBezTo>
                    <a:pt x="1572" y="3739"/>
                    <a:pt x="1703" y="3644"/>
                    <a:pt x="1846" y="3644"/>
                  </a:cubicBezTo>
                  <a:lnTo>
                    <a:pt x="2024" y="3644"/>
                  </a:lnTo>
                  <a:cubicBezTo>
                    <a:pt x="2179" y="3644"/>
                    <a:pt x="2310" y="3739"/>
                    <a:pt x="2358" y="3882"/>
                  </a:cubicBezTo>
                  <a:lnTo>
                    <a:pt x="2441" y="4168"/>
                  </a:lnTo>
                  <a:cubicBezTo>
                    <a:pt x="2548" y="4465"/>
                    <a:pt x="2822" y="4680"/>
                    <a:pt x="3132" y="4680"/>
                  </a:cubicBezTo>
                  <a:cubicBezTo>
                    <a:pt x="3536" y="4680"/>
                    <a:pt x="3858" y="4346"/>
                    <a:pt x="3858" y="3941"/>
                  </a:cubicBezTo>
                  <a:cubicBezTo>
                    <a:pt x="3906" y="3751"/>
                    <a:pt x="3858" y="3739"/>
                    <a:pt x="3489" y="2501"/>
                  </a:cubicBezTo>
                  <a:cubicBezTo>
                    <a:pt x="3470" y="2424"/>
                    <a:pt x="3405" y="2386"/>
                    <a:pt x="3337" y="2386"/>
                  </a:cubicBezTo>
                  <a:cubicBezTo>
                    <a:pt x="3320" y="2386"/>
                    <a:pt x="3303" y="2389"/>
                    <a:pt x="3286" y="2394"/>
                  </a:cubicBezTo>
                  <a:cubicBezTo>
                    <a:pt x="3191" y="2429"/>
                    <a:pt x="3144" y="2513"/>
                    <a:pt x="3179" y="2608"/>
                  </a:cubicBezTo>
                  <a:cubicBezTo>
                    <a:pt x="3584" y="3882"/>
                    <a:pt x="3596" y="3834"/>
                    <a:pt x="3596" y="3941"/>
                  </a:cubicBezTo>
                  <a:cubicBezTo>
                    <a:pt x="3596" y="4168"/>
                    <a:pt x="3417" y="4334"/>
                    <a:pt x="3203" y="4334"/>
                  </a:cubicBezTo>
                  <a:cubicBezTo>
                    <a:pt x="3048" y="4334"/>
                    <a:pt x="2894" y="4227"/>
                    <a:pt x="2834" y="4060"/>
                  </a:cubicBezTo>
                  <a:lnTo>
                    <a:pt x="2751" y="3787"/>
                  </a:lnTo>
                  <a:cubicBezTo>
                    <a:pt x="2655" y="3501"/>
                    <a:pt x="2393" y="3310"/>
                    <a:pt x="2096" y="3310"/>
                  </a:cubicBezTo>
                  <a:lnTo>
                    <a:pt x="1882" y="3310"/>
                  </a:lnTo>
                  <a:cubicBezTo>
                    <a:pt x="1584" y="3310"/>
                    <a:pt x="1334" y="3501"/>
                    <a:pt x="1227" y="3787"/>
                  </a:cubicBezTo>
                  <a:lnTo>
                    <a:pt x="1143" y="4084"/>
                  </a:lnTo>
                  <a:cubicBezTo>
                    <a:pt x="1084" y="4239"/>
                    <a:pt x="929" y="4346"/>
                    <a:pt x="762" y="4346"/>
                  </a:cubicBezTo>
                  <a:cubicBezTo>
                    <a:pt x="500" y="4346"/>
                    <a:pt x="298" y="4096"/>
                    <a:pt x="393" y="3822"/>
                  </a:cubicBezTo>
                  <a:lnTo>
                    <a:pt x="1417" y="655"/>
                  </a:lnTo>
                  <a:cubicBezTo>
                    <a:pt x="1477" y="465"/>
                    <a:pt x="1655" y="346"/>
                    <a:pt x="1846" y="346"/>
                  </a:cubicBezTo>
                  <a:lnTo>
                    <a:pt x="2084" y="346"/>
                  </a:lnTo>
                  <a:cubicBezTo>
                    <a:pt x="2286" y="346"/>
                    <a:pt x="2465" y="477"/>
                    <a:pt x="2524" y="655"/>
                  </a:cubicBezTo>
                  <a:lnTo>
                    <a:pt x="2941" y="1965"/>
                  </a:lnTo>
                  <a:cubicBezTo>
                    <a:pt x="2960" y="2041"/>
                    <a:pt x="3025" y="2079"/>
                    <a:pt x="3093" y="2079"/>
                  </a:cubicBezTo>
                  <a:cubicBezTo>
                    <a:pt x="3110" y="2079"/>
                    <a:pt x="3127" y="2077"/>
                    <a:pt x="3144" y="2072"/>
                  </a:cubicBezTo>
                  <a:cubicBezTo>
                    <a:pt x="3239" y="2036"/>
                    <a:pt x="3275" y="1953"/>
                    <a:pt x="3251" y="1858"/>
                  </a:cubicBezTo>
                  <a:lnTo>
                    <a:pt x="2834" y="548"/>
                  </a:lnTo>
                  <a:cubicBezTo>
                    <a:pt x="2727" y="227"/>
                    <a:pt x="2417" y="0"/>
                    <a:pt x="207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33" name="Google Shape;12758;p60"/>
            <p:cNvSpPr/>
            <p:nvPr/>
          </p:nvSpPr>
          <p:spPr>
            <a:xfrm>
              <a:off x="1399629" y="1581714"/>
              <a:ext cx="37148" cy="52669"/>
            </a:xfrm>
            <a:custGeom>
              <a:avLst/>
              <a:gdLst/>
              <a:ahLst/>
              <a:cxnLst/>
              <a:rect l="l" t="t" r="r" b="b"/>
              <a:pathLst>
                <a:path w="1168" h="1656" extrusionOk="0">
                  <a:moveTo>
                    <a:pt x="596" y="738"/>
                  </a:moveTo>
                  <a:lnTo>
                    <a:pt x="774" y="1310"/>
                  </a:lnTo>
                  <a:lnTo>
                    <a:pt x="417" y="1310"/>
                  </a:lnTo>
                  <a:lnTo>
                    <a:pt x="596" y="738"/>
                  </a:lnTo>
                  <a:close/>
                  <a:moveTo>
                    <a:pt x="584" y="0"/>
                  </a:moveTo>
                  <a:cubicBezTo>
                    <a:pt x="512" y="0"/>
                    <a:pt x="453" y="48"/>
                    <a:pt x="417" y="119"/>
                  </a:cubicBezTo>
                  <a:lnTo>
                    <a:pt x="36" y="1429"/>
                  </a:lnTo>
                  <a:cubicBezTo>
                    <a:pt x="0" y="1536"/>
                    <a:pt x="72" y="1655"/>
                    <a:pt x="191" y="1655"/>
                  </a:cubicBezTo>
                  <a:lnTo>
                    <a:pt x="1000" y="1655"/>
                  </a:lnTo>
                  <a:cubicBezTo>
                    <a:pt x="1060" y="1655"/>
                    <a:pt x="1108" y="1619"/>
                    <a:pt x="1131" y="1584"/>
                  </a:cubicBezTo>
                  <a:cubicBezTo>
                    <a:pt x="1167" y="1536"/>
                    <a:pt x="1167" y="1488"/>
                    <a:pt x="1143" y="1429"/>
                  </a:cubicBezTo>
                  <a:lnTo>
                    <a:pt x="750" y="119"/>
                  </a:lnTo>
                  <a:cubicBezTo>
                    <a:pt x="727" y="48"/>
                    <a:pt x="655" y="0"/>
                    <a:pt x="58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934" name="Google Shape;12759;p60"/>
          <p:cNvGrpSpPr/>
          <p:nvPr/>
        </p:nvGrpSpPr>
        <p:grpSpPr>
          <a:xfrm>
            <a:off x="8289648" y="1976810"/>
            <a:ext cx="418368" cy="454309"/>
            <a:chOff x="2219466" y="1500293"/>
            <a:chExt cx="330613" cy="359015"/>
          </a:xfrm>
          <a:solidFill>
            <a:srgbClr val="0D4D98"/>
          </a:solidFill>
        </p:grpSpPr>
        <p:sp>
          <p:nvSpPr>
            <p:cNvPr id="935" name="Google Shape;12760;p60"/>
            <p:cNvSpPr/>
            <p:nvPr/>
          </p:nvSpPr>
          <p:spPr>
            <a:xfrm>
              <a:off x="2353906" y="1635560"/>
              <a:ext cx="65518" cy="82121"/>
            </a:xfrm>
            <a:custGeom>
              <a:avLst/>
              <a:gdLst/>
              <a:ahLst/>
              <a:cxnLst/>
              <a:rect l="l" t="t" r="r" b="b"/>
              <a:pathLst>
                <a:path w="2060" h="2582" extrusionOk="0">
                  <a:moveTo>
                    <a:pt x="994" y="319"/>
                  </a:moveTo>
                  <a:cubicBezTo>
                    <a:pt x="1051" y="319"/>
                    <a:pt x="1107" y="355"/>
                    <a:pt x="1131" y="426"/>
                  </a:cubicBezTo>
                  <a:lnTo>
                    <a:pt x="1631" y="2093"/>
                  </a:lnTo>
                  <a:cubicBezTo>
                    <a:pt x="1667" y="2165"/>
                    <a:pt x="1607" y="2236"/>
                    <a:pt x="1536" y="2236"/>
                  </a:cubicBezTo>
                  <a:lnTo>
                    <a:pt x="476" y="2236"/>
                  </a:lnTo>
                  <a:cubicBezTo>
                    <a:pt x="405" y="2236"/>
                    <a:pt x="345" y="2165"/>
                    <a:pt x="357" y="2093"/>
                  </a:cubicBezTo>
                  <a:lnTo>
                    <a:pt x="857" y="426"/>
                  </a:lnTo>
                  <a:cubicBezTo>
                    <a:pt x="881" y="355"/>
                    <a:pt x="938" y="319"/>
                    <a:pt x="994" y="319"/>
                  </a:cubicBezTo>
                  <a:close/>
                  <a:moveTo>
                    <a:pt x="1006" y="1"/>
                  </a:moveTo>
                  <a:cubicBezTo>
                    <a:pt x="813" y="1"/>
                    <a:pt x="619" y="111"/>
                    <a:pt x="548" y="331"/>
                  </a:cubicBezTo>
                  <a:lnTo>
                    <a:pt x="48" y="1998"/>
                  </a:lnTo>
                  <a:cubicBezTo>
                    <a:pt x="0" y="2129"/>
                    <a:pt x="36" y="2284"/>
                    <a:pt x="119" y="2403"/>
                  </a:cubicBezTo>
                  <a:cubicBezTo>
                    <a:pt x="214" y="2522"/>
                    <a:pt x="345" y="2581"/>
                    <a:pt x="476" y="2581"/>
                  </a:cubicBezTo>
                  <a:lnTo>
                    <a:pt x="1536" y="2581"/>
                  </a:lnTo>
                  <a:cubicBezTo>
                    <a:pt x="1845" y="2581"/>
                    <a:pt x="2060" y="2284"/>
                    <a:pt x="1965" y="1998"/>
                  </a:cubicBezTo>
                  <a:lnTo>
                    <a:pt x="1464" y="331"/>
                  </a:lnTo>
                  <a:cubicBezTo>
                    <a:pt x="1393" y="111"/>
                    <a:pt x="1200" y="1"/>
                    <a:pt x="100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36" name="Google Shape;12761;p60"/>
            <p:cNvSpPr/>
            <p:nvPr/>
          </p:nvSpPr>
          <p:spPr>
            <a:xfrm>
              <a:off x="2219466" y="1500293"/>
              <a:ext cx="330613" cy="359015"/>
            </a:xfrm>
            <a:custGeom>
              <a:avLst/>
              <a:gdLst/>
              <a:ahLst/>
              <a:cxnLst/>
              <a:rect l="l" t="t" r="r" b="b"/>
              <a:pathLst>
                <a:path w="10395" h="11288" extrusionOk="0">
                  <a:moveTo>
                    <a:pt x="1048" y="322"/>
                  </a:moveTo>
                  <a:lnTo>
                    <a:pt x="1048" y="1048"/>
                  </a:lnTo>
                  <a:lnTo>
                    <a:pt x="334" y="1048"/>
                  </a:lnTo>
                  <a:lnTo>
                    <a:pt x="334" y="322"/>
                  </a:lnTo>
                  <a:close/>
                  <a:moveTo>
                    <a:pt x="5549" y="334"/>
                  </a:moveTo>
                  <a:lnTo>
                    <a:pt x="5549" y="1048"/>
                  </a:lnTo>
                  <a:lnTo>
                    <a:pt x="4834" y="1048"/>
                  </a:lnTo>
                  <a:lnTo>
                    <a:pt x="4834" y="334"/>
                  </a:lnTo>
                  <a:close/>
                  <a:moveTo>
                    <a:pt x="10049" y="322"/>
                  </a:moveTo>
                  <a:lnTo>
                    <a:pt x="10049" y="1048"/>
                  </a:lnTo>
                  <a:lnTo>
                    <a:pt x="9335" y="1048"/>
                  </a:lnTo>
                  <a:lnTo>
                    <a:pt x="9335" y="322"/>
                  </a:lnTo>
                  <a:close/>
                  <a:moveTo>
                    <a:pt x="10061" y="5287"/>
                  </a:moveTo>
                  <a:lnTo>
                    <a:pt x="10061" y="6001"/>
                  </a:lnTo>
                  <a:lnTo>
                    <a:pt x="9347" y="6001"/>
                  </a:lnTo>
                  <a:lnTo>
                    <a:pt x="9347" y="5287"/>
                  </a:lnTo>
                  <a:close/>
                  <a:moveTo>
                    <a:pt x="1048" y="5299"/>
                  </a:moveTo>
                  <a:lnTo>
                    <a:pt x="1048" y="6013"/>
                  </a:lnTo>
                  <a:lnTo>
                    <a:pt x="334" y="6013"/>
                  </a:lnTo>
                  <a:lnTo>
                    <a:pt x="334" y="5299"/>
                  </a:lnTo>
                  <a:close/>
                  <a:moveTo>
                    <a:pt x="1381" y="10287"/>
                  </a:moveTo>
                  <a:lnTo>
                    <a:pt x="1524" y="10418"/>
                  </a:lnTo>
                  <a:lnTo>
                    <a:pt x="1381" y="10418"/>
                  </a:lnTo>
                  <a:lnTo>
                    <a:pt x="1381" y="10287"/>
                  </a:lnTo>
                  <a:close/>
                  <a:moveTo>
                    <a:pt x="9001" y="10287"/>
                  </a:moveTo>
                  <a:lnTo>
                    <a:pt x="9001" y="10418"/>
                  </a:lnTo>
                  <a:lnTo>
                    <a:pt x="8870" y="10418"/>
                  </a:lnTo>
                  <a:lnTo>
                    <a:pt x="9001" y="10287"/>
                  </a:lnTo>
                  <a:close/>
                  <a:moveTo>
                    <a:pt x="9025" y="857"/>
                  </a:moveTo>
                  <a:lnTo>
                    <a:pt x="9025" y="1215"/>
                  </a:lnTo>
                  <a:cubicBezTo>
                    <a:pt x="9025" y="1310"/>
                    <a:pt x="9097" y="1381"/>
                    <a:pt x="9180" y="1381"/>
                  </a:cubicBezTo>
                  <a:lnTo>
                    <a:pt x="9537" y="1381"/>
                  </a:lnTo>
                  <a:lnTo>
                    <a:pt x="9537" y="4953"/>
                  </a:lnTo>
                  <a:lnTo>
                    <a:pt x="9180" y="4953"/>
                  </a:lnTo>
                  <a:cubicBezTo>
                    <a:pt x="9097" y="4953"/>
                    <a:pt x="9025" y="5025"/>
                    <a:pt x="9025" y="5120"/>
                  </a:cubicBezTo>
                  <a:lnTo>
                    <a:pt x="9025" y="6180"/>
                  </a:lnTo>
                  <a:cubicBezTo>
                    <a:pt x="9025" y="6263"/>
                    <a:pt x="9097" y="6346"/>
                    <a:pt x="9180" y="6346"/>
                  </a:cubicBezTo>
                  <a:lnTo>
                    <a:pt x="9537" y="6346"/>
                  </a:lnTo>
                  <a:lnTo>
                    <a:pt x="9537" y="9894"/>
                  </a:lnTo>
                  <a:lnTo>
                    <a:pt x="9275" y="9894"/>
                  </a:lnTo>
                  <a:cubicBezTo>
                    <a:pt x="9406" y="9573"/>
                    <a:pt x="9442" y="9216"/>
                    <a:pt x="9323" y="8870"/>
                  </a:cubicBezTo>
                  <a:lnTo>
                    <a:pt x="7311" y="2632"/>
                  </a:lnTo>
                  <a:cubicBezTo>
                    <a:pt x="7283" y="2567"/>
                    <a:pt x="7227" y="2524"/>
                    <a:pt x="7160" y="2524"/>
                  </a:cubicBezTo>
                  <a:cubicBezTo>
                    <a:pt x="7139" y="2524"/>
                    <a:pt x="7118" y="2528"/>
                    <a:pt x="7096" y="2536"/>
                  </a:cubicBezTo>
                  <a:cubicBezTo>
                    <a:pt x="7013" y="2560"/>
                    <a:pt x="6965" y="2655"/>
                    <a:pt x="7001" y="2739"/>
                  </a:cubicBezTo>
                  <a:lnTo>
                    <a:pt x="9001" y="8978"/>
                  </a:lnTo>
                  <a:cubicBezTo>
                    <a:pt x="9263" y="9780"/>
                    <a:pt x="8624" y="10429"/>
                    <a:pt x="7936" y="10429"/>
                  </a:cubicBezTo>
                  <a:cubicBezTo>
                    <a:pt x="7685" y="10429"/>
                    <a:pt x="7427" y="10342"/>
                    <a:pt x="7204" y="10144"/>
                  </a:cubicBezTo>
                  <a:cubicBezTo>
                    <a:pt x="7171" y="10123"/>
                    <a:pt x="7132" y="10111"/>
                    <a:pt x="7093" y="10111"/>
                  </a:cubicBezTo>
                  <a:cubicBezTo>
                    <a:pt x="7045" y="10111"/>
                    <a:pt x="6998" y="10129"/>
                    <a:pt x="6965" y="10168"/>
                  </a:cubicBezTo>
                  <a:cubicBezTo>
                    <a:pt x="6906" y="10240"/>
                    <a:pt x="6906" y="10347"/>
                    <a:pt x="6977" y="10406"/>
                  </a:cubicBezTo>
                  <a:cubicBezTo>
                    <a:pt x="7001" y="10418"/>
                    <a:pt x="7013" y="10430"/>
                    <a:pt x="7025" y="10430"/>
                  </a:cubicBezTo>
                  <a:lnTo>
                    <a:pt x="5906" y="10430"/>
                  </a:lnTo>
                  <a:lnTo>
                    <a:pt x="5906" y="10073"/>
                  </a:lnTo>
                  <a:cubicBezTo>
                    <a:pt x="5906" y="9990"/>
                    <a:pt x="5834" y="9918"/>
                    <a:pt x="5751" y="9918"/>
                  </a:cubicBezTo>
                  <a:lnTo>
                    <a:pt x="4691" y="9918"/>
                  </a:lnTo>
                  <a:cubicBezTo>
                    <a:pt x="4596" y="9918"/>
                    <a:pt x="4525" y="9990"/>
                    <a:pt x="4525" y="10073"/>
                  </a:cubicBezTo>
                  <a:lnTo>
                    <a:pt x="4525" y="10430"/>
                  </a:lnTo>
                  <a:lnTo>
                    <a:pt x="3382" y="10430"/>
                  </a:lnTo>
                  <a:cubicBezTo>
                    <a:pt x="3834" y="10049"/>
                    <a:pt x="3858" y="9585"/>
                    <a:pt x="4037" y="9144"/>
                  </a:cubicBezTo>
                  <a:cubicBezTo>
                    <a:pt x="4167" y="8728"/>
                    <a:pt x="4548" y="8442"/>
                    <a:pt x="5001" y="8442"/>
                  </a:cubicBezTo>
                  <a:lnTo>
                    <a:pt x="5418" y="8442"/>
                  </a:lnTo>
                  <a:cubicBezTo>
                    <a:pt x="5846" y="8442"/>
                    <a:pt x="6239" y="8728"/>
                    <a:pt x="6382" y="9144"/>
                  </a:cubicBezTo>
                  <a:lnTo>
                    <a:pt x="6596" y="9775"/>
                  </a:lnTo>
                  <a:cubicBezTo>
                    <a:pt x="6615" y="9849"/>
                    <a:pt x="6676" y="9894"/>
                    <a:pt x="6742" y="9894"/>
                  </a:cubicBezTo>
                  <a:cubicBezTo>
                    <a:pt x="6761" y="9894"/>
                    <a:pt x="6780" y="9890"/>
                    <a:pt x="6799" y="9882"/>
                  </a:cubicBezTo>
                  <a:cubicBezTo>
                    <a:pt x="6894" y="9859"/>
                    <a:pt x="6930" y="9763"/>
                    <a:pt x="6906" y="9680"/>
                  </a:cubicBezTo>
                  <a:lnTo>
                    <a:pt x="6692" y="9037"/>
                  </a:lnTo>
                  <a:cubicBezTo>
                    <a:pt x="6513" y="8489"/>
                    <a:pt x="6001" y="8108"/>
                    <a:pt x="5418" y="8108"/>
                  </a:cubicBezTo>
                  <a:lnTo>
                    <a:pt x="5001" y="8108"/>
                  </a:lnTo>
                  <a:cubicBezTo>
                    <a:pt x="4418" y="8108"/>
                    <a:pt x="3894" y="8489"/>
                    <a:pt x="3715" y="9037"/>
                  </a:cubicBezTo>
                  <a:lnTo>
                    <a:pt x="3513" y="9680"/>
                  </a:lnTo>
                  <a:cubicBezTo>
                    <a:pt x="3358" y="10132"/>
                    <a:pt x="2929" y="10430"/>
                    <a:pt x="2453" y="10430"/>
                  </a:cubicBezTo>
                  <a:cubicBezTo>
                    <a:pt x="1846" y="10430"/>
                    <a:pt x="1334" y="9942"/>
                    <a:pt x="1334" y="9323"/>
                  </a:cubicBezTo>
                  <a:cubicBezTo>
                    <a:pt x="1334" y="9025"/>
                    <a:pt x="1429" y="8906"/>
                    <a:pt x="1751" y="7846"/>
                  </a:cubicBezTo>
                  <a:cubicBezTo>
                    <a:pt x="1786" y="7751"/>
                    <a:pt x="1739" y="7668"/>
                    <a:pt x="1655" y="7632"/>
                  </a:cubicBezTo>
                  <a:cubicBezTo>
                    <a:pt x="1639" y="7628"/>
                    <a:pt x="1622" y="7626"/>
                    <a:pt x="1607" y="7626"/>
                  </a:cubicBezTo>
                  <a:cubicBezTo>
                    <a:pt x="1532" y="7626"/>
                    <a:pt x="1470" y="7670"/>
                    <a:pt x="1441" y="7739"/>
                  </a:cubicBezTo>
                  <a:lnTo>
                    <a:pt x="1084" y="8870"/>
                  </a:lnTo>
                  <a:cubicBezTo>
                    <a:pt x="977" y="9216"/>
                    <a:pt x="1000" y="9573"/>
                    <a:pt x="1143" y="9894"/>
                  </a:cubicBezTo>
                  <a:lnTo>
                    <a:pt x="881" y="9894"/>
                  </a:lnTo>
                  <a:lnTo>
                    <a:pt x="881" y="6346"/>
                  </a:lnTo>
                  <a:lnTo>
                    <a:pt x="1239" y="6346"/>
                  </a:lnTo>
                  <a:cubicBezTo>
                    <a:pt x="1322" y="6346"/>
                    <a:pt x="1393" y="6263"/>
                    <a:pt x="1393" y="6180"/>
                  </a:cubicBezTo>
                  <a:lnTo>
                    <a:pt x="1393" y="5120"/>
                  </a:lnTo>
                  <a:cubicBezTo>
                    <a:pt x="1393" y="5037"/>
                    <a:pt x="1322" y="4953"/>
                    <a:pt x="1239" y="4953"/>
                  </a:cubicBezTo>
                  <a:lnTo>
                    <a:pt x="881" y="4953"/>
                  </a:lnTo>
                  <a:lnTo>
                    <a:pt x="881" y="1381"/>
                  </a:lnTo>
                  <a:lnTo>
                    <a:pt x="1239" y="1381"/>
                  </a:lnTo>
                  <a:cubicBezTo>
                    <a:pt x="1322" y="1381"/>
                    <a:pt x="1393" y="1310"/>
                    <a:pt x="1393" y="1227"/>
                  </a:cubicBezTo>
                  <a:lnTo>
                    <a:pt x="1393" y="869"/>
                  </a:lnTo>
                  <a:lnTo>
                    <a:pt x="3953" y="869"/>
                  </a:lnTo>
                  <a:cubicBezTo>
                    <a:pt x="3703" y="1060"/>
                    <a:pt x="3513" y="1322"/>
                    <a:pt x="3417" y="1643"/>
                  </a:cubicBezTo>
                  <a:lnTo>
                    <a:pt x="1643" y="7096"/>
                  </a:lnTo>
                  <a:cubicBezTo>
                    <a:pt x="1608" y="7204"/>
                    <a:pt x="1679" y="7323"/>
                    <a:pt x="1798" y="7323"/>
                  </a:cubicBezTo>
                  <a:cubicBezTo>
                    <a:pt x="1881" y="7323"/>
                    <a:pt x="1941" y="7275"/>
                    <a:pt x="1965" y="7204"/>
                  </a:cubicBezTo>
                  <a:lnTo>
                    <a:pt x="3739" y="1727"/>
                  </a:lnTo>
                  <a:cubicBezTo>
                    <a:pt x="3858" y="1334"/>
                    <a:pt x="4156" y="1036"/>
                    <a:pt x="4525" y="917"/>
                  </a:cubicBezTo>
                  <a:lnTo>
                    <a:pt x="4525" y="1215"/>
                  </a:lnTo>
                  <a:cubicBezTo>
                    <a:pt x="4525" y="1310"/>
                    <a:pt x="4596" y="1381"/>
                    <a:pt x="4691" y="1381"/>
                  </a:cubicBezTo>
                  <a:lnTo>
                    <a:pt x="5751" y="1381"/>
                  </a:lnTo>
                  <a:cubicBezTo>
                    <a:pt x="5834" y="1381"/>
                    <a:pt x="5906" y="1310"/>
                    <a:pt x="5906" y="1215"/>
                  </a:cubicBezTo>
                  <a:lnTo>
                    <a:pt x="5906" y="941"/>
                  </a:lnTo>
                  <a:cubicBezTo>
                    <a:pt x="6263" y="1072"/>
                    <a:pt x="6549" y="1358"/>
                    <a:pt x="6680" y="1739"/>
                  </a:cubicBezTo>
                  <a:lnTo>
                    <a:pt x="6799" y="2096"/>
                  </a:lnTo>
                  <a:cubicBezTo>
                    <a:pt x="6827" y="2172"/>
                    <a:pt x="6886" y="2210"/>
                    <a:pt x="6958" y="2210"/>
                  </a:cubicBezTo>
                  <a:cubicBezTo>
                    <a:pt x="6975" y="2210"/>
                    <a:pt x="6994" y="2208"/>
                    <a:pt x="7013" y="2203"/>
                  </a:cubicBezTo>
                  <a:cubicBezTo>
                    <a:pt x="7096" y="2167"/>
                    <a:pt x="7144" y="2084"/>
                    <a:pt x="7120" y="1989"/>
                  </a:cubicBezTo>
                  <a:cubicBezTo>
                    <a:pt x="7025" y="1786"/>
                    <a:pt x="6977" y="1262"/>
                    <a:pt x="6465" y="857"/>
                  </a:cubicBezTo>
                  <a:close/>
                  <a:moveTo>
                    <a:pt x="1048" y="10228"/>
                  </a:moveTo>
                  <a:lnTo>
                    <a:pt x="1048" y="10942"/>
                  </a:lnTo>
                  <a:lnTo>
                    <a:pt x="334" y="10942"/>
                  </a:lnTo>
                  <a:lnTo>
                    <a:pt x="334" y="10228"/>
                  </a:lnTo>
                  <a:close/>
                  <a:moveTo>
                    <a:pt x="5572" y="10228"/>
                  </a:moveTo>
                  <a:lnTo>
                    <a:pt x="5572" y="10942"/>
                  </a:lnTo>
                  <a:lnTo>
                    <a:pt x="4858" y="10942"/>
                  </a:lnTo>
                  <a:lnTo>
                    <a:pt x="4858" y="10228"/>
                  </a:lnTo>
                  <a:close/>
                  <a:moveTo>
                    <a:pt x="10061" y="10228"/>
                  </a:moveTo>
                  <a:lnTo>
                    <a:pt x="10061" y="10942"/>
                  </a:lnTo>
                  <a:lnTo>
                    <a:pt x="9347" y="10942"/>
                  </a:lnTo>
                  <a:lnTo>
                    <a:pt x="9347" y="10228"/>
                  </a:lnTo>
                  <a:close/>
                  <a:moveTo>
                    <a:pt x="167" y="0"/>
                  </a:moveTo>
                  <a:cubicBezTo>
                    <a:pt x="72" y="0"/>
                    <a:pt x="0" y="72"/>
                    <a:pt x="0" y="167"/>
                  </a:cubicBezTo>
                  <a:lnTo>
                    <a:pt x="0" y="1227"/>
                  </a:lnTo>
                  <a:cubicBezTo>
                    <a:pt x="0" y="1310"/>
                    <a:pt x="72" y="1381"/>
                    <a:pt x="167" y="1381"/>
                  </a:cubicBezTo>
                  <a:lnTo>
                    <a:pt x="524" y="1381"/>
                  </a:lnTo>
                  <a:lnTo>
                    <a:pt x="524" y="4953"/>
                  </a:lnTo>
                  <a:lnTo>
                    <a:pt x="167" y="4953"/>
                  </a:lnTo>
                  <a:cubicBezTo>
                    <a:pt x="72" y="4953"/>
                    <a:pt x="0" y="5037"/>
                    <a:pt x="0" y="5120"/>
                  </a:cubicBezTo>
                  <a:lnTo>
                    <a:pt x="0" y="6180"/>
                  </a:lnTo>
                  <a:cubicBezTo>
                    <a:pt x="0" y="6263"/>
                    <a:pt x="72" y="6346"/>
                    <a:pt x="167" y="6346"/>
                  </a:cubicBezTo>
                  <a:lnTo>
                    <a:pt x="524" y="6346"/>
                  </a:lnTo>
                  <a:lnTo>
                    <a:pt x="524" y="9894"/>
                  </a:lnTo>
                  <a:lnTo>
                    <a:pt x="167" y="9894"/>
                  </a:lnTo>
                  <a:cubicBezTo>
                    <a:pt x="72" y="9894"/>
                    <a:pt x="0" y="9978"/>
                    <a:pt x="0" y="10061"/>
                  </a:cubicBezTo>
                  <a:lnTo>
                    <a:pt x="0" y="11121"/>
                  </a:lnTo>
                  <a:cubicBezTo>
                    <a:pt x="0" y="11204"/>
                    <a:pt x="72" y="11287"/>
                    <a:pt x="167" y="11287"/>
                  </a:cubicBezTo>
                  <a:lnTo>
                    <a:pt x="1215" y="11287"/>
                  </a:lnTo>
                  <a:cubicBezTo>
                    <a:pt x="1310" y="11287"/>
                    <a:pt x="1381" y="11204"/>
                    <a:pt x="1381" y="11121"/>
                  </a:cubicBezTo>
                  <a:lnTo>
                    <a:pt x="1381" y="10763"/>
                  </a:lnTo>
                  <a:lnTo>
                    <a:pt x="4513" y="10763"/>
                  </a:lnTo>
                  <a:lnTo>
                    <a:pt x="4513" y="11121"/>
                  </a:lnTo>
                  <a:cubicBezTo>
                    <a:pt x="4513" y="11204"/>
                    <a:pt x="4584" y="11287"/>
                    <a:pt x="4679" y="11287"/>
                  </a:cubicBezTo>
                  <a:lnTo>
                    <a:pt x="5727" y="11287"/>
                  </a:lnTo>
                  <a:cubicBezTo>
                    <a:pt x="5822" y="11287"/>
                    <a:pt x="5894" y="11204"/>
                    <a:pt x="5894" y="11121"/>
                  </a:cubicBezTo>
                  <a:lnTo>
                    <a:pt x="5894" y="10763"/>
                  </a:lnTo>
                  <a:lnTo>
                    <a:pt x="9001" y="10763"/>
                  </a:lnTo>
                  <a:lnTo>
                    <a:pt x="9001" y="11121"/>
                  </a:lnTo>
                  <a:cubicBezTo>
                    <a:pt x="9001" y="11204"/>
                    <a:pt x="9085" y="11287"/>
                    <a:pt x="9168" y="11287"/>
                  </a:cubicBezTo>
                  <a:lnTo>
                    <a:pt x="10228" y="11287"/>
                  </a:lnTo>
                  <a:cubicBezTo>
                    <a:pt x="10311" y="11287"/>
                    <a:pt x="10394" y="11204"/>
                    <a:pt x="10394" y="11121"/>
                  </a:cubicBezTo>
                  <a:lnTo>
                    <a:pt x="10394" y="10061"/>
                  </a:lnTo>
                  <a:cubicBezTo>
                    <a:pt x="10394" y="9978"/>
                    <a:pt x="10311" y="9894"/>
                    <a:pt x="10228" y="9894"/>
                  </a:cubicBezTo>
                  <a:lnTo>
                    <a:pt x="9871" y="9894"/>
                  </a:lnTo>
                  <a:lnTo>
                    <a:pt x="9871" y="6346"/>
                  </a:lnTo>
                  <a:lnTo>
                    <a:pt x="10228" y="6346"/>
                  </a:lnTo>
                  <a:cubicBezTo>
                    <a:pt x="10311" y="6346"/>
                    <a:pt x="10394" y="6263"/>
                    <a:pt x="10394" y="6180"/>
                  </a:cubicBezTo>
                  <a:lnTo>
                    <a:pt x="10394" y="5120"/>
                  </a:lnTo>
                  <a:cubicBezTo>
                    <a:pt x="10394" y="5037"/>
                    <a:pt x="10311" y="4953"/>
                    <a:pt x="10228" y="4953"/>
                  </a:cubicBezTo>
                  <a:lnTo>
                    <a:pt x="9871" y="4953"/>
                  </a:lnTo>
                  <a:lnTo>
                    <a:pt x="9871" y="1381"/>
                  </a:lnTo>
                  <a:lnTo>
                    <a:pt x="10228" y="1381"/>
                  </a:lnTo>
                  <a:cubicBezTo>
                    <a:pt x="10311" y="1381"/>
                    <a:pt x="10394" y="1310"/>
                    <a:pt x="10394" y="1227"/>
                  </a:cubicBezTo>
                  <a:lnTo>
                    <a:pt x="10394" y="167"/>
                  </a:lnTo>
                  <a:cubicBezTo>
                    <a:pt x="10394" y="72"/>
                    <a:pt x="10311" y="0"/>
                    <a:pt x="10228" y="0"/>
                  </a:cubicBezTo>
                  <a:lnTo>
                    <a:pt x="9168" y="0"/>
                  </a:lnTo>
                  <a:cubicBezTo>
                    <a:pt x="9085" y="0"/>
                    <a:pt x="9001" y="72"/>
                    <a:pt x="9001" y="167"/>
                  </a:cubicBezTo>
                  <a:lnTo>
                    <a:pt x="9001" y="524"/>
                  </a:lnTo>
                  <a:lnTo>
                    <a:pt x="5894" y="524"/>
                  </a:lnTo>
                  <a:lnTo>
                    <a:pt x="5894" y="167"/>
                  </a:lnTo>
                  <a:cubicBezTo>
                    <a:pt x="5894" y="72"/>
                    <a:pt x="5822" y="0"/>
                    <a:pt x="5727" y="0"/>
                  </a:cubicBezTo>
                  <a:lnTo>
                    <a:pt x="4679" y="0"/>
                  </a:lnTo>
                  <a:cubicBezTo>
                    <a:pt x="4584" y="0"/>
                    <a:pt x="4513" y="72"/>
                    <a:pt x="4513" y="167"/>
                  </a:cubicBezTo>
                  <a:lnTo>
                    <a:pt x="4513" y="524"/>
                  </a:lnTo>
                  <a:lnTo>
                    <a:pt x="1381" y="524"/>
                  </a:lnTo>
                  <a:lnTo>
                    <a:pt x="1381" y="167"/>
                  </a:lnTo>
                  <a:cubicBezTo>
                    <a:pt x="1381" y="72"/>
                    <a:pt x="1310" y="0"/>
                    <a:pt x="12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937" name="Google Shape;12835;p60"/>
          <p:cNvSpPr/>
          <p:nvPr/>
        </p:nvSpPr>
        <p:spPr>
          <a:xfrm>
            <a:off x="9007796" y="5937079"/>
            <a:ext cx="115992" cy="444850"/>
          </a:xfrm>
          <a:custGeom>
            <a:avLst/>
            <a:gdLst/>
            <a:ahLst/>
            <a:cxnLst/>
            <a:rect l="l" t="t" r="r" b="b"/>
            <a:pathLst>
              <a:path w="2882" h="11053" extrusionOk="0">
                <a:moveTo>
                  <a:pt x="2560" y="2778"/>
                </a:moveTo>
                <a:lnTo>
                  <a:pt x="2560" y="3707"/>
                </a:lnTo>
                <a:lnTo>
                  <a:pt x="1810" y="3707"/>
                </a:lnTo>
                <a:cubicBezTo>
                  <a:pt x="1727" y="3707"/>
                  <a:pt x="1655" y="3790"/>
                  <a:pt x="1655" y="3873"/>
                </a:cubicBezTo>
                <a:cubicBezTo>
                  <a:pt x="1655" y="3969"/>
                  <a:pt x="1727" y="4040"/>
                  <a:pt x="1810" y="4040"/>
                </a:cubicBezTo>
                <a:lnTo>
                  <a:pt x="2572" y="4040"/>
                </a:lnTo>
                <a:lnTo>
                  <a:pt x="2572" y="9422"/>
                </a:lnTo>
                <a:lnTo>
                  <a:pt x="346" y="9422"/>
                </a:lnTo>
                <a:lnTo>
                  <a:pt x="346" y="4040"/>
                </a:lnTo>
                <a:lnTo>
                  <a:pt x="1144" y="4040"/>
                </a:lnTo>
                <a:cubicBezTo>
                  <a:pt x="1239" y="4040"/>
                  <a:pt x="1310" y="3969"/>
                  <a:pt x="1310" y="3873"/>
                </a:cubicBezTo>
                <a:cubicBezTo>
                  <a:pt x="1310" y="3790"/>
                  <a:pt x="1239" y="3707"/>
                  <a:pt x="1144" y="3707"/>
                </a:cubicBezTo>
                <a:lnTo>
                  <a:pt x="346" y="3707"/>
                </a:lnTo>
                <a:lnTo>
                  <a:pt x="346" y="2778"/>
                </a:lnTo>
                <a:close/>
                <a:moveTo>
                  <a:pt x="1434" y="1"/>
                </a:moveTo>
                <a:cubicBezTo>
                  <a:pt x="1203" y="1"/>
                  <a:pt x="971" y="117"/>
                  <a:pt x="846" y="349"/>
                </a:cubicBezTo>
                <a:lnTo>
                  <a:pt x="548" y="1075"/>
                </a:lnTo>
                <a:cubicBezTo>
                  <a:pt x="524" y="1171"/>
                  <a:pt x="560" y="1254"/>
                  <a:pt x="655" y="1290"/>
                </a:cubicBezTo>
                <a:cubicBezTo>
                  <a:pt x="670" y="1294"/>
                  <a:pt x="685" y="1296"/>
                  <a:pt x="700" y="1296"/>
                </a:cubicBezTo>
                <a:cubicBezTo>
                  <a:pt x="770" y="1296"/>
                  <a:pt x="838" y="1251"/>
                  <a:pt x="858" y="1183"/>
                </a:cubicBezTo>
                <a:lnTo>
                  <a:pt x="1144" y="492"/>
                </a:lnTo>
                <a:cubicBezTo>
                  <a:pt x="1204" y="377"/>
                  <a:pt x="1319" y="318"/>
                  <a:pt x="1435" y="318"/>
                </a:cubicBezTo>
                <a:cubicBezTo>
                  <a:pt x="1548" y="318"/>
                  <a:pt x="1662" y="375"/>
                  <a:pt x="1727" y="492"/>
                </a:cubicBezTo>
                <a:lnTo>
                  <a:pt x="2453" y="2433"/>
                </a:lnTo>
                <a:lnTo>
                  <a:pt x="429" y="2433"/>
                </a:lnTo>
                <a:cubicBezTo>
                  <a:pt x="465" y="2349"/>
                  <a:pt x="429" y="2433"/>
                  <a:pt x="655" y="1790"/>
                </a:cubicBezTo>
                <a:cubicBezTo>
                  <a:pt x="679" y="1695"/>
                  <a:pt x="643" y="1611"/>
                  <a:pt x="548" y="1587"/>
                </a:cubicBezTo>
                <a:cubicBezTo>
                  <a:pt x="529" y="1579"/>
                  <a:pt x="509" y="1575"/>
                  <a:pt x="490" y="1575"/>
                </a:cubicBezTo>
                <a:cubicBezTo>
                  <a:pt x="425" y="1575"/>
                  <a:pt x="364" y="1618"/>
                  <a:pt x="346" y="1683"/>
                </a:cubicBezTo>
                <a:lnTo>
                  <a:pt x="120" y="2326"/>
                </a:lnTo>
                <a:cubicBezTo>
                  <a:pt x="48" y="2492"/>
                  <a:pt x="1" y="2671"/>
                  <a:pt x="1" y="2849"/>
                </a:cubicBezTo>
                <a:lnTo>
                  <a:pt x="1" y="3873"/>
                </a:lnTo>
                <a:lnTo>
                  <a:pt x="1" y="9588"/>
                </a:lnTo>
                <a:lnTo>
                  <a:pt x="1" y="10124"/>
                </a:lnTo>
                <a:cubicBezTo>
                  <a:pt x="1" y="10446"/>
                  <a:pt x="179" y="10767"/>
                  <a:pt x="465" y="10934"/>
                </a:cubicBezTo>
                <a:cubicBezTo>
                  <a:pt x="487" y="10945"/>
                  <a:pt x="513" y="10950"/>
                  <a:pt x="538" y="10950"/>
                </a:cubicBezTo>
                <a:cubicBezTo>
                  <a:pt x="596" y="10950"/>
                  <a:pt x="655" y="10924"/>
                  <a:pt x="679" y="10874"/>
                </a:cubicBezTo>
                <a:cubicBezTo>
                  <a:pt x="727" y="10791"/>
                  <a:pt x="703" y="10684"/>
                  <a:pt x="620" y="10648"/>
                </a:cubicBezTo>
                <a:cubicBezTo>
                  <a:pt x="441" y="10541"/>
                  <a:pt x="322" y="10350"/>
                  <a:pt x="322" y="10124"/>
                </a:cubicBezTo>
                <a:lnTo>
                  <a:pt x="322" y="9755"/>
                </a:lnTo>
                <a:lnTo>
                  <a:pt x="2548" y="9755"/>
                </a:lnTo>
                <a:lnTo>
                  <a:pt x="2548" y="10124"/>
                </a:lnTo>
                <a:cubicBezTo>
                  <a:pt x="2548" y="10458"/>
                  <a:pt x="2275" y="10719"/>
                  <a:pt x="1953" y="10719"/>
                </a:cubicBezTo>
                <a:lnTo>
                  <a:pt x="1191" y="10719"/>
                </a:lnTo>
                <a:cubicBezTo>
                  <a:pt x="1096" y="10719"/>
                  <a:pt x="1024" y="10791"/>
                  <a:pt x="1024" y="10886"/>
                </a:cubicBezTo>
                <a:cubicBezTo>
                  <a:pt x="1024" y="10970"/>
                  <a:pt x="1096" y="11053"/>
                  <a:pt x="1191" y="11053"/>
                </a:cubicBezTo>
                <a:lnTo>
                  <a:pt x="1953" y="11053"/>
                </a:lnTo>
                <a:cubicBezTo>
                  <a:pt x="2453" y="11053"/>
                  <a:pt x="2870" y="10636"/>
                  <a:pt x="2870" y="10124"/>
                </a:cubicBezTo>
                <a:lnTo>
                  <a:pt x="2870" y="2849"/>
                </a:lnTo>
                <a:cubicBezTo>
                  <a:pt x="2882" y="2719"/>
                  <a:pt x="2739" y="2278"/>
                  <a:pt x="2739" y="2278"/>
                </a:cubicBezTo>
                <a:lnTo>
                  <a:pt x="2013" y="349"/>
                </a:lnTo>
                <a:cubicBezTo>
                  <a:pt x="1894" y="117"/>
                  <a:pt x="1664" y="1"/>
                  <a:pt x="1434" y="1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938" name="Google Shape;12836;p60"/>
          <p:cNvGrpSpPr/>
          <p:nvPr/>
        </p:nvGrpSpPr>
        <p:grpSpPr>
          <a:xfrm>
            <a:off x="10066963" y="3256664"/>
            <a:ext cx="257379" cy="445212"/>
            <a:chOff x="3616406" y="2422352"/>
            <a:chExt cx="203393" cy="351827"/>
          </a:xfrm>
          <a:solidFill>
            <a:srgbClr val="0D4D98"/>
          </a:solidFill>
        </p:grpSpPr>
        <p:sp>
          <p:nvSpPr>
            <p:cNvPr id="939" name="Google Shape;12837;p60"/>
            <p:cNvSpPr/>
            <p:nvPr/>
          </p:nvSpPr>
          <p:spPr>
            <a:xfrm>
              <a:off x="3640641" y="2422352"/>
              <a:ext cx="154159" cy="92075"/>
            </a:xfrm>
            <a:custGeom>
              <a:avLst/>
              <a:gdLst/>
              <a:ahLst/>
              <a:cxnLst/>
              <a:rect l="l" t="t" r="r" b="b"/>
              <a:pathLst>
                <a:path w="4847" h="2895" extrusionOk="0">
                  <a:moveTo>
                    <a:pt x="1632" y="1"/>
                  </a:moveTo>
                  <a:cubicBezTo>
                    <a:pt x="727" y="1"/>
                    <a:pt x="0" y="727"/>
                    <a:pt x="0" y="1644"/>
                  </a:cubicBezTo>
                  <a:lnTo>
                    <a:pt x="0" y="2727"/>
                  </a:lnTo>
                  <a:cubicBezTo>
                    <a:pt x="0" y="2811"/>
                    <a:pt x="72" y="2894"/>
                    <a:pt x="155" y="2894"/>
                  </a:cubicBezTo>
                  <a:cubicBezTo>
                    <a:pt x="250" y="2894"/>
                    <a:pt x="322" y="2811"/>
                    <a:pt x="322" y="2727"/>
                  </a:cubicBezTo>
                  <a:lnTo>
                    <a:pt x="322" y="1644"/>
                  </a:lnTo>
                  <a:cubicBezTo>
                    <a:pt x="322" y="906"/>
                    <a:pt x="905" y="334"/>
                    <a:pt x="1632" y="334"/>
                  </a:cubicBezTo>
                  <a:lnTo>
                    <a:pt x="3239" y="334"/>
                  </a:lnTo>
                  <a:cubicBezTo>
                    <a:pt x="3846" y="334"/>
                    <a:pt x="4370" y="751"/>
                    <a:pt x="4525" y="1346"/>
                  </a:cubicBezTo>
                  <a:cubicBezTo>
                    <a:pt x="4535" y="1417"/>
                    <a:pt x="4597" y="1471"/>
                    <a:pt x="4673" y="1471"/>
                  </a:cubicBezTo>
                  <a:cubicBezTo>
                    <a:pt x="4687" y="1471"/>
                    <a:pt x="4701" y="1469"/>
                    <a:pt x="4715" y="1465"/>
                  </a:cubicBezTo>
                  <a:cubicBezTo>
                    <a:pt x="4799" y="1442"/>
                    <a:pt x="4846" y="1358"/>
                    <a:pt x="4834" y="1263"/>
                  </a:cubicBezTo>
                  <a:cubicBezTo>
                    <a:pt x="4739" y="906"/>
                    <a:pt x="4549" y="596"/>
                    <a:pt x="4263" y="358"/>
                  </a:cubicBezTo>
                  <a:cubicBezTo>
                    <a:pt x="3989" y="120"/>
                    <a:pt x="3608" y="1"/>
                    <a:pt x="323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40" name="Google Shape;12838;p60"/>
            <p:cNvSpPr/>
            <p:nvPr/>
          </p:nvSpPr>
          <p:spPr>
            <a:xfrm>
              <a:off x="3616406" y="2479156"/>
              <a:ext cx="203393" cy="295023"/>
            </a:xfrm>
            <a:custGeom>
              <a:avLst/>
              <a:gdLst/>
              <a:ahLst/>
              <a:cxnLst/>
              <a:rect l="l" t="t" r="r" b="b"/>
              <a:pathLst>
                <a:path w="6395" h="9276" extrusionOk="0">
                  <a:moveTo>
                    <a:pt x="5918" y="2346"/>
                  </a:moveTo>
                  <a:cubicBezTo>
                    <a:pt x="6001" y="2346"/>
                    <a:pt x="6073" y="2406"/>
                    <a:pt x="6073" y="2501"/>
                  </a:cubicBezTo>
                  <a:lnTo>
                    <a:pt x="6073" y="3989"/>
                  </a:lnTo>
                  <a:lnTo>
                    <a:pt x="4811" y="3989"/>
                  </a:lnTo>
                  <a:cubicBezTo>
                    <a:pt x="4715" y="3989"/>
                    <a:pt x="4644" y="4061"/>
                    <a:pt x="4644" y="4156"/>
                  </a:cubicBezTo>
                  <a:cubicBezTo>
                    <a:pt x="4644" y="4239"/>
                    <a:pt x="4715" y="4323"/>
                    <a:pt x="4811" y="4323"/>
                  </a:cubicBezTo>
                  <a:lnTo>
                    <a:pt x="6073" y="4323"/>
                  </a:lnTo>
                  <a:lnTo>
                    <a:pt x="6073" y="6966"/>
                  </a:lnTo>
                  <a:lnTo>
                    <a:pt x="2394" y="6966"/>
                  </a:lnTo>
                  <a:cubicBezTo>
                    <a:pt x="2298" y="6966"/>
                    <a:pt x="2227" y="7037"/>
                    <a:pt x="2227" y="7133"/>
                  </a:cubicBezTo>
                  <a:cubicBezTo>
                    <a:pt x="2227" y="7216"/>
                    <a:pt x="2298" y="7299"/>
                    <a:pt x="2394" y="7299"/>
                  </a:cubicBezTo>
                  <a:lnTo>
                    <a:pt x="6073" y="7299"/>
                  </a:lnTo>
                  <a:lnTo>
                    <a:pt x="6073" y="8788"/>
                  </a:lnTo>
                  <a:cubicBezTo>
                    <a:pt x="6073" y="8859"/>
                    <a:pt x="6013" y="8930"/>
                    <a:pt x="5918" y="8930"/>
                  </a:cubicBezTo>
                  <a:lnTo>
                    <a:pt x="477" y="8930"/>
                  </a:lnTo>
                  <a:cubicBezTo>
                    <a:pt x="405" y="8930"/>
                    <a:pt x="322" y="8871"/>
                    <a:pt x="322" y="8788"/>
                  </a:cubicBezTo>
                  <a:lnTo>
                    <a:pt x="322" y="7299"/>
                  </a:lnTo>
                  <a:lnTo>
                    <a:pt x="1739" y="7299"/>
                  </a:lnTo>
                  <a:cubicBezTo>
                    <a:pt x="1834" y="7299"/>
                    <a:pt x="1905" y="7216"/>
                    <a:pt x="1905" y="7133"/>
                  </a:cubicBezTo>
                  <a:cubicBezTo>
                    <a:pt x="1905" y="7037"/>
                    <a:pt x="1834" y="6966"/>
                    <a:pt x="1739" y="6966"/>
                  </a:cubicBezTo>
                  <a:lnTo>
                    <a:pt x="322" y="6966"/>
                  </a:lnTo>
                  <a:lnTo>
                    <a:pt x="322" y="4323"/>
                  </a:lnTo>
                  <a:lnTo>
                    <a:pt x="4156" y="4323"/>
                  </a:lnTo>
                  <a:cubicBezTo>
                    <a:pt x="4239" y="4323"/>
                    <a:pt x="4311" y="4239"/>
                    <a:pt x="4311" y="4156"/>
                  </a:cubicBezTo>
                  <a:cubicBezTo>
                    <a:pt x="4311" y="4061"/>
                    <a:pt x="4239" y="3989"/>
                    <a:pt x="4156" y="3989"/>
                  </a:cubicBezTo>
                  <a:lnTo>
                    <a:pt x="322" y="3989"/>
                  </a:lnTo>
                  <a:lnTo>
                    <a:pt x="322" y="2501"/>
                  </a:lnTo>
                  <a:cubicBezTo>
                    <a:pt x="322" y="2430"/>
                    <a:pt x="381" y="2346"/>
                    <a:pt x="477" y="2346"/>
                  </a:cubicBezTo>
                  <a:close/>
                  <a:moveTo>
                    <a:pt x="5477" y="1"/>
                  </a:moveTo>
                  <a:cubicBezTo>
                    <a:pt x="5382" y="1"/>
                    <a:pt x="5311" y="72"/>
                    <a:pt x="5311" y="168"/>
                  </a:cubicBezTo>
                  <a:lnTo>
                    <a:pt x="5311" y="2025"/>
                  </a:lnTo>
                  <a:lnTo>
                    <a:pt x="1084" y="2025"/>
                  </a:lnTo>
                  <a:lnTo>
                    <a:pt x="1084" y="1596"/>
                  </a:lnTo>
                  <a:cubicBezTo>
                    <a:pt x="1084" y="1501"/>
                    <a:pt x="1012" y="1430"/>
                    <a:pt x="917" y="1430"/>
                  </a:cubicBezTo>
                  <a:cubicBezTo>
                    <a:pt x="834" y="1430"/>
                    <a:pt x="762" y="1501"/>
                    <a:pt x="762" y="1596"/>
                  </a:cubicBezTo>
                  <a:lnTo>
                    <a:pt x="762" y="2025"/>
                  </a:lnTo>
                  <a:lnTo>
                    <a:pt x="477" y="2025"/>
                  </a:lnTo>
                  <a:cubicBezTo>
                    <a:pt x="215" y="2025"/>
                    <a:pt x="0" y="2239"/>
                    <a:pt x="0" y="2501"/>
                  </a:cubicBezTo>
                  <a:lnTo>
                    <a:pt x="0" y="8800"/>
                  </a:lnTo>
                  <a:cubicBezTo>
                    <a:pt x="0" y="9050"/>
                    <a:pt x="203" y="9276"/>
                    <a:pt x="477" y="9276"/>
                  </a:cubicBezTo>
                  <a:lnTo>
                    <a:pt x="5918" y="9276"/>
                  </a:lnTo>
                  <a:cubicBezTo>
                    <a:pt x="6180" y="9276"/>
                    <a:pt x="6394" y="9061"/>
                    <a:pt x="6394" y="8800"/>
                  </a:cubicBezTo>
                  <a:lnTo>
                    <a:pt x="6394" y="2501"/>
                  </a:lnTo>
                  <a:cubicBezTo>
                    <a:pt x="6394" y="2239"/>
                    <a:pt x="6192" y="2025"/>
                    <a:pt x="5918" y="2025"/>
                  </a:cubicBezTo>
                  <a:lnTo>
                    <a:pt x="5644" y="2025"/>
                  </a:lnTo>
                  <a:lnTo>
                    <a:pt x="5644" y="168"/>
                  </a:lnTo>
                  <a:cubicBezTo>
                    <a:pt x="5644" y="72"/>
                    <a:pt x="5561" y="1"/>
                    <a:pt x="547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941" name="Google Shape;12839;p60"/>
          <p:cNvGrpSpPr/>
          <p:nvPr/>
        </p:nvGrpSpPr>
        <p:grpSpPr>
          <a:xfrm>
            <a:off x="6224468" y="3232533"/>
            <a:ext cx="345078" cy="445213"/>
            <a:chOff x="913012" y="2421970"/>
            <a:chExt cx="272696" cy="351827"/>
          </a:xfrm>
          <a:solidFill>
            <a:srgbClr val="0D4D98"/>
          </a:solidFill>
        </p:grpSpPr>
        <p:sp>
          <p:nvSpPr>
            <p:cNvPr id="942" name="Google Shape;12840;p60"/>
            <p:cNvSpPr/>
            <p:nvPr/>
          </p:nvSpPr>
          <p:spPr>
            <a:xfrm>
              <a:off x="913012" y="2421970"/>
              <a:ext cx="272696" cy="351827"/>
            </a:xfrm>
            <a:custGeom>
              <a:avLst/>
              <a:gdLst/>
              <a:ahLst/>
              <a:cxnLst/>
              <a:rect l="l" t="t" r="r" b="b"/>
              <a:pathLst>
                <a:path w="8574" h="11062" extrusionOk="0">
                  <a:moveTo>
                    <a:pt x="3394" y="3656"/>
                  </a:moveTo>
                  <a:cubicBezTo>
                    <a:pt x="3454" y="3716"/>
                    <a:pt x="3525" y="3775"/>
                    <a:pt x="3608" y="3823"/>
                  </a:cubicBezTo>
                  <a:lnTo>
                    <a:pt x="1882" y="7966"/>
                  </a:lnTo>
                  <a:cubicBezTo>
                    <a:pt x="1799" y="7919"/>
                    <a:pt x="1715" y="7883"/>
                    <a:pt x="1644" y="7871"/>
                  </a:cubicBezTo>
                  <a:lnTo>
                    <a:pt x="3394" y="3656"/>
                  </a:lnTo>
                  <a:close/>
                  <a:moveTo>
                    <a:pt x="5192" y="3644"/>
                  </a:moveTo>
                  <a:lnTo>
                    <a:pt x="6954" y="7859"/>
                  </a:lnTo>
                  <a:cubicBezTo>
                    <a:pt x="6883" y="7883"/>
                    <a:pt x="6787" y="7919"/>
                    <a:pt x="6716" y="7966"/>
                  </a:cubicBezTo>
                  <a:lnTo>
                    <a:pt x="4989" y="3811"/>
                  </a:lnTo>
                  <a:cubicBezTo>
                    <a:pt x="5061" y="3763"/>
                    <a:pt x="5132" y="3704"/>
                    <a:pt x="5192" y="3644"/>
                  </a:cubicBezTo>
                  <a:close/>
                  <a:moveTo>
                    <a:pt x="1072" y="9216"/>
                  </a:moveTo>
                  <a:cubicBezTo>
                    <a:pt x="1144" y="9252"/>
                    <a:pt x="1227" y="9300"/>
                    <a:pt x="1310" y="9312"/>
                  </a:cubicBezTo>
                  <a:cubicBezTo>
                    <a:pt x="1299" y="9347"/>
                    <a:pt x="1203" y="9657"/>
                    <a:pt x="870" y="9847"/>
                  </a:cubicBezTo>
                  <a:lnTo>
                    <a:pt x="787" y="9895"/>
                  </a:lnTo>
                  <a:lnTo>
                    <a:pt x="1072" y="9216"/>
                  </a:lnTo>
                  <a:close/>
                  <a:moveTo>
                    <a:pt x="7502" y="9216"/>
                  </a:moveTo>
                  <a:lnTo>
                    <a:pt x="7787" y="9895"/>
                  </a:lnTo>
                  <a:lnTo>
                    <a:pt x="7716" y="9847"/>
                  </a:lnTo>
                  <a:cubicBezTo>
                    <a:pt x="7371" y="9657"/>
                    <a:pt x="7275" y="9335"/>
                    <a:pt x="7264" y="9312"/>
                  </a:cubicBezTo>
                  <a:cubicBezTo>
                    <a:pt x="7359" y="9300"/>
                    <a:pt x="7430" y="9252"/>
                    <a:pt x="7502" y="9216"/>
                  </a:cubicBezTo>
                  <a:close/>
                  <a:moveTo>
                    <a:pt x="4287" y="1"/>
                  </a:moveTo>
                  <a:cubicBezTo>
                    <a:pt x="3882" y="1"/>
                    <a:pt x="3549" y="322"/>
                    <a:pt x="3549" y="739"/>
                  </a:cubicBezTo>
                  <a:lnTo>
                    <a:pt x="3549" y="1620"/>
                  </a:lnTo>
                  <a:cubicBezTo>
                    <a:pt x="3442" y="1692"/>
                    <a:pt x="3346" y="1763"/>
                    <a:pt x="3275" y="1858"/>
                  </a:cubicBezTo>
                  <a:cubicBezTo>
                    <a:pt x="3215" y="1930"/>
                    <a:pt x="3227" y="2037"/>
                    <a:pt x="3287" y="2096"/>
                  </a:cubicBezTo>
                  <a:cubicBezTo>
                    <a:pt x="3324" y="2123"/>
                    <a:pt x="3364" y="2136"/>
                    <a:pt x="3402" y="2136"/>
                  </a:cubicBezTo>
                  <a:cubicBezTo>
                    <a:pt x="3449" y="2136"/>
                    <a:pt x="3492" y="2117"/>
                    <a:pt x="3525" y="2085"/>
                  </a:cubicBezTo>
                  <a:cubicBezTo>
                    <a:pt x="3730" y="1838"/>
                    <a:pt x="3998" y="1731"/>
                    <a:pt x="4262" y="1731"/>
                  </a:cubicBezTo>
                  <a:cubicBezTo>
                    <a:pt x="4842" y="1731"/>
                    <a:pt x="5403" y="2247"/>
                    <a:pt x="5239" y="2942"/>
                  </a:cubicBezTo>
                  <a:cubicBezTo>
                    <a:pt x="5130" y="3422"/>
                    <a:pt x="4708" y="3692"/>
                    <a:pt x="4281" y="3692"/>
                  </a:cubicBezTo>
                  <a:cubicBezTo>
                    <a:pt x="3967" y="3692"/>
                    <a:pt x="3650" y="3546"/>
                    <a:pt x="3454" y="3228"/>
                  </a:cubicBezTo>
                  <a:cubicBezTo>
                    <a:pt x="3334" y="3037"/>
                    <a:pt x="3287" y="2811"/>
                    <a:pt x="3323" y="2585"/>
                  </a:cubicBezTo>
                  <a:cubicBezTo>
                    <a:pt x="3334" y="2501"/>
                    <a:pt x="3263" y="2406"/>
                    <a:pt x="3168" y="2406"/>
                  </a:cubicBezTo>
                  <a:cubicBezTo>
                    <a:pt x="3162" y="2405"/>
                    <a:pt x="3155" y="2405"/>
                    <a:pt x="3149" y="2405"/>
                  </a:cubicBezTo>
                  <a:cubicBezTo>
                    <a:pt x="3071" y="2405"/>
                    <a:pt x="2989" y="2473"/>
                    <a:pt x="2989" y="2561"/>
                  </a:cubicBezTo>
                  <a:cubicBezTo>
                    <a:pt x="2965" y="2858"/>
                    <a:pt x="3025" y="3132"/>
                    <a:pt x="3156" y="3382"/>
                  </a:cubicBezTo>
                  <a:lnTo>
                    <a:pt x="1239" y="7966"/>
                  </a:lnTo>
                  <a:cubicBezTo>
                    <a:pt x="1227" y="7990"/>
                    <a:pt x="1203" y="8038"/>
                    <a:pt x="1227" y="8085"/>
                  </a:cubicBezTo>
                  <a:cubicBezTo>
                    <a:pt x="1238" y="8162"/>
                    <a:pt x="1309" y="8218"/>
                    <a:pt x="1393" y="8218"/>
                  </a:cubicBezTo>
                  <a:cubicBezTo>
                    <a:pt x="1401" y="8218"/>
                    <a:pt x="1409" y="8217"/>
                    <a:pt x="1418" y="8216"/>
                  </a:cubicBezTo>
                  <a:cubicBezTo>
                    <a:pt x="1447" y="8206"/>
                    <a:pt x="1481" y="8201"/>
                    <a:pt x="1515" y="8201"/>
                  </a:cubicBezTo>
                  <a:cubicBezTo>
                    <a:pt x="1564" y="8201"/>
                    <a:pt x="1614" y="8212"/>
                    <a:pt x="1656" y="8240"/>
                  </a:cubicBezTo>
                  <a:cubicBezTo>
                    <a:pt x="2072" y="8419"/>
                    <a:pt x="1941" y="9038"/>
                    <a:pt x="1489" y="9038"/>
                  </a:cubicBezTo>
                  <a:cubicBezTo>
                    <a:pt x="1227" y="9038"/>
                    <a:pt x="1025" y="8776"/>
                    <a:pt x="1084" y="8526"/>
                  </a:cubicBezTo>
                  <a:cubicBezTo>
                    <a:pt x="1108" y="8443"/>
                    <a:pt x="1060" y="8347"/>
                    <a:pt x="965" y="8335"/>
                  </a:cubicBezTo>
                  <a:cubicBezTo>
                    <a:pt x="951" y="8331"/>
                    <a:pt x="936" y="8329"/>
                    <a:pt x="922" y="8329"/>
                  </a:cubicBezTo>
                  <a:cubicBezTo>
                    <a:pt x="852" y="8329"/>
                    <a:pt x="784" y="8376"/>
                    <a:pt x="775" y="8454"/>
                  </a:cubicBezTo>
                  <a:cubicBezTo>
                    <a:pt x="751" y="8621"/>
                    <a:pt x="763" y="8776"/>
                    <a:pt x="834" y="8943"/>
                  </a:cubicBezTo>
                  <a:lnTo>
                    <a:pt x="298" y="10228"/>
                  </a:lnTo>
                  <a:lnTo>
                    <a:pt x="36" y="10836"/>
                  </a:lnTo>
                  <a:cubicBezTo>
                    <a:pt x="1" y="10919"/>
                    <a:pt x="36" y="11014"/>
                    <a:pt x="120" y="11038"/>
                  </a:cubicBezTo>
                  <a:cubicBezTo>
                    <a:pt x="132" y="11062"/>
                    <a:pt x="167" y="11062"/>
                    <a:pt x="179" y="11062"/>
                  </a:cubicBezTo>
                  <a:cubicBezTo>
                    <a:pt x="239" y="11062"/>
                    <a:pt x="298" y="11014"/>
                    <a:pt x="334" y="10955"/>
                  </a:cubicBezTo>
                  <a:lnTo>
                    <a:pt x="572" y="10383"/>
                  </a:lnTo>
                  <a:lnTo>
                    <a:pt x="1013" y="10133"/>
                  </a:lnTo>
                  <a:cubicBezTo>
                    <a:pt x="1501" y="9847"/>
                    <a:pt x="1608" y="9407"/>
                    <a:pt x="1656" y="9312"/>
                  </a:cubicBezTo>
                  <a:cubicBezTo>
                    <a:pt x="2144" y="9193"/>
                    <a:pt x="2382" y="8633"/>
                    <a:pt x="2120" y="8204"/>
                  </a:cubicBezTo>
                  <a:lnTo>
                    <a:pt x="3882" y="3942"/>
                  </a:lnTo>
                  <a:cubicBezTo>
                    <a:pt x="4013" y="3978"/>
                    <a:pt x="4144" y="3996"/>
                    <a:pt x="4277" y="3996"/>
                  </a:cubicBezTo>
                  <a:cubicBezTo>
                    <a:pt x="4409" y="3996"/>
                    <a:pt x="4543" y="3978"/>
                    <a:pt x="4680" y="3942"/>
                  </a:cubicBezTo>
                  <a:lnTo>
                    <a:pt x="6442" y="8204"/>
                  </a:lnTo>
                  <a:cubicBezTo>
                    <a:pt x="6382" y="8300"/>
                    <a:pt x="6347" y="8419"/>
                    <a:pt x="6347" y="8538"/>
                  </a:cubicBezTo>
                  <a:cubicBezTo>
                    <a:pt x="6347" y="8597"/>
                    <a:pt x="6371" y="8681"/>
                    <a:pt x="6430" y="8693"/>
                  </a:cubicBezTo>
                  <a:cubicBezTo>
                    <a:pt x="6457" y="8707"/>
                    <a:pt x="6484" y="8714"/>
                    <a:pt x="6511" y="8714"/>
                  </a:cubicBezTo>
                  <a:cubicBezTo>
                    <a:pt x="6594" y="8714"/>
                    <a:pt x="6668" y="8651"/>
                    <a:pt x="6668" y="8562"/>
                  </a:cubicBezTo>
                  <a:cubicBezTo>
                    <a:pt x="6680" y="8443"/>
                    <a:pt x="6740" y="8323"/>
                    <a:pt x="6835" y="8264"/>
                  </a:cubicBezTo>
                  <a:cubicBezTo>
                    <a:pt x="6915" y="8202"/>
                    <a:pt x="7000" y="8176"/>
                    <a:pt x="7081" y="8176"/>
                  </a:cubicBezTo>
                  <a:cubicBezTo>
                    <a:pt x="7359" y="8176"/>
                    <a:pt x="7590" y="8490"/>
                    <a:pt x="7442" y="8776"/>
                  </a:cubicBezTo>
                  <a:cubicBezTo>
                    <a:pt x="7365" y="8905"/>
                    <a:pt x="7232" y="9002"/>
                    <a:pt x="7079" y="9002"/>
                  </a:cubicBezTo>
                  <a:cubicBezTo>
                    <a:pt x="7020" y="9002"/>
                    <a:pt x="6958" y="8988"/>
                    <a:pt x="6894" y="8954"/>
                  </a:cubicBezTo>
                  <a:cubicBezTo>
                    <a:pt x="6894" y="8954"/>
                    <a:pt x="6856" y="8939"/>
                    <a:pt x="6811" y="8939"/>
                  </a:cubicBezTo>
                  <a:cubicBezTo>
                    <a:pt x="6799" y="8939"/>
                    <a:pt x="6787" y="8940"/>
                    <a:pt x="6775" y="8943"/>
                  </a:cubicBezTo>
                  <a:cubicBezTo>
                    <a:pt x="6644" y="8990"/>
                    <a:pt x="6597" y="9181"/>
                    <a:pt x="6763" y="9252"/>
                  </a:cubicBezTo>
                  <a:cubicBezTo>
                    <a:pt x="6823" y="9288"/>
                    <a:pt x="6883" y="9300"/>
                    <a:pt x="6942" y="9312"/>
                  </a:cubicBezTo>
                  <a:cubicBezTo>
                    <a:pt x="6978" y="9395"/>
                    <a:pt x="7085" y="9847"/>
                    <a:pt x="7573" y="10133"/>
                  </a:cubicBezTo>
                  <a:lnTo>
                    <a:pt x="8026" y="10383"/>
                  </a:lnTo>
                  <a:lnTo>
                    <a:pt x="8264" y="10955"/>
                  </a:lnTo>
                  <a:cubicBezTo>
                    <a:pt x="8281" y="11016"/>
                    <a:pt x="8344" y="11052"/>
                    <a:pt x="8405" y="11052"/>
                  </a:cubicBezTo>
                  <a:cubicBezTo>
                    <a:pt x="8426" y="11052"/>
                    <a:pt x="8447" y="11047"/>
                    <a:pt x="8466" y="11038"/>
                  </a:cubicBezTo>
                  <a:cubicBezTo>
                    <a:pt x="8549" y="11014"/>
                    <a:pt x="8573" y="10907"/>
                    <a:pt x="8549" y="10836"/>
                  </a:cubicBezTo>
                  <a:lnTo>
                    <a:pt x="8276" y="10228"/>
                  </a:lnTo>
                  <a:lnTo>
                    <a:pt x="7740" y="8943"/>
                  </a:lnTo>
                  <a:cubicBezTo>
                    <a:pt x="7930" y="8538"/>
                    <a:pt x="7740" y="8050"/>
                    <a:pt x="7311" y="7919"/>
                  </a:cubicBezTo>
                  <a:lnTo>
                    <a:pt x="5418" y="3382"/>
                  </a:lnTo>
                  <a:cubicBezTo>
                    <a:pt x="5763" y="2799"/>
                    <a:pt x="5597" y="2025"/>
                    <a:pt x="5037" y="1632"/>
                  </a:cubicBezTo>
                  <a:lnTo>
                    <a:pt x="5037" y="1323"/>
                  </a:lnTo>
                  <a:cubicBezTo>
                    <a:pt x="5037" y="1239"/>
                    <a:pt x="4954" y="1156"/>
                    <a:pt x="4870" y="1156"/>
                  </a:cubicBezTo>
                  <a:cubicBezTo>
                    <a:pt x="4775" y="1156"/>
                    <a:pt x="4704" y="1239"/>
                    <a:pt x="4704" y="1323"/>
                  </a:cubicBezTo>
                  <a:lnTo>
                    <a:pt x="4704" y="1477"/>
                  </a:lnTo>
                  <a:cubicBezTo>
                    <a:pt x="4579" y="1430"/>
                    <a:pt x="4442" y="1406"/>
                    <a:pt x="4300" y="1406"/>
                  </a:cubicBezTo>
                  <a:cubicBezTo>
                    <a:pt x="4159" y="1406"/>
                    <a:pt x="4013" y="1430"/>
                    <a:pt x="3870" y="1477"/>
                  </a:cubicBezTo>
                  <a:lnTo>
                    <a:pt x="3870" y="763"/>
                  </a:lnTo>
                  <a:cubicBezTo>
                    <a:pt x="3870" y="537"/>
                    <a:pt x="4049" y="346"/>
                    <a:pt x="4287" y="346"/>
                  </a:cubicBezTo>
                  <a:cubicBezTo>
                    <a:pt x="4477" y="346"/>
                    <a:pt x="4656" y="489"/>
                    <a:pt x="4692" y="680"/>
                  </a:cubicBezTo>
                  <a:cubicBezTo>
                    <a:pt x="4703" y="767"/>
                    <a:pt x="4783" y="824"/>
                    <a:pt x="4861" y="824"/>
                  </a:cubicBezTo>
                  <a:cubicBezTo>
                    <a:pt x="4868" y="824"/>
                    <a:pt x="4875" y="824"/>
                    <a:pt x="4882" y="823"/>
                  </a:cubicBezTo>
                  <a:cubicBezTo>
                    <a:pt x="4978" y="799"/>
                    <a:pt x="5037" y="715"/>
                    <a:pt x="5013" y="620"/>
                  </a:cubicBezTo>
                  <a:cubicBezTo>
                    <a:pt x="4954" y="263"/>
                    <a:pt x="4644" y="1"/>
                    <a:pt x="428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43" name="Google Shape;12841;p60"/>
            <p:cNvSpPr/>
            <p:nvPr/>
          </p:nvSpPr>
          <p:spPr>
            <a:xfrm>
              <a:off x="1028146" y="2491719"/>
              <a:ext cx="37880" cy="32918"/>
            </a:xfrm>
            <a:custGeom>
              <a:avLst/>
              <a:gdLst/>
              <a:ahLst/>
              <a:cxnLst/>
              <a:rect l="l" t="t" r="r" b="b"/>
              <a:pathLst>
                <a:path w="1191" h="1035" extrusionOk="0">
                  <a:moveTo>
                    <a:pt x="731" y="0"/>
                  </a:moveTo>
                  <a:cubicBezTo>
                    <a:pt x="646" y="0"/>
                    <a:pt x="578" y="41"/>
                    <a:pt x="560" y="130"/>
                  </a:cubicBezTo>
                  <a:cubicBezTo>
                    <a:pt x="548" y="213"/>
                    <a:pt x="607" y="308"/>
                    <a:pt x="703" y="320"/>
                  </a:cubicBezTo>
                  <a:cubicBezTo>
                    <a:pt x="786" y="332"/>
                    <a:pt x="857" y="415"/>
                    <a:pt x="857" y="511"/>
                  </a:cubicBezTo>
                  <a:cubicBezTo>
                    <a:pt x="857" y="618"/>
                    <a:pt x="774" y="713"/>
                    <a:pt x="667" y="713"/>
                  </a:cubicBezTo>
                  <a:cubicBezTo>
                    <a:pt x="560" y="713"/>
                    <a:pt x="488" y="630"/>
                    <a:pt x="476" y="535"/>
                  </a:cubicBezTo>
                  <a:cubicBezTo>
                    <a:pt x="454" y="446"/>
                    <a:pt x="391" y="378"/>
                    <a:pt x="316" y="378"/>
                  </a:cubicBezTo>
                  <a:cubicBezTo>
                    <a:pt x="310" y="378"/>
                    <a:pt x="304" y="379"/>
                    <a:pt x="298" y="380"/>
                  </a:cubicBezTo>
                  <a:cubicBezTo>
                    <a:pt x="0" y="415"/>
                    <a:pt x="179" y="1035"/>
                    <a:pt x="667" y="1035"/>
                  </a:cubicBezTo>
                  <a:cubicBezTo>
                    <a:pt x="953" y="1035"/>
                    <a:pt x="1191" y="796"/>
                    <a:pt x="1191" y="511"/>
                  </a:cubicBezTo>
                  <a:cubicBezTo>
                    <a:pt x="1191" y="199"/>
                    <a:pt x="920" y="0"/>
                    <a:pt x="7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44" name="Google Shape;12842;p60"/>
            <p:cNvSpPr/>
            <p:nvPr/>
          </p:nvSpPr>
          <p:spPr>
            <a:xfrm>
              <a:off x="952769" y="2687447"/>
              <a:ext cx="16316" cy="16316"/>
            </a:xfrm>
            <a:custGeom>
              <a:avLst/>
              <a:gdLst/>
              <a:ahLst/>
              <a:cxnLst/>
              <a:rect l="l" t="t" r="r" b="b"/>
              <a:pathLst>
                <a:path w="513" h="513" extrusionOk="0">
                  <a:moveTo>
                    <a:pt x="251" y="0"/>
                  </a:moveTo>
                  <a:cubicBezTo>
                    <a:pt x="120" y="0"/>
                    <a:pt x="1" y="119"/>
                    <a:pt x="1" y="250"/>
                  </a:cubicBezTo>
                  <a:cubicBezTo>
                    <a:pt x="1" y="393"/>
                    <a:pt x="120" y="512"/>
                    <a:pt x="251" y="512"/>
                  </a:cubicBezTo>
                  <a:cubicBezTo>
                    <a:pt x="394" y="512"/>
                    <a:pt x="513" y="393"/>
                    <a:pt x="513" y="250"/>
                  </a:cubicBezTo>
                  <a:cubicBezTo>
                    <a:pt x="513" y="119"/>
                    <a:pt x="394" y="0"/>
                    <a:pt x="25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45" name="Google Shape;12843;p60"/>
            <p:cNvSpPr/>
            <p:nvPr/>
          </p:nvSpPr>
          <p:spPr>
            <a:xfrm>
              <a:off x="1130368" y="2687447"/>
              <a:ext cx="15934" cy="16316"/>
            </a:xfrm>
            <a:custGeom>
              <a:avLst/>
              <a:gdLst/>
              <a:ahLst/>
              <a:cxnLst/>
              <a:rect l="l" t="t" r="r" b="b"/>
              <a:pathLst>
                <a:path w="501" h="513" extrusionOk="0">
                  <a:moveTo>
                    <a:pt x="251" y="0"/>
                  </a:moveTo>
                  <a:cubicBezTo>
                    <a:pt x="108" y="0"/>
                    <a:pt x="1" y="119"/>
                    <a:pt x="1" y="250"/>
                  </a:cubicBezTo>
                  <a:cubicBezTo>
                    <a:pt x="1" y="393"/>
                    <a:pt x="108" y="512"/>
                    <a:pt x="251" y="512"/>
                  </a:cubicBezTo>
                  <a:cubicBezTo>
                    <a:pt x="394" y="512"/>
                    <a:pt x="501" y="393"/>
                    <a:pt x="501" y="250"/>
                  </a:cubicBezTo>
                  <a:cubicBezTo>
                    <a:pt x="501" y="119"/>
                    <a:pt x="394" y="0"/>
                    <a:pt x="25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946" name="Google Shape;12844;p60"/>
          <p:cNvGrpSpPr/>
          <p:nvPr/>
        </p:nvGrpSpPr>
        <p:grpSpPr>
          <a:xfrm>
            <a:off x="8344925" y="3233118"/>
            <a:ext cx="323506" cy="444729"/>
            <a:chOff x="2274743" y="2422352"/>
            <a:chExt cx="255649" cy="351445"/>
          </a:xfrm>
          <a:solidFill>
            <a:srgbClr val="0D4D98"/>
          </a:solidFill>
        </p:grpSpPr>
        <p:sp>
          <p:nvSpPr>
            <p:cNvPr id="947" name="Google Shape;12845;p60"/>
            <p:cNvSpPr/>
            <p:nvPr/>
          </p:nvSpPr>
          <p:spPr>
            <a:xfrm>
              <a:off x="2274743" y="2422352"/>
              <a:ext cx="255649" cy="351445"/>
            </a:xfrm>
            <a:custGeom>
              <a:avLst/>
              <a:gdLst/>
              <a:ahLst/>
              <a:cxnLst/>
              <a:rect l="l" t="t" r="r" b="b"/>
              <a:pathLst>
                <a:path w="8038" h="11050" extrusionOk="0">
                  <a:moveTo>
                    <a:pt x="5608" y="941"/>
                  </a:moveTo>
                  <a:cubicBezTo>
                    <a:pt x="6799" y="1049"/>
                    <a:pt x="7728" y="1954"/>
                    <a:pt x="7728" y="3049"/>
                  </a:cubicBezTo>
                  <a:lnTo>
                    <a:pt x="7728" y="4263"/>
                  </a:lnTo>
                  <a:cubicBezTo>
                    <a:pt x="7716" y="4454"/>
                    <a:pt x="7537" y="4621"/>
                    <a:pt x="7299" y="4621"/>
                  </a:cubicBezTo>
                  <a:lnTo>
                    <a:pt x="7073" y="4621"/>
                  </a:lnTo>
                  <a:cubicBezTo>
                    <a:pt x="7073" y="3347"/>
                    <a:pt x="7121" y="3204"/>
                    <a:pt x="6894" y="2954"/>
                  </a:cubicBezTo>
                  <a:cubicBezTo>
                    <a:pt x="6811" y="2846"/>
                    <a:pt x="6656" y="2775"/>
                    <a:pt x="6490" y="2751"/>
                  </a:cubicBezTo>
                  <a:lnTo>
                    <a:pt x="1632" y="2751"/>
                  </a:lnTo>
                  <a:cubicBezTo>
                    <a:pt x="1275" y="2751"/>
                    <a:pt x="989" y="3037"/>
                    <a:pt x="989" y="3394"/>
                  </a:cubicBezTo>
                  <a:lnTo>
                    <a:pt x="989" y="4621"/>
                  </a:lnTo>
                  <a:lnTo>
                    <a:pt x="763" y="4621"/>
                  </a:lnTo>
                  <a:cubicBezTo>
                    <a:pt x="536" y="4621"/>
                    <a:pt x="346" y="4454"/>
                    <a:pt x="346" y="4263"/>
                  </a:cubicBezTo>
                  <a:lnTo>
                    <a:pt x="346" y="3049"/>
                  </a:lnTo>
                  <a:cubicBezTo>
                    <a:pt x="346" y="1954"/>
                    <a:pt x="1263" y="1049"/>
                    <a:pt x="2453" y="941"/>
                  </a:cubicBezTo>
                  <a:lnTo>
                    <a:pt x="2453" y="1084"/>
                  </a:lnTo>
                  <a:cubicBezTo>
                    <a:pt x="2453" y="1322"/>
                    <a:pt x="2656" y="1525"/>
                    <a:pt x="2894" y="1525"/>
                  </a:cubicBezTo>
                  <a:lnTo>
                    <a:pt x="5180" y="1525"/>
                  </a:lnTo>
                  <a:cubicBezTo>
                    <a:pt x="5418" y="1525"/>
                    <a:pt x="5608" y="1322"/>
                    <a:pt x="5608" y="1084"/>
                  </a:cubicBezTo>
                  <a:lnTo>
                    <a:pt x="5608" y="941"/>
                  </a:lnTo>
                  <a:close/>
                  <a:moveTo>
                    <a:pt x="6442" y="3085"/>
                  </a:moveTo>
                  <a:cubicBezTo>
                    <a:pt x="6525" y="3085"/>
                    <a:pt x="6597" y="3108"/>
                    <a:pt x="6656" y="3180"/>
                  </a:cubicBezTo>
                  <a:cubicBezTo>
                    <a:pt x="6787" y="3335"/>
                    <a:pt x="6728" y="3454"/>
                    <a:pt x="6751" y="3942"/>
                  </a:cubicBezTo>
                  <a:cubicBezTo>
                    <a:pt x="6490" y="4025"/>
                    <a:pt x="6299" y="4263"/>
                    <a:pt x="6299" y="4525"/>
                  </a:cubicBezTo>
                  <a:lnTo>
                    <a:pt x="6299" y="5764"/>
                  </a:lnTo>
                  <a:cubicBezTo>
                    <a:pt x="6299" y="5959"/>
                    <a:pt x="6132" y="6121"/>
                    <a:pt x="5938" y="6121"/>
                  </a:cubicBezTo>
                  <a:cubicBezTo>
                    <a:pt x="5932" y="6121"/>
                    <a:pt x="5925" y="6121"/>
                    <a:pt x="5918" y="6121"/>
                  </a:cubicBezTo>
                  <a:cubicBezTo>
                    <a:pt x="5739" y="6097"/>
                    <a:pt x="5585" y="5942"/>
                    <a:pt x="5585" y="5752"/>
                  </a:cubicBezTo>
                  <a:lnTo>
                    <a:pt x="5585" y="5728"/>
                  </a:lnTo>
                  <a:cubicBezTo>
                    <a:pt x="5585" y="5644"/>
                    <a:pt x="5513" y="5561"/>
                    <a:pt x="5418" y="5561"/>
                  </a:cubicBezTo>
                  <a:cubicBezTo>
                    <a:pt x="5335" y="5561"/>
                    <a:pt x="5251" y="5644"/>
                    <a:pt x="5251" y="5728"/>
                  </a:cubicBezTo>
                  <a:lnTo>
                    <a:pt x="5251" y="5752"/>
                  </a:lnTo>
                  <a:cubicBezTo>
                    <a:pt x="5251" y="6097"/>
                    <a:pt x="5537" y="6418"/>
                    <a:pt x="5894" y="6442"/>
                  </a:cubicBezTo>
                  <a:cubicBezTo>
                    <a:pt x="5916" y="6444"/>
                    <a:pt x="5937" y="6445"/>
                    <a:pt x="5957" y="6445"/>
                  </a:cubicBezTo>
                  <a:cubicBezTo>
                    <a:pt x="6332" y="6445"/>
                    <a:pt x="6620" y="6147"/>
                    <a:pt x="6620" y="5764"/>
                  </a:cubicBezTo>
                  <a:lnTo>
                    <a:pt x="6620" y="4525"/>
                  </a:lnTo>
                  <a:cubicBezTo>
                    <a:pt x="6620" y="4430"/>
                    <a:pt x="6668" y="4347"/>
                    <a:pt x="6740" y="4299"/>
                  </a:cubicBezTo>
                  <a:lnTo>
                    <a:pt x="6740" y="9871"/>
                  </a:lnTo>
                  <a:cubicBezTo>
                    <a:pt x="6740" y="10324"/>
                    <a:pt x="6359" y="10716"/>
                    <a:pt x="5894" y="10716"/>
                  </a:cubicBezTo>
                  <a:lnTo>
                    <a:pt x="2179" y="10716"/>
                  </a:lnTo>
                  <a:cubicBezTo>
                    <a:pt x="1715" y="10716"/>
                    <a:pt x="1322" y="10324"/>
                    <a:pt x="1322" y="9871"/>
                  </a:cubicBezTo>
                  <a:lnTo>
                    <a:pt x="1322" y="4240"/>
                  </a:lnTo>
                  <a:lnTo>
                    <a:pt x="1858" y="4240"/>
                  </a:lnTo>
                  <a:cubicBezTo>
                    <a:pt x="2013" y="4240"/>
                    <a:pt x="2144" y="4359"/>
                    <a:pt x="2144" y="4525"/>
                  </a:cubicBezTo>
                  <a:lnTo>
                    <a:pt x="2144" y="5549"/>
                  </a:lnTo>
                  <a:cubicBezTo>
                    <a:pt x="2144" y="5644"/>
                    <a:pt x="2215" y="5716"/>
                    <a:pt x="2310" y="5716"/>
                  </a:cubicBezTo>
                  <a:cubicBezTo>
                    <a:pt x="2394" y="5716"/>
                    <a:pt x="2477" y="5644"/>
                    <a:pt x="2477" y="5549"/>
                  </a:cubicBezTo>
                  <a:lnTo>
                    <a:pt x="2477" y="4525"/>
                  </a:lnTo>
                  <a:cubicBezTo>
                    <a:pt x="2477" y="4180"/>
                    <a:pt x="2203" y="3918"/>
                    <a:pt x="1858" y="3918"/>
                  </a:cubicBezTo>
                  <a:lnTo>
                    <a:pt x="1322" y="3918"/>
                  </a:lnTo>
                  <a:lnTo>
                    <a:pt x="1322" y="3394"/>
                  </a:lnTo>
                  <a:cubicBezTo>
                    <a:pt x="1322" y="3216"/>
                    <a:pt x="1465" y="3085"/>
                    <a:pt x="1644" y="3085"/>
                  </a:cubicBezTo>
                  <a:close/>
                  <a:moveTo>
                    <a:pt x="2882" y="1"/>
                  </a:moveTo>
                  <a:cubicBezTo>
                    <a:pt x="2644" y="1"/>
                    <a:pt x="2441" y="191"/>
                    <a:pt x="2441" y="430"/>
                  </a:cubicBezTo>
                  <a:lnTo>
                    <a:pt x="2441" y="608"/>
                  </a:lnTo>
                  <a:cubicBezTo>
                    <a:pt x="1072" y="715"/>
                    <a:pt x="1" y="1775"/>
                    <a:pt x="1" y="3049"/>
                  </a:cubicBezTo>
                  <a:lnTo>
                    <a:pt x="1" y="4263"/>
                  </a:lnTo>
                  <a:cubicBezTo>
                    <a:pt x="1" y="4644"/>
                    <a:pt x="334" y="4942"/>
                    <a:pt x="751" y="4942"/>
                  </a:cubicBezTo>
                  <a:lnTo>
                    <a:pt x="977" y="4942"/>
                  </a:lnTo>
                  <a:lnTo>
                    <a:pt x="977" y="9871"/>
                  </a:lnTo>
                  <a:cubicBezTo>
                    <a:pt x="977" y="10526"/>
                    <a:pt x="1513" y="11050"/>
                    <a:pt x="2144" y="11050"/>
                  </a:cubicBezTo>
                  <a:lnTo>
                    <a:pt x="5870" y="11050"/>
                  </a:lnTo>
                  <a:cubicBezTo>
                    <a:pt x="6525" y="11050"/>
                    <a:pt x="7049" y="10526"/>
                    <a:pt x="7049" y="9871"/>
                  </a:cubicBezTo>
                  <a:lnTo>
                    <a:pt x="7049" y="4942"/>
                  </a:lnTo>
                  <a:lnTo>
                    <a:pt x="7263" y="4942"/>
                  </a:lnTo>
                  <a:cubicBezTo>
                    <a:pt x="7680" y="4942"/>
                    <a:pt x="8014" y="4632"/>
                    <a:pt x="8014" y="4263"/>
                  </a:cubicBezTo>
                  <a:lnTo>
                    <a:pt x="8014" y="3049"/>
                  </a:lnTo>
                  <a:cubicBezTo>
                    <a:pt x="8037" y="1775"/>
                    <a:pt x="6966" y="715"/>
                    <a:pt x="5597" y="608"/>
                  </a:cubicBezTo>
                  <a:lnTo>
                    <a:pt x="5597" y="430"/>
                  </a:lnTo>
                  <a:cubicBezTo>
                    <a:pt x="5597" y="191"/>
                    <a:pt x="5406" y="1"/>
                    <a:pt x="5168" y="1"/>
                  </a:cubicBezTo>
                  <a:lnTo>
                    <a:pt x="4037" y="1"/>
                  </a:lnTo>
                  <a:cubicBezTo>
                    <a:pt x="3953" y="1"/>
                    <a:pt x="3870" y="72"/>
                    <a:pt x="3870" y="168"/>
                  </a:cubicBezTo>
                  <a:cubicBezTo>
                    <a:pt x="3870" y="251"/>
                    <a:pt x="3953" y="334"/>
                    <a:pt x="4037" y="334"/>
                  </a:cubicBezTo>
                  <a:lnTo>
                    <a:pt x="5168" y="334"/>
                  </a:lnTo>
                  <a:cubicBezTo>
                    <a:pt x="5227" y="334"/>
                    <a:pt x="5275" y="370"/>
                    <a:pt x="5275" y="430"/>
                  </a:cubicBezTo>
                  <a:lnTo>
                    <a:pt x="5275" y="1084"/>
                  </a:lnTo>
                  <a:cubicBezTo>
                    <a:pt x="5275" y="1144"/>
                    <a:pt x="5227" y="1192"/>
                    <a:pt x="5168" y="1192"/>
                  </a:cubicBezTo>
                  <a:lnTo>
                    <a:pt x="2882" y="1192"/>
                  </a:lnTo>
                  <a:cubicBezTo>
                    <a:pt x="2822" y="1192"/>
                    <a:pt x="2775" y="1144"/>
                    <a:pt x="2775" y="1084"/>
                  </a:cubicBezTo>
                  <a:lnTo>
                    <a:pt x="2775" y="430"/>
                  </a:lnTo>
                  <a:cubicBezTo>
                    <a:pt x="2775" y="370"/>
                    <a:pt x="2822" y="334"/>
                    <a:pt x="2882" y="334"/>
                  </a:cubicBezTo>
                  <a:lnTo>
                    <a:pt x="3382" y="334"/>
                  </a:lnTo>
                  <a:cubicBezTo>
                    <a:pt x="3477" y="334"/>
                    <a:pt x="3549" y="251"/>
                    <a:pt x="3549" y="168"/>
                  </a:cubicBezTo>
                  <a:cubicBezTo>
                    <a:pt x="3549" y="72"/>
                    <a:pt x="3477" y="1"/>
                    <a:pt x="338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48" name="Google Shape;12846;p60"/>
            <p:cNvSpPr/>
            <p:nvPr/>
          </p:nvSpPr>
          <p:spPr>
            <a:xfrm>
              <a:off x="2347831" y="2600714"/>
              <a:ext cx="71975" cy="75378"/>
            </a:xfrm>
            <a:custGeom>
              <a:avLst/>
              <a:gdLst/>
              <a:ahLst/>
              <a:cxnLst/>
              <a:rect l="l" t="t" r="r" b="b"/>
              <a:pathLst>
                <a:path w="2263" h="2370" extrusionOk="0">
                  <a:moveTo>
                    <a:pt x="1036" y="1"/>
                  </a:moveTo>
                  <a:cubicBezTo>
                    <a:pt x="953" y="1"/>
                    <a:pt x="882" y="84"/>
                    <a:pt x="882" y="167"/>
                  </a:cubicBezTo>
                  <a:cubicBezTo>
                    <a:pt x="882" y="378"/>
                    <a:pt x="704" y="522"/>
                    <a:pt x="519" y="522"/>
                  </a:cubicBezTo>
                  <a:cubicBezTo>
                    <a:pt x="443" y="522"/>
                    <a:pt x="365" y="497"/>
                    <a:pt x="298" y="441"/>
                  </a:cubicBezTo>
                  <a:cubicBezTo>
                    <a:pt x="266" y="414"/>
                    <a:pt x="227" y="402"/>
                    <a:pt x="187" y="402"/>
                  </a:cubicBezTo>
                  <a:cubicBezTo>
                    <a:pt x="140" y="402"/>
                    <a:pt x="93" y="420"/>
                    <a:pt x="60" y="453"/>
                  </a:cubicBezTo>
                  <a:cubicBezTo>
                    <a:pt x="1" y="525"/>
                    <a:pt x="12" y="632"/>
                    <a:pt x="72" y="691"/>
                  </a:cubicBezTo>
                  <a:cubicBezTo>
                    <a:pt x="204" y="797"/>
                    <a:pt x="358" y="848"/>
                    <a:pt x="513" y="848"/>
                  </a:cubicBezTo>
                  <a:cubicBezTo>
                    <a:pt x="638" y="848"/>
                    <a:pt x="765" y="815"/>
                    <a:pt x="882" y="751"/>
                  </a:cubicBezTo>
                  <a:lnTo>
                    <a:pt x="882" y="1691"/>
                  </a:lnTo>
                  <a:cubicBezTo>
                    <a:pt x="882" y="2101"/>
                    <a:pt x="1212" y="2370"/>
                    <a:pt x="1559" y="2370"/>
                  </a:cubicBezTo>
                  <a:cubicBezTo>
                    <a:pt x="1726" y="2370"/>
                    <a:pt x="1897" y="2307"/>
                    <a:pt x="2036" y="2168"/>
                  </a:cubicBezTo>
                  <a:cubicBezTo>
                    <a:pt x="2144" y="2061"/>
                    <a:pt x="2215" y="1906"/>
                    <a:pt x="2227" y="1763"/>
                  </a:cubicBezTo>
                  <a:cubicBezTo>
                    <a:pt x="2263" y="1668"/>
                    <a:pt x="2191" y="1584"/>
                    <a:pt x="2096" y="1584"/>
                  </a:cubicBezTo>
                  <a:cubicBezTo>
                    <a:pt x="2089" y="1583"/>
                    <a:pt x="2082" y="1583"/>
                    <a:pt x="2075" y="1583"/>
                  </a:cubicBezTo>
                  <a:cubicBezTo>
                    <a:pt x="1997" y="1583"/>
                    <a:pt x="1917" y="1640"/>
                    <a:pt x="1917" y="1727"/>
                  </a:cubicBezTo>
                  <a:cubicBezTo>
                    <a:pt x="1906" y="1906"/>
                    <a:pt x="1739" y="2049"/>
                    <a:pt x="1560" y="2049"/>
                  </a:cubicBezTo>
                  <a:cubicBezTo>
                    <a:pt x="1370" y="2049"/>
                    <a:pt x="1203" y="1882"/>
                    <a:pt x="1203" y="1691"/>
                  </a:cubicBezTo>
                  <a:lnTo>
                    <a:pt x="1203" y="167"/>
                  </a:lnTo>
                  <a:cubicBezTo>
                    <a:pt x="1203" y="84"/>
                    <a:pt x="1132" y="1"/>
                    <a:pt x="103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49" name="Google Shape;12847;p60"/>
            <p:cNvSpPr/>
            <p:nvPr/>
          </p:nvSpPr>
          <p:spPr>
            <a:xfrm>
              <a:off x="2408801" y="2546964"/>
              <a:ext cx="43573" cy="93539"/>
            </a:xfrm>
            <a:custGeom>
              <a:avLst/>
              <a:gdLst/>
              <a:ahLst/>
              <a:cxnLst/>
              <a:rect l="l" t="t" r="r" b="b"/>
              <a:pathLst>
                <a:path w="1370" h="2941" extrusionOk="0">
                  <a:moveTo>
                    <a:pt x="608" y="0"/>
                  </a:moveTo>
                  <a:cubicBezTo>
                    <a:pt x="274" y="0"/>
                    <a:pt x="0" y="262"/>
                    <a:pt x="0" y="607"/>
                  </a:cubicBezTo>
                  <a:lnTo>
                    <a:pt x="0" y="2786"/>
                  </a:lnTo>
                  <a:cubicBezTo>
                    <a:pt x="0" y="2869"/>
                    <a:pt x="72" y="2941"/>
                    <a:pt x="167" y="2941"/>
                  </a:cubicBezTo>
                  <a:cubicBezTo>
                    <a:pt x="250" y="2941"/>
                    <a:pt x="334" y="2869"/>
                    <a:pt x="334" y="2786"/>
                  </a:cubicBezTo>
                  <a:lnTo>
                    <a:pt x="334" y="619"/>
                  </a:lnTo>
                  <a:cubicBezTo>
                    <a:pt x="334" y="476"/>
                    <a:pt x="453" y="345"/>
                    <a:pt x="608" y="345"/>
                  </a:cubicBezTo>
                  <a:lnTo>
                    <a:pt x="762" y="345"/>
                  </a:lnTo>
                  <a:cubicBezTo>
                    <a:pt x="905" y="345"/>
                    <a:pt x="1048" y="464"/>
                    <a:pt x="1048" y="619"/>
                  </a:cubicBezTo>
                  <a:lnTo>
                    <a:pt x="1048" y="1179"/>
                  </a:lnTo>
                  <a:cubicBezTo>
                    <a:pt x="1048" y="1262"/>
                    <a:pt x="1120" y="1334"/>
                    <a:pt x="1203" y="1334"/>
                  </a:cubicBezTo>
                  <a:cubicBezTo>
                    <a:pt x="1298" y="1334"/>
                    <a:pt x="1370" y="1262"/>
                    <a:pt x="1370" y="1179"/>
                  </a:cubicBezTo>
                  <a:lnTo>
                    <a:pt x="1370" y="619"/>
                  </a:lnTo>
                  <a:cubicBezTo>
                    <a:pt x="1370" y="286"/>
                    <a:pt x="1108" y="0"/>
                    <a:pt x="7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950" name="Google Shape;12848;p60"/>
          <p:cNvGrpSpPr/>
          <p:nvPr/>
        </p:nvGrpSpPr>
        <p:grpSpPr>
          <a:xfrm>
            <a:off x="8905904" y="3231409"/>
            <a:ext cx="311995" cy="446139"/>
            <a:chOff x="2708723" y="2421239"/>
            <a:chExt cx="246552" cy="352558"/>
          </a:xfrm>
          <a:solidFill>
            <a:srgbClr val="0D4D98"/>
          </a:solidFill>
        </p:grpSpPr>
        <p:sp>
          <p:nvSpPr>
            <p:cNvPr id="951" name="Google Shape;12849;p60"/>
            <p:cNvSpPr/>
            <p:nvPr/>
          </p:nvSpPr>
          <p:spPr>
            <a:xfrm>
              <a:off x="2708723" y="2421239"/>
              <a:ext cx="246552" cy="282905"/>
            </a:xfrm>
            <a:custGeom>
              <a:avLst/>
              <a:gdLst/>
              <a:ahLst/>
              <a:cxnLst/>
              <a:rect l="l" t="t" r="r" b="b"/>
              <a:pathLst>
                <a:path w="7752" h="8895" extrusionOk="0">
                  <a:moveTo>
                    <a:pt x="6973" y="1134"/>
                  </a:moveTo>
                  <a:cubicBezTo>
                    <a:pt x="7031" y="1134"/>
                    <a:pt x="7090" y="1161"/>
                    <a:pt x="7132" y="1215"/>
                  </a:cubicBezTo>
                  <a:lnTo>
                    <a:pt x="7406" y="1560"/>
                  </a:lnTo>
                  <a:cubicBezTo>
                    <a:pt x="7370" y="1643"/>
                    <a:pt x="7370" y="1655"/>
                    <a:pt x="7370" y="1691"/>
                  </a:cubicBezTo>
                  <a:cubicBezTo>
                    <a:pt x="7358" y="2179"/>
                    <a:pt x="6953" y="2572"/>
                    <a:pt x="6453" y="2572"/>
                  </a:cubicBezTo>
                  <a:lnTo>
                    <a:pt x="1953" y="2572"/>
                  </a:lnTo>
                  <a:cubicBezTo>
                    <a:pt x="1488" y="2572"/>
                    <a:pt x="1119" y="2239"/>
                    <a:pt x="1048" y="1798"/>
                  </a:cubicBezTo>
                  <a:lnTo>
                    <a:pt x="1512" y="1215"/>
                  </a:lnTo>
                  <a:cubicBezTo>
                    <a:pt x="1548" y="1161"/>
                    <a:pt x="1602" y="1134"/>
                    <a:pt x="1658" y="1134"/>
                  </a:cubicBezTo>
                  <a:cubicBezTo>
                    <a:pt x="1715" y="1134"/>
                    <a:pt x="1774" y="1161"/>
                    <a:pt x="1822" y="1215"/>
                  </a:cubicBezTo>
                  <a:lnTo>
                    <a:pt x="2191" y="1679"/>
                  </a:lnTo>
                  <a:cubicBezTo>
                    <a:pt x="2280" y="1786"/>
                    <a:pt x="2414" y="1840"/>
                    <a:pt x="2548" y="1840"/>
                  </a:cubicBezTo>
                  <a:cubicBezTo>
                    <a:pt x="2682" y="1840"/>
                    <a:pt x="2816" y="1786"/>
                    <a:pt x="2905" y="1679"/>
                  </a:cubicBezTo>
                  <a:lnTo>
                    <a:pt x="3274" y="1215"/>
                  </a:lnTo>
                  <a:cubicBezTo>
                    <a:pt x="3316" y="1161"/>
                    <a:pt x="3373" y="1134"/>
                    <a:pt x="3431" y="1134"/>
                  </a:cubicBezTo>
                  <a:cubicBezTo>
                    <a:pt x="3489" y="1134"/>
                    <a:pt x="3548" y="1161"/>
                    <a:pt x="3596" y="1215"/>
                  </a:cubicBezTo>
                  <a:lnTo>
                    <a:pt x="3965" y="1679"/>
                  </a:lnTo>
                  <a:cubicBezTo>
                    <a:pt x="4054" y="1786"/>
                    <a:pt x="4188" y="1840"/>
                    <a:pt x="4322" y="1840"/>
                  </a:cubicBezTo>
                  <a:cubicBezTo>
                    <a:pt x="4456" y="1840"/>
                    <a:pt x="4590" y="1786"/>
                    <a:pt x="4679" y="1679"/>
                  </a:cubicBezTo>
                  <a:lnTo>
                    <a:pt x="5048" y="1215"/>
                  </a:lnTo>
                  <a:cubicBezTo>
                    <a:pt x="5084" y="1161"/>
                    <a:pt x="5141" y="1134"/>
                    <a:pt x="5199" y="1134"/>
                  </a:cubicBezTo>
                  <a:cubicBezTo>
                    <a:pt x="5257" y="1134"/>
                    <a:pt x="5316" y="1161"/>
                    <a:pt x="5358" y="1215"/>
                  </a:cubicBezTo>
                  <a:lnTo>
                    <a:pt x="5739" y="1679"/>
                  </a:lnTo>
                  <a:cubicBezTo>
                    <a:pt x="5828" y="1786"/>
                    <a:pt x="5956" y="1840"/>
                    <a:pt x="6087" y="1840"/>
                  </a:cubicBezTo>
                  <a:cubicBezTo>
                    <a:pt x="6218" y="1840"/>
                    <a:pt x="6352" y="1786"/>
                    <a:pt x="6453" y="1679"/>
                  </a:cubicBezTo>
                  <a:lnTo>
                    <a:pt x="6822" y="1215"/>
                  </a:lnTo>
                  <a:cubicBezTo>
                    <a:pt x="6858" y="1161"/>
                    <a:pt x="6915" y="1134"/>
                    <a:pt x="6973" y="1134"/>
                  </a:cubicBezTo>
                  <a:close/>
                  <a:moveTo>
                    <a:pt x="1905" y="0"/>
                  </a:moveTo>
                  <a:cubicBezTo>
                    <a:pt x="1227" y="0"/>
                    <a:pt x="655" y="572"/>
                    <a:pt x="655" y="1250"/>
                  </a:cubicBezTo>
                  <a:lnTo>
                    <a:pt x="655" y="1334"/>
                  </a:lnTo>
                  <a:cubicBezTo>
                    <a:pt x="286" y="1369"/>
                    <a:pt x="0" y="1691"/>
                    <a:pt x="0" y="2060"/>
                  </a:cubicBezTo>
                  <a:lnTo>
                    <a:pt x="0" y="3262"/>
                  </a:lnTo>
                  <a:cubicBezTo>
                    <a:pt x="0" y="3560"/>
                    <a:pt x="179" y="3846"/>
                    <a:pt x="465" y="3953"/>
                  </a:cubicBezTo>
                  <a:lnTo>
                    <a:pt x="476" y="3953"/>
                  </a:lnTo>
                  <a:lnTo>
                    <a:pt x="3608" y="4858"/>
                  </a:lnTo>
                  <a:cubicBezTo>
                    <a:pt x="3834" y="4953"/>
                    <a:pt x="3965" y="5156"/>
                    <a:pt x="3965" y="5394"/>
                  </a:cubicBezTo>
                  <a:lnTo>
                    <a:pt x="3965" y="6001"/>
                  </a:lnTo>
                  <a:lnTo>
                    <a:pt x="3774" y="6001"/>
                  </a:lnTo>
                  <a:cubicBezTo>
                    <a:pt x="3477" y="6001"/>
                    <a:pt x="3215" y="6239"/>
                    <a:pt x="3215" y="6561"/>
                  </a:cubicBezTo>
                  <a:lnTo>
                    <a:pt x="3215" y="6811"/>
                  </a:lnTo>
                  <a:cubicBezTo>
                    <a:pt x="3215" y="6894"/>
                    <a:pt x="3298" y="6977"/>
                    <a:pt x="3382" y="6977"/>
                  </a:cubicBezTo>
                  <a:cubicBezTo>
                    <a:pt x="3477" y="6977"/>
                    <a:pt x="3548" y="6894"/>
                    <a:pt x="3548" y="6811"/>
                  </a:cubicBezTo>
                  <a:lnTo>
                    <a:pt x="3548" y="6561"/>
                  </a:lnTo>
                  <a:cubicBezTo>
                    <a:pt x="3548" y="6441"/>
                    <a:pt x="3655" y="6334"/>
                    <a:pt x="3774" y="6334"/>
                  </a:cubicBezTo>
                  <a:lnTo>
                    <a:pt x="4513" y="6334"/>
                  </a:lnTo>
                  <a:cubicBezTo>
                    <a:pt x="4632" y="6334"/>
                    <a:pt x="4739" y="6441"/>
                    <a:pt x="4739" y="6561"/>
                  </a:cubicBezTo>
                  <a:lnTo>
                    <a:pt x="4739" y="8727"/>
                  </a:lnTo>
                  <a:cubicBezTo>
                    <a:pt x="4739" y="8823"/>
                    <a:pt x="4810" y="8894"/>
                    <a:pt x="4906" y="8894"/>
                  </a:cubicBezTo>
                  <a:cubicBezTo>
                    <a:pt x="4989" y="8894"/>
                    <a:pt x="5072" y="8823"/>
                    <a:pt x="5072" y="8727"/>
                  </a:cubicBezTo>
                  <a:lnTo>
                    <a:pt x="5072" y="6561"/>
                  </a:lnTo>
                  <a:cubicBezTo>
                    <a:pt x="5072" y="6263"/>
                    <a:pt x="4822" y="6001"/>
                    <a:pt x="4513" y="6001"/>
                  </a:cubicBezTo>
                  <a:lnTo>
                    <a:pt x="4286" y="6001"/>
                  </a:lnTo>
                  <a:lnTo>
                    <a:pt x="4286" y="5394"/>
                  </a:lnTo>
                  <a:cubicBezTo>
                    <a:pt x="4286" y="4977"/>
                    <a:pt x="3989" y="4632"/>
                    <a:pt x="3691" y="4548"/>
                  </a:cubicBezTo>
                  <a:lnTo>
                    <a:pt x="572" y="3643"/>
                  </a:lnTo>
                  <a:cubicBezTo>
                    <a:pt x="417" y="3584"/>
                    <a:pt x="322" y="3429"/>
                    <a:pt x="322" y="3262"/>
                  </a:cubicBezTo>
                  <a:lnTo>
                    <a:pt x="322" y="2060"/>
                  </a:lnTo>
                  <a:cubicBezTo>
                    <a:pt x="322" y="1869"/>
                    <a:pt x="465" y="1691"/>
                    <a:pt x="643" y="1655"/>
                  </a:cubicBezTo>
                  <a:cubicBezTo>
                    <a:pt x="643" y="1774"/>
                    <a:pt x="679" y="1881"/>
                    <a:pt x="703" y="1989"/>
                  </a:cubicBezTo>
                  <a:cubicBezTo>
                    <a:pt x="869" y="2489"/>
                    <a:pt x="1334" y="2858"/>
                    <a:pt x="1893" y="2858"/>
                  </a:cubicBezTo>
                  <a:lnTo>
                    <a:pt x="6394" y="2858"/>
                  </a:lnTo>
                  <a:cubicBezTo>
                    <a:pt x="7061" y="2858"/>
                    <a:pt x="7608" y="2322"/>
                    <a:pt x="7644" y="1655"/>
                  </a:cubicBezTo>
                  <a:cubicBezTo>
                    <a:pt x="7704" y="1274"/>
                    <a:pt x="7751" y="941"/>
                    <a:pt x="7465" y="560"/>
                  </a:cubicBezTo>
                  <a:cubicBezTo>
                    <a:pt x="7427" y="514"/>
                    <a:pt x="7374" y="487"/>
                    <a:pt x="7321" y="487"/>
                  </a:cubicBezTo>
                  <a:cubicBezTo>
                    <a:pt x="7293" y="487"/>
                    <a:pt x="7264" y="495"/>
                    <a:pt x="7239" y="512"/>
                  </a:cubicBezTo>
                  <a:cubicBezTo>
                    <a:pt x="7168" y="572"/>
                    <a:pt x="7156" y="667"/>
                    <a:pt x="7192" y="738"/>
                  </a:cubicBezTo>
                  <a:cubicBezTo>
                    <a:pt x="7239" y="798"/>
                    <a:pt x="7287" y="869"/>
                    <a:pt x="7311" y="941"/>
                  </a:cubicBezTo>
                  <a:cubicBezTo>
                    <a:pt x="7212" y="842"/>
                    <a:pt x="7083" y="794"/>
                    <a:pt x="6953" y="794"/>
                  </a:cubicBezTo>
                  <a:cubicBezTo>
                    <a:pt x="6800" y="794"/>
                    <a:pt x="6646" y="860"/>
                    <a:pt x="6537" y="988"/>
                  </a:cubicBezTo>
                  <a:cubicBezTo>
                    <a:pt x="6156" y="1453"/>
                    <a:pt x="6168" y="1488"/>
                    <a:pt x="6060" y="1488"/>
                  </a:cubicBezTo>
                  <a:cubicBezTo>
                    <a:pt x="6037" y="1488"/>
                    <a:pt x="6001" y="1488"/>
                    <a:pt x="5953" y="1453"/>
                  </a:cubicBezTo>
                  <a:lnTo>
                    <a:pt x="5584" y="988"/>
                  </a:lnTo>
                  <a:cubicBezTo>
                    <a:pt x="5483" y="851"/>
                    <a:pt x="5331" y="783"/>
                    <a:pt x="5178" y="783"/>
                  </a:cubicBezTo>
                  <a:cubicBezTo>
                    <a:pt x="5025" y="783"/>
                    <a:pt x="4870" y="851"/>
                    <a:pt x="4763" y="988"/>
                  </a:cubicBezTo>
                  <a:lnTo>
                    <a:pt x="4394" y="1453"/>
                  </a:lnTo>
                  <a:cubicBezTo>
                    <a:pt x="4364" y="1483"/>
                    <a:pt x="4328" y="1497"/>
                    <a:pt x="4292" y="1497"/>
                  </a:cubicBezTo>
                  <a:cubicBezTo>
                    <a:pt x="4257" y="1497"/>
                    <a:pt x="4221" y="1483"/>
                    <a:pt x="4191" y="1453"/>
                  </a:cubicBezTo>
                  <a:lnTo>
                    <a:pt x="3810" y="988"/>
                  </a:lnTo>
                  <a:cubicBezTo>
                    <a:pt x="3709" y="851"/>
                    <a:pt x="3557" y="783"/>
                    <a:pt x="3405" y="783"/>
                  </a:cubicBezTo>
                  <a:cubicBezTo>
                    <a:pt x="3254" y="783"/>
                    <a:pt x="3102" y="851"/>
                    <a:pt x="3001" y="988"/>
                  </a:cubicBezTo>
                  <a:lnTo>
                    <a:pt x="2620" y="1453"/>
                  </a:lnTo>
                  <a:cubicBezTo>
                    <a:pt x="2590" y="1483"/>
                    <a:pt x="2554" y="1497"/>
                    <a:pt x="2518" y="1497"/>
                  </a:cubicBezTo>
                  <a:cubicBezTo>
                    <a:pt x="2483" y="1497"/>
                    <a:pt x="2447" y="1483"/>
                    <a:pt x="2417" y="1453"/>
                  </a:cubicBezTo>
                  <a:lnTo>
                    <a:pt x="2048" y="988"/>
                  </a:lnTo>
                  <a:cubicBezTo>
                    <a:pt x="1941" y="851"/>
                    <a:pt x="1786" y="783"/>
                    <a:pt x="1633" y="783"/>
                  </a:cubicBezTo>
                  <a:cubicBezTo>
                    <a:pt x="1480" y="783"/>
                    <a:pt x="1328" y="851"/>
                    <a:pt x="1227" y="988"/>
                  </a:cubicBezTo>
                  <a:lnTo>
                    <a:pt x="1000" y="1250"/>
                  </a:lnTo>
                  <a:cubicBezTo>
                    <a:pt x="1000" y="750"/>
                    <a:pt x="1417" y="334"/>
                    <a:pt x="1929" y="334"/>
                  </a:cubicBezTo>
                  <a:cubicBezTo>
                    <a:pt x="2408" y="335"/>
                    <a:pt x="2836" y="335"/>
                    <a:pt x="3219" y="335"/>
                  </a:cubicBezTo>
                  <a:cubicBezTo>
                    <a:pt x="4753" y="335"/>
                    <a:pt x="5570" y="328"/>
                    <a:pt x="6025" y="328"/>
                  </a:cubicBezTo>
                  <a:cubicBezTo>
                    <a:pt x="6593" y="328"/>
                    <a:pt x="6596" y="340"/>
                    <a:pt x="6727" y="393"/>
                  </a:cubicBezTo>
                  <a:cubicBezTo>
                    <a:pt x="6746" y="398"/>
                    <a:pt x="6765" y="400"/>
                    <a:pt x="6783" y="400"/>
                  </a:cubicBezTo>
                  <a:cubicBezTo>
                    <a:pt x="6854" y="400"/>
                    <a:pt x="6913" y="362"/>
                    <a:pt x="6942" y="286"/>
                  </a:cubicBezTo>
                  <a:cubicBezTo>
                    <a:pt x="6965" y="203"/>
                    <a:pt x="6930" y="107"/>
                    <a:pt x="6834" y="84"/>
                  </a:cubicBezTo>
                  <a:cubicBezTo>
                    <a:pt x="6656" y="18"/>
                    <a:pt x="6605" y="6"/>
                    <a:pt x="6008" y="6"/>
                  </a:cubicBezTo>
                  <a:cubicBezTo>
                    <a:pt x="5667" y="6"/>
                    <a:pt x="5148" y="10"/>
                    <a:pt x="4324" y="10"/>
                  </a:cubicBezTo>
                  <a:cubicBezTo>
                    <a:pt x="3707" y="10"/>
                    <a:pt x="2918" y="8"/>
                    <a:pt x="190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52" name="Google Shape;12850;p60"/>
            <p:cNvSpPr/>
            <p:nvPr/>
          </p:nvSpPr>
          <p:spPr>
            <a:xfrm>
              <a:off x="2813234" y="2654497"/>
              <a:ext cx="58712" cy="119301"/>
            </a:xfrm>
            <a:custGeom>
              <a:avLst/>
              <a:gdLst/>
              <a:ahLst/>
              <a:cxnLst/>
              <a:rect l="l" t="t" r="r" b="b"/>
              <a:pathLst>
                <a:path w="1846" h="3751" extrusionOk="0">
                  <a:moveTo>
                    <a:pt x="155" y="0"/>
                  </a:moveTo>
                  <a:cubicBezTo>
                    <a:pt x="72" y="0"/>
                    <a:pt x="0" y="72"/>
                    <a:pt x="0" y="155"/>
                  </a:cubicBezTo>
                  <a:lnTo>
                    <a:pt x="0" y="3191"/>
                  </a:lnTo>
                  <a:cubicBezTo>
                    <a:pt x="0" y="3489"/>
                    <a:pt x="238" y="3751"/>
                    <a:pt x="548" y="3751"/>
                  </a:cubicBezTo>
                  <a:lnTo>
                    <a:pt x="1286" y="3751"/>
                  </a:lnTo>
                  <a:cubicBezTo>
                    <a:pt x="1584" y="3751"/>
                    <a:pt x="1846" y="3513"/>
                    <a:pt x="1846" y="3191"/>
                  </a:cubicBezTo>
                  <a:lnTo>
                    <a:pt x="1846" y="2096"/>
                  </a:lnTo>
                  <a:cubicBezTo>
                    <a:pt x="1834" y="2001"/>
                    <a:pt x="1762" y="1929"/>
                    <a:pt x="1679" y="1929"/>
                  </a:cubicBezTo>
                  <a:cubicBezTo>
                    <a:pt x="1584" y="1929"/>
                    <a:pt x="1512" y="2001"/>
                    <a:pt x="1512" y="2096"/>
                  </a:cubicBezTo>
                  <a:lnTo>
                    <a:pt x="1512" y="3191"/>
                  </a:lnTo>
                  <a:cubicBezTo>
                    <a:pt x="1512" y="3310"/>
                    <a:pt x="1405" y="3417"/>
                    <a:pt x="1286" y="3417"/>
                  </a:cubicBezTo>
                  <a:lnTo>
                    <a:pt x="548" y="3417"/>
                  </a:lnTo>
                  <a:cubicBezTo>
                    <a:pt x="429" y="3417"/>
                    <a:pt x="322" y="3310"/>
                    <a:pt x="322" y="3191"/>
                  </a:cubicBezTo>
                  <a:lnTo>
                    <a:pt x="322" y="155"/>
                  </a:lnTo>
                  <a:cubicBezTo>
                    <a:pt x="322" y="72"/>
                    <a:pt x="250" y="0"/>
                    <a:pt x="15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953" name="Google Shape;12851;p60"/>
          <p:cNvGrpSpPr/>
          <p:nvPr/>
        </p:nvGrpSpPr>
        <p:grpSpPr>
          <a:xfrm>
            <a:off x="7715166" y="3233509"/>
            <a:ext cx="328295" cy="443805"/>
            <a:chOff x="1835485" y="2422352"/>
            <a:chExt cx="259433" cy="350714"/>
          </a:xfrm>
          <a:solidFill>
            <a:srgbClr val="0D4D98"/>
          </a:solidFill>
        </p:grpSpPr>
        <p:sp>
          <p:nvSpPr>
            <p:cNvPr id="954" name="Google Shape;12852;p60"/>
            <p:cNvSpPr/>
            <p:nvPr/>
          </p:nvSpPr>
          <p:spPr>
            <a:xfrm>
              <a:off x="2027460" y="2437141"/>
              <a:ext cx="36767" cy="33713"/>
            </a:xfrm>
            <a:custGeom>
              <a:avLst/>
              <a:gdLst/>
              <a:ahLst/>
              <a:cxnLst/>
              <a:rect l="l" t="t" r="r" b="b"/>
              <a:pathLst>
                <a:path w="1156" h="1060" extrusionOk="0">
                  <a:moveTo>
                    <a:pt x="834" y="322"/>
                  </a:moveTo>
                  <a:lnTo>
                    <a:pt x="834" y="715"/>
                  </a:lnTo>
                  <a:lnTo>
                    <a:pt x="334" y="715"/>
                  </a:lnTo>
                  <a:lnTo>
                    <a:pt x="334" y="322"/>
                  </a:lnTo>
                  <a:close/>
                  <a:moveTo>
                    <a:pt x="263" y="0"/>
                  </a:moveTo>
                  <a:cubicBezTo>
                    <a:pt x="120" y="0"/>
                    <a:pt x="1" y="119"/>
                    <a:pt x="1" y="262"/>
                  </a:cubicBezTo>
                  <a:lnTo>
                    <a:pt x="1" y="786"/>
                  </a:lnTo>
                  <a:cubicBezTo>
                    <a:pt x="1" y="941"/>
                    <a:pt x="120" y="1060"/>
                    <a:pt x="263" y="1060"/>
                  </a:cubicBezTo>
                  <a:lnTo>
                    <a:pt x="894" y="1060"/>
                  </a:lnTo>
                  <a:cubicBezTo>
                    <a:pt x="1037" y="1060"/>
                    <a:pt x="1156" y="941"/>
                    <a:pt x="1156" y="786"/>
                  </a:cubicBezTo>
                  <a:lnTo>
                    <a:pt x="1156" y="262"/>
                  </a:lnTo>
                  <a:cubicBezTo>
                    <a:pt x="1156" y="119"/>
                    <a:pt x="1037" y="0"/>
                    <a:pt x="89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55" name="Google Shape;12853;p60"/>
            <p:cNvSpPr/>
            <p:nvPr/>
          </p:nvSpPr>
          <p:spPr>
            <a:xfrm>
              <a:off x="1870693" y="2531125"/>
              <a:ext cx="33968" cy="32059"/>
            </a:xfrm>
            <a:custGeom>
              <a:avLst/>
              <a:gdLst/>
              <a:ahLst/>
              <a:cxnLst/>
              <a:rect l="l" t="t" r="r" b="b"/>
              <a:pathLst>
                <a:path w="1068" h="1008" extrusionOk="0">
                  <a:moveTo>
                    <a:pt x="453" y="1"/>
                  </a:moveTo>
                  <a:cubicBezTo>
                    <a:pt x="269" y="1"/>
                    <a:pt x="120" y="99"/>
                    <a:pt x="179" y="248"/>
                  </a:cubicBezTo>
                  <a:cubicBezTo>
                    <a:pt x="197" y="310"/>
                    <a:pt x="260" y="345"/>
                    <a:pt x="320" y="345"/>
                  </a:cubicBezTo>
                  <a:cubicBezTo>
                    <a:pt x="342" y="345"/>
                    <a:pt x="363" y="341"/>
                    <a:pt x="382" y="331"/>
                  </a:cubicBezTo>
                  <a:cubicBezTo>
                    <a:pt x="403" y="323"/>
                    <a:pt x="425" y="319"/>
                    <a:pt x="445" y="319"/>
                  </a:cubicBezTo>
                  <a:cubicBezTo>
                    <a:pt x="540" y="319"/>
                    <a:pt x="620" y="400"/>
                    <a:pt x="620" y="498"/>
                  </a:cubicBezTo>
                  <a:cubicBezTo>
                    <a:pt x="620" y="608"/>
                    <a:pt x="532" y="676"/>
                    <a:pt x="442" y="676"/>
                  </a:cubicBezTo>
                  <a:cubicBezTo>
                    <a:pt x="395" y="676"/>
                    <a:pt x="347" y="658"/>
                    <a:pt x="310" y="617"/>
                  </a:cubicBezTo>
                  <a:cubicBezTo>
                    <a:pt x="279" y="580"/>
                    <a:pt x="235" y="562"/>
                    <a:pt x="190" y="562"/>
                  </a:cubicBezTo>
                  <a:cubicBezTo>
                    <a:pt x="148" y="562"/>
                    <a:pt x="106" y="577"/>
                    <a:pt x="72" y="605"/>
                  </a:cubicBezTo>
                  <a:cubicBezTo>
                    <a:pt x="1" y="665"/>
                    <a:pt x="1" y="760"/>
                    <a:pt x="60" y="843"/>
                  </a:cubicBezTo>
                  <a:cubicBezTo>
                    <a:pt x="171" y="958"/>
                    <a:pt x="308" y="1008"/>
                    <a:pt x="441" y="1008"/>
                  </a:cubicBezTo>
                  <a:cubicBezTo>
                    <a:pt x="764" y="1008"/>
                    <a:pt x="1068" y="714"/>
                    <a:pt x="941" y="343"/>
                  </a:cubicBezTo>
                  <a:cubicBezTo>
                    <a:pt x="858" y="99"/>
                    <a:pt x="638" y="1"/>
                    <a:pt x="45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56" name="Google Shape;12854;p60"/>
            <p:cNvSpPr/>
            <p:nvPr/>
          </p:nvSpPr>
          <p:spPr>
            <a:xfrm>
              <a:off x="2028223" y="2531030"/>
              <a:ext cx="32218" cy="31042"/>
            </a:xfrm>
            <a:custGeom>
              <a:avLst/>
              <a:gdLst/>
              <a:ahLst/>
              <a:cxnLst/>
              <a:rect l="l" t="t" r="r" b="b"/>
              <a:pathLst>
                <a:path w="1013" h="976" extrusionOk="0">
                  <a:moveTo>
                    <a:pt x="511" y="1"/>
                  </a:moveTo>
                  <a:cubicBezTo>
                    <a:pt x="245" y="1"/>
                    <a:pt x="1" y="210"/>
                    <a:pt x="1" y="501"/>
                  </a:cubicBezTo>
                  <a:cubicBezTo>
                    <a:pt x="1" y="770"/>
                    <a:pt x="222" y="975"/>
                    <a:pt x="383" y="975"/>
                  </a:cubicBezTo>
                  <a:cubicBezTo>
                    <a:pt x="443" y="975"/>
                    <a:pt x="495" y="947"/>
                    <a:pt x="525" y="882"/>
                  </a:cubicBezTo>
                  <a:cubicBezTo>
                    <a:pt x="548" y="799"/>
                    <a:pt x="525" y="703"/>
                    <a:pt x="429" y="668"/>
                  </a:cubicBezTo>
                  <a:cubicBezTo>
                    <a:pt x="334" y="620"/>
                    <a:pt x="298" y="513"/>
                    <a:pt x="346" y="430"/>
                  </a:cubicBezTo>
                  <a:cubicBezTo>
                    <a:pt x="379" y="358"/>
                    <a:pt x="441" y="327"/>
                    <a:pt x="503" y="327"/>
                  </a:cubicBezTo>
                  <a:cubicBezTo>
                    <a:pt x="597" y="327"/>
                    <a:pt x="691" y="398"/>
                    <a:pt x="691" y="513"/>
                  </a:cubicBezTo>
                  <a:cubicBezTo>
                    <a:pt x="679" y="627"/>
                    <a:pt x="762" y="690"/>
                    <a:pt x="846" y="690"/>
                  </a:cubicBezTo>
                  <a:cubicBezTo>
                    <a:pt x="928" y="690"/>
                    <a:pt x="1013" y="630"/>
                    <a:pt x="1013" y="501"/>
                  </a:cubicBezTo>
                  <a:cubicBezTo>
                    <a:pt x="1013" y="311"/>
                    <a:pt x="894" y="144"/>
                    <a:pt x="727" y="49"/>
                  </a:cubicBezTo>
                  <a:cubicBezTo>
                    <a:pt x="656" y="16"/>
                    <a:pt x="583" y="1"/>
                    <a:pt x="51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57" name="Google Shape;12855;p60"/>
            <p:cNvSpPr/>
            <p:nvPr/>
          </p:nvSpPr>
          <p:spPr>
            <a:xfrm>
              <a:off x="1952495" y="2480714"/>
              <a:ext cx="35208" cy="29165"/>
            </a:xfrm>
            <a:custGeom>
              <a:avLst/>
              <a:gdLst/>
              <a:ahLst/>
              <a:cxnLst/>
              <a:rect l="l" t="t" r="r" b="b"/>
              <a:pathLst>
                <a:path w="1107" h="917" extrusionOk="0">
                  <a:moveTo>
                    <a:pt x="561" y="0"/>
                  </a:moveTo>
                  <a:cubicBezTo>
                    <a:pt x="450" y="0"/>
                    <a:pt x="336" y="40"/>
                    <a:pt x="239" y="130"/>
                  </a:cubicBezTo>
                  <a:cubicBezTo>
                    <a:pt x="0" y="357"/>
                    <a:pt x="48" y="738"/>
                    <a:pt x="334" y="904"/>
                  </a:cubicBezTo>
                  <a:cubicBezTo>
                    <a:pt x="358" y="916"/>
                    <a:pt x="393" y="916"/>
                    <a:pt x="405" y="916"/>
                  </a:cubicBezTo>
                  <a:cubicBezTo>
                    <a:pt x="572" y="916"/>
                    <a:pt x="631" y="702"/>
                    <a:pt x="477" y="607"/>
                  </a:cubicBezTo>
                  <a:cubicBezTo>
                    <a:pt x="346" y="535"/>
                    <a:pt x="405" y="309"/>
                    <a:pt x="548" y="309"/>
                  </a:cubicBezTo>
                  <a:cubicBezTo>
                    <a:pt x="655" y="309"/>
                    <a:pt x="727" y="404"/>
                    <a:pt x="703" y="500"/>
                  </a:cubicBezTo>
                  <a:cubicBezTo>
                    <a:pt x="691" y="595"/>
                    <a:pt x="727" y="678"/>
                    <a:pt x="822" y="702"/>
                  </a:cubicBezTo>
                  <a:cubicBezTo>
                    <a:pt x="830" y="703"/>
                    <a:pt x="839" y="704"/>
                    <a:pt x="848" y="704"/>
                  </a:cubicBezTo>
                  <a:cubicBezTo>
                    <a:pt x="924" y="704"/>
                    <a:pt x="1002" y="658"/>
                    <a:pt x="1012" y="583"/>
                  </a:cubicBezTo>
                  <a:cubicBezTo>
                    <a:pt x="1107" y="258"/>
                    <a:pt x="844" y="0"/>
                    <a:pt x="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58" name="Google Shape;12856;p60"/>
            <p:cNvSpPr/>
            <p:nvPr/>
          </p:nvSpPr>
          <p:spPr>
            <a:xfrm>
              <a:off x="1835485" y="2422352"/>
              <a:ext cx="259433" cy="350714"/>
            </a:xfrm>
            <a:custGeom>
              <a:avLst/>
              <a:gdLst/>
              <a:ahLst/>
              <a:cxnLst/>
              <a:rect l="l" t="t" r="r" b="b"/>
              <a:pathLst>
                <a:path w="8157" h="11027" extrusionOk="0">
                  <a:moveTo>
                    <a:pt x="7180" y="334"/>
                  </a:moveTo>
                  <a:cubicBezTo>
                    <a:pt x="7358" y="334"/>
                    <a:pt x="7501" y="477"/>
                    <a:pt x="7501" y="656"/>
                  </a:cubicBezTo>
                  <a:lnTo>
                    <a:pt x="7501" y="1620"/>
                  </a:lnTo>
                  <a:lnTo>
                    <a:pt x="5692" y="1620"/>
                  </a:lnTo>
                  <a:cubicBezTo>
                    <a:pt x="5382" y="1013"/>
                    <a:pt x="4751" y="632"/>
                    <a:pt x="4048" y="632"/>
                  </a:cubicBezTo>
                  <a:cubicBezTo>
                    <a:pt x="3334" y="632"/>
                    <a:pt x="2727" y="1025"/>
                    <a:pt x="2417" y="1620"/>
                  </a:cubicBezTo>
                  <a:lnTo>
                    <a:pt x="703" y="1620"/>
                  </a:lnTo>
                  <a:lnTo>
                    <a:pt x="703" y="656"/>
                  </a:lnTo>
                  <a:cubicBezTo>
                    <a:pt x="703" y="477"/>
                    <a:pt x="858" y="334"/>
                    <a:pt x="1036" y="334"/>
                  </a:cubicBezTo>
                  <a:close/>
                  <a:moveTo>
                    <a:pt x="2286" y="1965"/>
                  </a:moveTo>
                  <a:cubicBezTo>
                    <a:pt x="2191" y="2275"/>
                    <a:pt x="2179" y="2620"/>
                    <a:pt x="2263" y="2930"/>
                  </a:cubicBezTo>
                  <a:lnTo>
                    <a:pt x="703" y="2930"/>
                  </a:lnTo>
                  <a:lnTo>
                    <a:pt x="703" y="1965"/>
                  </a:lnTo>
                  <a:close/>
                  <a:moveTo>
                    <a:pt x="4072" y="965"/>
                  </a:moveTo>
                  <a:cubicBezTo>
                    <a:pt x="4584" y="965"/>
                    <a:pt x="5049" y="1227"/>
                    <a:pt x="5334" y="1644"/>
                  </a:cubicBezTo>
                  <a:cubicBezTo>
                    <a:pt x="5406" y="1739"/>
                    <a:pt x="5453" y="1858"/>
                    <a:pt x="5453" y="1858"/>
                  </a:cubicBezTo>
                  <a:cubicBezTo>
                    <a:pt x="5465" y="1894"/>
                    <a:pt x="5477" y="1942"/>
                    <a:pt x="5501" y="1954"/>
                  </a:cubicBezTo>
                  <a:cubicBezTo>
                    <a:pt x="5537" y="1995"/>
                    <a:pt x="5584" y="2013"/>
                    <a:pt x="5631" y="2013"/>
                  </a:cubicBezTo>
                  <a:cubicBezTo>
                    <a:pt x="5677" y="2013"/>
                    <a:pt x="5721" y="1995"/>
                    <a:pt x="5751" y="1965"/>
                  </a:cubicBezTo>
                  <a:lnTo>
                    <a:pt x="7525" y="1965"/>
                  </a:lnTo>
                  <a:lnTo>
                    <a:pt x="7525" y="2930"/>
                  </a:lnTo>
                  <a:lnTo>
                    <a:pt x="5870" y="2930"/>
                  </a:lnTo>
                  <a:cubicBezTo>
                    <a:pt x="5894" y="2787"/>
                    <a:pt x="5930" y="2632"/>
                    <a:pt x="5930" y="2489"/>
                  </a:cubicBezTo>
                  <a:cubicBezTo>
                    <a:pt x="5918" y="2394"/>
                    <a:pt x="5834" y="2323"/>
                    <a:pt x="5751" y="2323"/>
                  </a:cubicBezTo>
                  <a:cubicBezTo>
                    <a:pt x="5656" y="2323"/>
                    <a:pt x="5584" y="2394"/>
                    <a:pt x="5584" y="2489"/>
                  </a:cubicBezTo>
                  <a:cubicBezTo>
                    <a:pt x="5584" y="3323"/>
                    <a:pt x="4894" y="4001"/>
                    <a:pt x="4072" y="4001"/>
                  </a:cubicBezTo>
                  <a:cubicBezTo>
                    <a:pt x="2858" y="4001"/>
                    <a:pt x="2132" y="2656"/>
                    <a:pt x="2822" y="1644"/>
                  </a:cubicBezTo>
                  <a:cubicBezTo>
                    <a:pt x="3084" y="1239"/>
                    <a:pt x="3548" y="965"/>
                    <a:pt x="4072" y="965"/>
                  </a:cubicBezTo>
                  <a:close/>
                  <a:moveTo>
                    <a:pt x="7525" y="3263"/>
                  </a:moveTo>
                  <a:lnTo>
                    <a:pt x="7525" y="4680"/>
                  </a:lnTo>
                  <a:lnTo>
                    <a:pt x="715" y="4680"/>
                  </a:lnTo>
                  <a:lnTo>
                    <a:pt x="715" y="3263"/>
                  </a:lnTo>
                  <a:lnTo>
                    <a:pt x="2382" y="3263"/>
                  </a:lnTo>
                  <a:cubicBezTo>
                    <a:pt x="2679" y="3882"/>
                    <a:pt x="3322" y="4335"/>
                    <a:pt x="4072" y="4335"/>
                  </a:cubicBezTo>
                  <a:cubicBezTo>
                    <a:pt x="4810" y="4335"/>
                    <a:pt x="5453" y="3882"/>
                    <a:pt x="5751" y="3263"/>
                  </a:cubicBezTo>
                  <a:close/>
                  <a:moveTo>
                    <a:pt x="7549" y="4990"/>
                  </a:moveTo>
                  <a:lnTo>
                    <a:pt x="7775" y="6025"/>
                  </a:lnTo>
                  <a:lnTo>
                    <a:pt x="381" y="6025"/>
                  </a:lnTo>
                  <a:lnTo>
                    <a:pt x="679" y="4990"/>
                  </a:lnTo>
                  <a:close/>
                  <a:moveTo>
                    <a:pt x="7823" y="6359"/>
                  </a:moveTo>
                  <a:lnTo>
                    <a:pt x="7823" y="7776"/>
                  </a:lnTo>
                  <a:lnTo>
                    <a:pt x="6489" y="7776"/>
                  </a:lnTo>
                  <a:lnTo>
                    <a:pt x="6489" y="7216"/>
                  </a:lnTo>
                  <a:lnTo>
                    <a:pt x="7168" y="7216"/>
                  </a:lnTo>
                  <a:cubicBezTo>
                    <a:pt x="7251" y="7216"/>
                    <a:pt x="7323" y="7145"/>
                    <a:pt x="7323" y="7061"/>
                  </a:cubicBezTo>
                  <a:cubicBezTo>
                    <a:pt x="7323" y="6966"/>
                    <a:pt x="7251" y="6895"/>
                    <a:pt x="7168" y="6895"/>
                  </a:cubicBezTo>
                  <a:lnTo>
                    <a:pt x="953" y="6895"/>
                  </a:lnTo>
                  <a:cubicBezTo>
                    <a:pt x="870" y="6895"/>
                    <a:pt x="798" y="6966"/>
                    <a:pt x="798" y="7061"/>
                  </a:cubicBezTo>
                  <a:cubicBezTo>
                    <a:pt x="798" y="7145"/>
                    <a:pt x="870" y="7216"/>
                    <a:pt x="953" y="7216"/>
                  </a:cubicBezTo>
                  <a:lnTo>
                    <a:pt x="1632" y="7216"/>
                  </a:lnTo>
                  <a:lnTo>
                    <a:pt x="1632" y="7776"/>
                  </a:lnTo>
                  <a:lnTo>
                    <a:pt x="322" y="7776"/>
                  </a:lnTo>
                  <a:lnTo>
                    <a:pt x="322" y="6359"/>
                  </a:lnTo>
                  <a:close/>
                  <a:moveTo>
                    <a:pt x="6168" y="7216"/>
                  </a:moveTo>
                  <a:lnTo>
                    <a:pt x="6168" y="10716"/>
                  </a:lnTo>
                  <a:lnTo>
                    <a:pt x="1965" y="10716"/>
                  </a:lnTo>
                  <a:lnTo>
                    <a:pt x="1965" y="7216"/>
                  </a:lnTo>
                  <a:close/>
                  <a:moveTo>
                    <a:pt x="1048" y="1"/>
                  </a:moveTo>
                  <a:cubicBezTo>
                    <a:pt x="691" y="1"/>
                    <a:pt x="393" y="299"/>
                    <a:pt x="393" y="656"/>
                  </a:cubicBezTo>
                  <a:lnTo>
                    <a:pt x="393" y="4799"/>
                  </a:lnTo>
                  <a:lnTo>
                    <a:pt x="0" y="6133"/>
                  </a:lnTo>
                  <a:lnTo>
                    <a:pt x="0" y="6145"/>
                  </a:lnTo>
                  <a:lnTo>
                    <a:pt x="0" y="6168"/>
                  </a:lnTo>
                  <a:lnTo>
                    <a:pt x="0" y="6180"/>
                  </a:lnTo>
                  <a:lnTo>
                    <a:pt x="0" y="7919"/>
                  </a:lnTo>
                  <a:cubicBezTo>
                    <a:pt x="0" y="8014"/>
                    <a:pt x="84" y="8085"/>
                    <a:pt x="167" y="8085"/>
                  </a:cubicBezTo>
                  <a:lnTo>
                    <a:pt x="1655" y="8085"/>
                  </a:lnTo>
                  <a:lnTo>
                    <a:pt x="1655" y="10871"/>
                  </a:lnTo>
                  <a:cubicBezTo>
                    <a:pt x="1655" y="10955"/>
                    <a:pt x="1727" y="11026"/>
                    <a:pt x="1822" y="11026"/>
                  </a:cubicBezTo>
                  <a:lnTo>
                    <a:pt x="6346" y="11026"/>
                  </a:lnTo>
                  <a:cubicBezTo>
                    <a:pt x="6430" y="11026"/>
                    <a:pt x="6513" y="10955"/>
                    <a:pt x="6513" y="10871"/>
                  </a:cubicBezTo>
                  <a:lnTo>
                    <a:pt x="6513" y="8085"/>
                  </a:lnTo>
                  <a:lnTo>
                    <a:pt x="8001" y="8085"/>
                  </a:lnTo>
                  <a:cubicBezTo>
                    <a:pt x="8085" y="8085"/>
                    <a:pt x="8156" y="8014"/>
                    <a:pt x="8156" y="7919"/>
                  </a:cubicBezTo>
                  <a:lnTo>
                    <a:pt x="8156" y="6180"/>
                  </a:lnTo>
                  <a:cubicBezTo>
                    <a:pt x="8144" y="6180"/>
                    <a:pt x="8144" y="6180"/>
                    <a:pt x="8132" y="6168"/>
                  </a:cubicBezTo>
                  <a:lnTo>
                    <a:pt x="8132" y="6133"/>
                  </a:lnTo>
                  <a:lnTo>
                    <a:pt x="7847" y="4823"/>
                  </a:lnTo>
                  <a:lnTo>
                    <a:pt x="7847" y="656"/>
                  </a:lnTo>
                  <a:cubicBezTo>
                    <a:pt x="7847" y="299"/>
                    <a:pt x="7549" y="1"/>
                    <a:pt x="719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59" name="Google Shape;12857;p60"/>
            <p:cNvSpPr/>
            <p:nvPr/>
          </p:nvSpPr>
          <p:spPr>
            <a:xfrm>
              <a:off x="1916142" y="2464366"/>
              <a:ext cx="86001" cy="74646"/>
            </a:xfrm>
            <a:custGeom>
              <a:avLst/>
              <a:gdLst/>
              <a:ahLst/>
              <a:cxnLst/>
              <a:rect l="l" t="t" r="r" b="b"/>
              <a:pathLst>
                <a:path w="2704" h="2347" extrusionOk="0">
                  <a:moveTo>
                    <a:pt x="1345" y="0"/>
                  </a:moveTo>
                  <a:cubicBezTo>
                    <a:pt x="1338" y="0"/>
                    <a:pt x="1330" y="1"/>
                    <a:pt x="1322" y="1"/>
                  </a:cubicBezTo>
                  <a:cubicBezTo>
                    <a:pt x="358" y="180"/>
                    <a:pt x="0" y="1418"/>
                    <a:pt x="774" y="2061"/>
                  </a:cubicBezTo>
                  <a:cubicBezTo>
                    <a:pt x="1003" y="2258"/>
                    <a:pt x="1269" y="2346"/>
                    <a:pt x="1528" y="2346"/>
                  </a:cubicBezTo>
                  <a:cubicBezTo>
                    <a:pt x="2132" y="2346"/>
                    <a:pt x="2703" y="1868"/>
                    <a:pt x="2703" y="1168"/>
                  </a:cubicBezTo>
                  <a:cubicBezTo>
                    <a:pt x="2703" y="716"/>
                    <a:pt x="2453" y="323"/>
                    <a:pt x="2072" y="109"/>
                  </a:cubicBezTo>
                  <a:cubicBezTo>
                    <a:pt x="2045" y="95"/>
                    <a:pt x="2017" y="89"/>
                    <a:pt x="1991" y="89"/>
                  </a:cubicBezTo>
                  <a:cubicBezTo>
                    <a:pt x="1882" y="89"/>
                    <a:pt x="1798" y="198"/>
                    <a:pt x="1846" y="323"/>
                  </a:cubicBezTo>
                  <a:cubicBezTo>
                    <a:pt x="1846" y="323"/>
                    <a:pt x="1846" y="335"/>
                    <a:pt x="1858" y="347"/>
                  </a:cubicBezTo>
                  <a:cubicBezTo>
                    <a:pt x="1870" y="382"/>
                    <a:pt x="1905" y="394"/>
                    <a:pt x="1917" y="406"/>
                  </a:cubicBezTo>
                  <a:cubicBezTo>
                    <a:pt x="2405" y="656"/>
                    <a:pt x="2525" y="1299"/>
                    <a:pt x="2191" y="1716"/>
                  </a:cubicBezTo>
                  <a:cubicBezTo>
                    <a:pt x="2017" y="1922"/>
                    <a:pt x="1779" y="2022"/>
                    <a:pt x="1543" y="2022"/>
                  </a:cubicBezTo>
                  <a:cubicBezTo>
                    <a:pt x="1262" y="2022"/>
                    <a:pt x="984" y="1881"/>
                    <a:pt x="822" y="1609"/>
                  </a:cubicBezTo>
                  <a:cubicBezTo>
                    <a:pt x="500" y="1109"/>
                    <a:pt x="798" y="442"/>
                    <a:pt x="1382" y="335"/>
                  </a:cubicBezTo>
                  <a:cubicBezTo>
                    <a:pt x="1599" y="289"/>
                    <a:pt x="1541" y="0"/>
                    <a:pt x="134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60" name="Google Shape;12858;p60"/>
            <p:cNvSpPr/>
            <p:nvPr/>
          </p:nvSpPr>
          <p:spPr>
            <a:xfrm>
              <a:off x="1910449" y="2663211"/>
              <a:ext cx="108328" cy="89022"/>
            </a:xfrm>
            <a:custGeom>
              <a:avLst/>
              <a:gdLst/>
              <a:ahLst/>
              <a:cxnLst/>
              <a:rect l="l" t="t" r="r" b="b"/>
              <a:pathLst>
                <a:path w="3406" h="2799" extrusionOk="0">
                  <a:moveTo>
                    <a:pt x="3085" y="322"/>
                  </a:moveTo>
                  <a:lnTo>
                    <a:pt x="3085" y="2465"/>
                  </a:lnTo>
                  <a:lnTo>
                    <a:pt x="322" y="2465"/>
                  </a:lnTo>
                  <a:lnTo>
                    <a:pt x="322" y="322"/>
                  </a:lnTo>
                  <a:close/>
                  <a:moveTo>
                    <a:pt x="167" y="0"/>
                  </a:moveTo>
                  <a:cubicBezTo>
                    <a:pt x="72" y="0"/>
                    <a:pt x="1" y="84"/>
                    <a:pt x="1" y="167"/>
                  </a:cubicBezTo>
                  <a:lnTo>
                    <a:pt x="1" y="2643"/>
                  </a:lnTo>
                  <a:cubicBezTo>
                    <a:pt x="1" y="2727"/>
                    <a:pt x="72" y="2798"/>
                    <a:pt x="167" y="2798"/>
                  </a:cubicBezTo>
                  <a:lnTo>
                    <a:pt x="3239" y="2798"/>
                  </a:lnTo>
                  <a:cubicBezTo>
                    <a:pt x="3335" y="2798"/>
                    <a:pt x="3406" y="2727"/>
                    <a:pt x="3406" y="2643"/>
                  </a:cubicBezTo>
                  <a:lnTo>
                    <a:pt x="3406" y="167"/>
                  </a:lnTo>
                  <a:cubicBezTo>
                    <a:pt x="3406" y="60"/>
                    <a:pt x="3335" y="0"/>
                    <a:pt x="323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961" name="Google Shape;12859;p60"/>
          <p:cNvGrpSpPr/>
          <p:nvPr/>
        </p:nvGrpSpPr>
        <p:grpSpPr>
          <a:xfrm>
            <a:off x="9410922" y="3233118"/>
            <a:ext cx="268890" cy="444729"/>
            <a:chOff x="3150240" y="2422352"/>
            <a:chExt cx="212489" cy="351445"/>
          </a:xfrm>
          <a:solidFill>
            <a:srgbClr val="0D4D98"/>
          </a:solidFill>
        </p:grpSpPr>
        <p:sp>
          <p:nvSpPr>
            <p:cNvPr id="962" name="Google Shape;12860;p60"/>
            <p:cNvSpPr/>
            <p:nvPr/>
          </p:nvSpPr>
          <p:spPr>
            <a:xfrm>
              <a:off x="3150240" y="2422352"/>
              <a:ext cx="212489" cy="351445"/>
            </a:xfrm>
            <a:custGeom>
              <a:avLst/>
              <a:gdLst/>
              <a:ahLst/>
              <a:cxnLst/>
              <a:rect l="l" t="t" r="r" b="b"/>
              <a:pathLst>
                <a:path w="6681" h="11050" extrusionOk="0">
                  <a:moveTo>
                    <a:pt x="4918" y="334"/>
                  </a:moveTo>
                  <a:lnTo>
                    <a:pt x="4918" y="1465"/>
                  </a:lnTo>
                  <a:lnTo>
                    <a:pt x="4954" y="1465"/>
                  </a:lnTo>
                  <a:cubicBezTo>
                    <a:pt x="4954" y="1596"/>
                    <a:pt x="4847" y="1703"/>
                    <a:pt x="4716" y="1703"/>
                  </a:cubicBezTo>
                  <a:cubicBezTo>
                    <a:pt x="4597" y="1703"/>
                    <a:pt x="4490" y="1608"/>
                    <a:pt x="4478" y="1489"/>
                  </a:cubicBezTo>
                  <a:lnTo>
                    <a:pt x="4478" y="822"/>
                  </a:lnTo>
                  <a:cubicBezTo>
                    <a:pt x="4478" y="727"/>
                    <a:pt x="4406" y="656"/>
                    <a:pt x="4311" y="656"/>
                  </a:cubicBezTo>
                  <a:cubicBezTo>
                    <a:pt x="4216" y="656"/>
                    <a:pt x="4144" y="727"/>
                    <a:pt x="4144" y="822"/>
                  </a:cubicBezTo>
                  <a:lnTo>
                    <a:pt x="4144" y="1620"/>
                  </a:lnTo>
                  <a:lnTo>
                    <a:pt x="4144" y="2263"/>
                  </a:lnTo>
                  <a:cubicBezTo>
                    <a:pt x="4144" y="2394"/>
                    <a:pt x="4037" y="2501"/>
                    <a:pt x="3906" y="2501"/>
                  </a:cubicBezTo>
                  <a:cubicBezTo>
                    <a:pt x="3775" y="2501"/>
                    <a:pt x="3668" y="2394"/>
                    <a:pt x="3668" y="2263"/>
                  </a:cubicBezTo>
                  <a:lnTo>
                    <a:pt x="3668" y="632"/>
                  </a:lnTo>
                  <a:cubicBezTo>
                    <a:pt x="3668" y="537"/>
                    <a:pt x="3597" y="465"/>
                    <a:pt x="3501" y="465"/>
                  </a:cubicBezTo>
                  <a:lnTo>
                    <a:pt x="3489" y="465"/>
                  </a:lnTo>
                  <a:cubicBezTo>
                    <a:pt x="3406" y="465"/>
                    <a:pt x="3347" y="525"/>
                    <a:pt x="3323" y="608"/>
                  </a:cubicBezTo>
                  <a:cubicBezTo>
                    <a:pt x="3311" y="727"/>
                    <a:pt x="3204" y="822"/>
                    <a:pt x="3085" y="822"/>
                  </a:cubicBezTo>
                  <a:cubicBezTo>
                    <a:pt x="2966" y="822"/>
                    <a:pt x="2870" y="727"/>
                    <a:pt x="2846" y="608"/>
                  </a:cubicBezTo>
                  <a:cubicBezTo>
                    <a:pt x="2835" y="525"/>
                    <a:pt x="2763" y="465"/>
                    <a:pt x="2668" y="465"/>
                  </a:cubicBezTo>
                  <a:cubicBezTo>
                    <a:pt x="2585" y="465"/>
                    <a:pt x="2513" y="537"/>
                    <a:pt x="2513" y="632"/>
                  </a:cubicBezTo>
                  <a:lnTo>
                    <a:pt x="2513" y="1382"/>
                  </a:lnTo>
                  <a:cubicBezTo>
                    <a:pt x="2513" y="1525"/>
                    <a:pt x="2406" y="1620"/>
                    <a:pt x="2275" y="1620"/>
                  </a:cubicBezTo>
                  <a:cubicBezTo>
                    <a:pt x="2132" y="1620"/>
                    <a:pt x="2037" y="1525"/>
                    <a:pt x="2037" y="1382"/>
                  </a:cubicBezTo>
                  <a:lnTo>
                    <a:pt x="2037" y="334"/>
                  </a:lnTo>
                  <a:close/>
                  <a:moveTo>
                    <a:pt x="5263" y="4537"/>
                  </a:moveTo>
                  <a:lnTo>
                    <a:pt x="5263" y="5406"/>
                  </a:lnTo>
                  <a:cubicBezTo>
                    <a:pt x="5263" y="5823"/>
                    <a:pt x="4918" y="6168"/>
                    <a:pt x="4501" y="6168"/>
                  </a:cubicBezTo>
                  <a:lnTo>
                    <a:pt x="2168" y="6168"/>
                  </a:lnTo>
                  <a:cubicBezTo>
                    <a:pt x="1751" y="6168"/>
                    <a:pt x="1406" y="5823"/>
                    <a:pt x="1406" y="5406"/>
                  </a:cubicBezTo>
                  <a:lnTo>
                    <a:pt x="1406" y="4537"/>
                  </a:lnTo>
                  <a:close/>
                  <a:moveTo>
                    <a:pt x="1215" y="1"/>
                  </a:moveTo>
                  <a:cubicBezTo>
                    <a:pt x="906" y="1"/>
                    <a:pt x="656" y="251"/>
                    <a:pt x="656" y="572"/>
                  </a:cubicBezTo>
                  <a:lnTo>
                    <a:pt x="656" y="1168"/>
                  </a:lnTo>
                  <a:cubicBezTo>
                    <a:pt x="656" y="1251"/>
                    <a:pt x="727" y="1322"/>
                    <a:pt x="810" y="1322"/>
                  </a:cubicBezTo>
                  <a:cubicBezTo>
                    <a:pt x="906" y="1322"/>
                    <a:pt x="977" y="1251"/>
                    <a:pt x="977" y="1168"/>
                  </a:cubicBezTo>
                  <a:lnTo>
                    <a:pt x="977" y="572"/>
                  </a:lnTo>
                  <a:cubicBezTo>
                    <a:pt x="977" y="430"/>
                    <a:pt x="1084" y="334"/>
                    <a:pt x="1215" y="334"/>
                  </a:cubicBezTo>
                  <a:lnTo>
                    <a:pt x="1739" y="334"/>
                  </a:lnTo>
                  <a:lnTo>
                    <a:pt x="1739" y="1382"/>
                  </a:lnTo>
                  <a:cubicBezTo>
                    <a:pt x="1739" y="1703"/>
                    <a:pt x="1989" y="1954"/>
                    <a:pt x="2299" y="1954"/>
                  </a:cubicBezTo>
                  <a:cubicBezTo>
                    <a:pt x="2620" y="1954"/>
                    <a:pt x="2870" y="1703"/>
                    <a:pt x="2870" y="1382"/>
                  </a:cubicBezTo>
                  <a:lnTo>
                    <a:pt x="2870" y="1108"/>
                  </a:lnTo>
                  <a:cubicBezTo>
                    <a:pt x="2942" y="1132"/>
                    <a:pt x="3013" y="1144"/>
                    <a:pt x="3108" y="1144"/>
                  </a:cubicBezTo>
                  <a:cubicBezTo>
                    <a:pt x="3192" y="1144"/>
                    <a:pt x="3275" y="1132"/>
                    <a:pt x="3347" y="1108"/>
                  </a:cubicBezTo>
                  <a:lnTo>
                    <a:pt x="3347" y="2263"/>
                  </a:lnTo>
                  <a:cubicBezTo>
                    <a:pt x="3347" y="2573"/>
                    <a:pt x="3597" y="2835"/>
                    <a:pt x="3906" y="2835"/>
                  </a:cubicBezTo>
                  <a:cubicBezTo>
                    <a:pt x="4228" y="2835"/>
                    <a:pt x="4478" y="2573"/>
                    <a:pt x="4478" y="2263"/>
                  </a:cubicBezTo>
                  <a:lnTo>
                    <a:pt x="4478" y="1977"/>
                  </a:lnTo>
                  <a:cubicBezTo>
                    <a:pt x="4549" y="2013"/>
                    <a:pt x="4620" y="2025"/>
                    <a:pt x="4716" y="2025"/>
                  </a:cubicBezTo>
                  <a:cubicBezTo>
                    <a:pt x="5025" y="2025"/>
                    <a:pt x="5275" y="1775"/>
                    <a:pt x="5275" y="1465"/>
                  </a:cubicBezTo>
                  <a:lnTo>
                    <a:pt x="5275" y="334"/>
                  </a:lnTo>
                  <a:lnTo>
                    <a:pt x="5442" y="334"/>
                  </a:lnTo>
                  <a:cubicBezTo>
                    <a:pt x="5573" y="334"/>
                    <a:pt x="5680" y="430"/>
                    <a:pt x="5680" y="572"/>
                  </a:cubicBezTo>
                  <a:lnTo>
                    <a:pt x="5680" y="2989"/>
                  </a:lnTo>
                  <a:lnTo>
                    <a:pt x="4311" y="2989"/>
                  </a:lnTo>
                  <a:cubicBezTo>
                    <a:pt x="4228" y="2989"/>
                    <a:pt x="4144" y="3073"/>
                    <a:pt x="4144" y="3156"/>
                  </a:cubicBezTo>
                  <a:cubicBezTo>
                    <a:pt x="4144" y="3251"/>
                    <a:pt x="4228" y="3323"/>
                    <a:pt x="4311" y="3323"/>
                  </a:cubicBezTo>
                  <a:lnTo>
                    <a:pt x="5906" y="3323"/>
                  </a:lnTo>
                  <a:cubicBezTo>
                    <a:pt x="5954" y="3323"/>
                    <a:pt x="5978" y="3323"/>
                    <a:pt x="6025" y="3335"/>
                  </a:cubicBezTo>
                  <a:cubicBezTo>
                    <a:pt x="6216" y="3382"/>
                    <a:pt x="6347" y="3561"/>
                    <a:pt x="6347" y="3763"/>
                  </a:cubicBezTo>
                  <a:cubicBezTo>
                    <a:pt x="6347" y="4001"/>
                    <a:pt x="6156" y="4216"/>
                    <a:pt x="5906" y="4216"/>
                  </a:cubicBezTo>
                  <a:lnTo>
                    <a:pt x="751" y="4216"/>
                  </a:lnTo>
                  <a:cubicBezTo>
                    <a:pt x="513" y="4216"/>
                    <a:pt x="310" y="4025"/>
                    <a:pt x="310" y="3763"/>
                  </a:cubicBezTo>
                  <a:cubicBezTo>
                    <a:pt x="310" y="3561"/>
                    <a:pt x="441" y="3394"/>
                    <a:pt x="632" y="3335"/>
                  </a:cubicBezTo>
                  <a:cubicBezTo>
                    <a:pt x="668" y="3323"/>
                    <a:pt x="715" y="3323"/>
                    <a:pt x="751" y="3323"/>
                  </a:cubicBezTo>
                  <a:lnTo>
                    <a:pt x="3656" y="3323"/>
                  </a:lnTo>
                  <a:cubicBezTo>
                    <a:pt x="3751" y="3323"/>
                    <a:pt x="3823" y="3251"/>
                    <a:pt x="3823" y="3156"/>
                  </a:cubicBezTo>
                  <a:cubicBezTo>
                    <a:pt x="3823" y="3073"/>
                    <a:pt x="3751" y="2989"/>
                    <a:pt x="3656" y="2989"/>
                  </a:cubicBezTo>
                  <a:lnTo>
                    <a:pt x="977" y="2989"/>
                  </a:lnTo>
                  <a:lnTo>
                    <a:pt x="977" y="1834"/>
                  </a:lnTo>
                  <a:cubicBezTo>
                    <a:pt x="977" y="1739"/>
                    <a:pt x="906" y="1668"/>
                    <a:pt x="810" y="1668"/>
                  </a:cubicBezTo>
                  <a:cubicBezTo>
                    <a:pt x="727" y="1668"/>
                    <a:pt x="656" y="1739"/>
                    <a:pt x="656" y="1834"/>
                  </a:cubicBezTo>
                  <a:lnTo>
                    <a:pt x="656" y="3013"/>
                  </a:lnTo>
                  <a:cubicBezTo>
                    <a:pt x="275" y="3073"/>
                    <a:pt x="1" y="3382"/>
                    <a:pt x="1" y="3763"/>
                  </a:cubicBezTo>
                  <a:cubicBezTo>
                    <a:pt x="1" y="4204"/>
                    <a:pt x="334" y="4537"/>
                    <a:pt x="775" y="4537"/>
                  </a:cubicBezTo>
                  <a:lnTo>
                    <a:pt x="1084" y="4537"/>
                  </a:lnTo>
                  <a:lnTo>
                    <a:pt x="1084" y="5406"/>
                  </a:lnTo>
                  <a:cubicBezTo>
                    <a:pt x="1084" y="6002"/>
                    <a:pt x="1572" y="6490"/>
                    <a:pt x="2168" y="6490"/>
                  </a:cubicBezTo>
                  <a:lnTo>
                    <a:pt x="2323" y="6490"/>
                  </a:lnTo>
                  <a:lnTo>
                    <a:pt x="2323" y="10014"/>
                  </a:lnTo>
                  <a:cubicBezTo>
                    <a:pt x="2323" y="10586"/>
                    <a:pt x="2775" y="11050"/>
                    <a:pt x="3347" y="11050"/>
                  </a:cubicBezTo>
                  <a:cubicBezTo>
                    <a:pt x="3906" y="11050"/>
                    <a:pt x="4370" y="10586"/>
                    <a:pt x="4370" y="10014"/>
                  </a:cubicBezTo>
                  <a:lnTo>
                    <a:pt x="4370" y="8633"/>
                  </a:lnTo>
                  <a:cubicBezTo>
                    <a:pt x="4370" y="8550"/>
                    <a:pt x="4299" y="8466"/>
                    <a:pt x="4204" y="8466"/>
                  </a:cubicBezTo>
                  <a:cubicBezTo>
                    <a:pt x="4120" y="8466"/>
                    <a:pt x="4049" y="8550"/>
                    <a:pt x="4049" y="8633"/>
                  </a:cubicBezTo>
                  <a:lnTo>
                    <a:pt x="4049" y="10014"/>
                  </a:lnTo>
                  <a:cubicBezTo>
                    <a:pt x="4049" y="10407"/>
                    <a:pt x="3728" y="10716"/>
                    <a:pt x="3347" y="10716"/>
                  </a:cubicBezTo>
                  <a:cubicBezTo>
                    <a:pt x="2954" y="10716"/>
                    <a:pt x="2644" y="10407"/>
                    <a:pt x="2644" y="10014"/>
                  </a:cubicBezTo>
                  <a:lnTo>
                    <a:pt x="2644" y="6490"/>
                  </a:lnTo>
                  <a:lnTo>
                    <a:pt x="4025" y="6490"/>
                  </a:lnTo>
                  <a:lnTo>
                    <a:pt x="4025" y="7978"/>
                  </a:lnTo>
                  <a:cubicBezTo>
                    <a:pt x="4025" y="8073"/>
                    <a:pt x="4097" y="8145"/>
                    <a:pt x="4192" y="8145"/>
                  </a:cubicBezTo>
                  <a:cubicBezTo>
                    <a:pt x="4275" y="8145"/>
                    <a:pt x="4359" y="8073"/>
                    <a:pt x="4359" y="7978"/>
                  </a:cubicBezTo>
                  <a:lnTo>
                    <a:pt x="4359" y="6490"/>
                  </a:lnTo>
                  <a:lnTo>
                    <a:pt x="4501" y="6490"/>
                  </a:lnTo>
                  <a:cubicBezTo>
                    <a:pt x="5097" y="6490"/>
                    <a:pt x="5585" y="6002"/>
                    <a:pt x="5585" y="5406"/>
                  </a:cubicBezTo>
                  <a:lnTo>
                    <a:pt x="5585" y="4537"/>
                  </a:lnTo>
                  <a:lnTo>
                    <a:pt x="5906" y="4537"/>
                  </a:lnTo>
                  <a:cubicBezTo>
                    <a:pt x="6335" y="4537"/>
                    <a:pt x="6680" y="4204"/>
                    <a:pt x="6680" y="3763"/>
                  </a:cubicBezTo>
                  <a:cubicBezTo>
                    <a:pt x="6680" y="3394"/>
                    <a:pt x="6395" y="3073"/>
                    <a:pt x="6014" y="3013"/>
                  </a:cubicBezTo>
                  <a:lnTo>
                    <a:pt x="6014" y="572"/>
                  </a:lnTo>
                  <a:cubicBezTo>
                    <a:pt x="6014" y="251"/>
                    <a:pt x="5752" y="1"/>
                    <a:pt x="544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63" name="Google Shape;12861;p60"/>
            <p:cNvSpPr/>
            <p:nvPr/>
          </p:nvSpPr>
          <p:spPr>
            <a:xfrm>
              <a:off x="3239230" y="2721860"/>
              <a:ext cx="32982" cy="32250"/>
            </a:xfrm>
            <a:custGeom>
              <a:avLst/>
              <a:gdLst/>
              <a:ahLst/>
              <a:cxnLst/>
              <a:rect l="l" t="t" r="r" b="b"/>
              <a:pathLst>
                <a:path w="1037" h="1014" extrusionOk="0">
                  <a:moveTo>
                    <a:pt x="598" y="0"/>
                  </a:moveTo>
                  <a:cubicBezTo>
                    <a:pt x="521" y="0"/>
                    <a:pt x="440" y="57"/>
                    <a:pt x="429" y="145"/>
                  </a:cubicBezTo>
                  <a:cubicBezTo>
                    <a:pt x="418" y="228"/>
                    <a:pt x="477" y="323"/>
                    <a:pt x="560" y="335"/>
                  </a:cubicBezTo>
                  <a:cubicBezTo>
                    <a:pt x="656" y="347"/>
                    <a:pt x="691" y="418"/>
                    <a:pt x="691" y="514"/>
                  </a:cubicBezTo>
                  <a:cubicBezTo>
                    <a:pt x="691" y="597"/>
                    <a:pt x="620" y="692"/>
                    <a:pt x="513" y="692"/>
                  </a:cubicBezTo>
                  <a:cubicBezTo>
                    <a:pt x="429" y="692"/>
                    <a:pt x="358" y="633"/>
                    <a:pt x="334" y="537"/>
                  </a:cubicBezTo>
                  <a:cubicBezTo>
                    <a:pt x="323" y="461"/>
                    <a:pt x="243" y="405"/>
                    <a:pt x="165" y="405"/>
                  </a:cubicBezTo>
                  <a:cubicBezTo>
                    <a:pt x="158" y="405"/>
                    <a:pt x="151" y="406"/>
                    <a:pt x="144" y="407"/>
                  </a:cubicBezTo>
                  <a:cubicBezTo>
                    <a:pt x="60" y="418"/>
                    <a:pt x="1" y="514"/>
                    <a:pt x="13" y="597"/>
                  </a:cubicBezTo>
                  <a:cubicBezTo>
                    <a:pt x="60" y="835"/>
                    <a:pt x="263" y="1014"/>
                    <a:pt x="501" y="1014"/>
                  </a:cubicBezTo>
                  <a:cubicBezTo>
                    <a:pt x="787" y="1014"/>
                    <a:pt x="1013" y="799"/>
                    <a:pt x="1013" y="514"/>
                  </a:cubicBezTo>
                  <a:cubicBezTo>
                    <a:pt x="1037" y="264"/>
                    <a:pt x="858" y="49"/>
                    <a:pt x="620" y="2"/>
                  </a:cubicBezTo>
                  <a:cubicBezTo>
                    <a:pt x="613" y="1"/>
                    <a:pt x="606" y="0"/>
                    <a:pt x="5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964" name="Google Shape;12862;p60"/>
          <p:cNvGrpSpPr/>
          <p:nvPr/>
        </p:nvGrpSpPr>
        <p:grpSpPr>
          <a:xfrm>
            <a:off x="7018141" y="3232572"/>
            <a:ext cx="340732" cy="445496"/>
            <a:chOff x="1367060" y="2422129"/>
            <a:chExt cx="269261" cy="352050"/>
          </a:xfrm>
          <a:solidFill>
            <a:srgbClr val="0D4D98"/>
          </a:solidFill>
        </p:grpSpPr>
        <p:sp>
          <p:nvSpPr>
            <p:cNvPr id="965" name="Google Shape;12863;p60"/>
            <p:cNvSpPr/>
            <p:nvPr/>
          </p:nvSpPr>
          <p:spPr>
            <a:xfrm>
              <a:off x="1392059" y="2651857"/>
              <a:ext cx="129160" cy="122322"/>
            </a:xfrm>
            <a:custGeom>
              <a:avLst/>
              <a:gdLst/>
              <a:ahLst/>
              <a:cxnLst/>
              <a:rect l="l" t="t" r="r" b="b"/>
              <a:pathLst>
                <a:path w="4061" h="3846" extrusionOk="0">
                  <a:moveTo>
                    <a:pt x="167" y="0"/>
                  </a:moveTo>
                  <a:cubicBezTo>
                    <a:pt x="72" y="0"/>
                    <a:pt x="0" y="83"/>
                    <a:pt x="0" y="167"/>
                  </a:cubicBezTo>
                  <a:cubicBezTo>
                    <a:pt x="0" y="262"/>
                    <a:pt x="72" y="333"/>
                    <a:pt x="167" y="333"/>
                  </a:cubicBezTo>
                  <a:lnTo>
                    <a:pt x="357" y="333"/>
                  </a:lnTo>
                  <a:lnTo>
                    <a:pt x="357" y="1691"/>
                  </a:lnTo>
                  <a:cubicBezTo>
                    <a:pt x="357" y="2179"/>
                    <a:pt x="762" y="2584"/>
                    <a:pt x="1250" y="2584"/>
                  </a:cubicBezTo>
                  <a:cubicBezTo>
                    <a:pt x="1286" y="2584"/>
                    <a:pt x="1226" y="2584"/>
                    <a:pt x="2310" y="2405"/>
                  </a:cubicBezTo>
                  <a:lnTo>
                    <a:pt x="2310" y="3453"/>
                  </a:lnTo>
                  <a:cubicBezTo>
                    <a:pt x="2310" y="3667"/>
                    <a:pt x="2489" y="3846"/>
                    <a:pt x="2691" y="3846"/>
                  </a:cubicBezTo>
                  <a:lnTo>
                    <a:pt x="3905" y="3846"/>
                  </a:lnTo>
                  <a:cubicBezTo>
                    <a:pt x="3989" y="3846"/>
                    <a:pt x="4060" y="3774"/>
                    <a:pt x="4060" y="3679"/>
                  </a:cubicBezTo>
                  <a:cubicBezTo>
                    <a:pt x="4060" y="3596"/>
                    <a:pt x="3989" y="3500"/>
                    <a:pt x="3893" y="3500"/>
                  </a:cubicBezTo>
                  <a:lnTo>
                    <a:pt x="2691" y="3500"/>
                  </a:lnTo>
                  <a:cubicBezTo>
                    <a:pt x="2667" y="3500"/>
                    <a:pt x="2631" y="3465"/>
                    <a:pt x="2631" y="3441"/>
                  </a:cubicBezTo>
                  <a:lnTo>
                    <a:pt x="2631" y="2191"/>
                  </a:lnTo>
                  <a:cubicBezTo>
                    <a:pt x="2631" y="2143"/>
                    <a:pt x="2620" y="2107"/>
                    <a:pt x="2572" y="2072"/>
                  </a:cubicBezTo>
                  <a:cubicBezTo>
                    <a:pt x="2555" y="2055"/>
                    <a:pt x="2520" y="2038"/>
                    <a:pt x="2485" y="2038"/>
                  </a:cubicBezTo>
                  <a:cubicBezTo>
                    <a:pt x="2470" y="2038"/>
                    <a:pt x="2455" y="2041"/>
                    <a:pt x="2441" y="2048"/>
                  </a:cubicBezTo>
                  <a:lnTo>
                    <a:pt x="1238" y="2250"/>
                  </a:lnTo>
                  <a:cubicBezTo>
                    <a:pt x="917" y="2250"/>
                    <a:pt x="691" y="2000"/>
                    <a:pt x="691" y="1691"/>
                  </a:cubicBezTo>
                  <a:lnTo>
                    <a:pt x="691" y="167"/>
                  </a:lnTo>
                  <a:cubicBezTo>
                    <a:pt x="691" y="83"/>
                    <a:pt x="607" y="0"/>
                    <a:pt x="5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66" name="Google Shape;12864;p60"/>
            <p:cNvSpPr/>
            <p:nvPr/>
          </p:nvSpPr>
          <p:spPr>
            <a:xfrm>
              <a:off x="1367060" y="2441912"/>
              <a:ext cx="82184" cy="212139"/>
            </a:xfrm>
            <a:custGeom>
              <a:avLst/>
              <a:gdLst/>
              <a:ahLst/>
              <a:cxnLst/>
              <a:rect l="l" t="t" r="r" b="b"/>
              <a:pathLst>
                <a:path w="2584" h="6670" extrusionOk="0">
                  <a:moveTo>
                    <a:pt x="2415" y="1"/>
                  </a:moveTo>
                  <a:cubicBezTo>
                    <a:pt x="2382" y="1"/>
                    <a:pt x="2350" y="10"/>
                    <a:pt x="2322" y="29"/>
                  </a:cubicBezTo>
                  <a:cubicBezTo>
                    <a:pt x="1274" y="731"/>
                    <a:pt x="655" y="1898"/>
                    <a:pt x="655" y="3148"/>
                  </a:cubicBezTo>
                  <a:cubicBezTo>
                    <a:pt x="655" y="3351"/>
                    <a:pt x="667" y="3541"/>
                    <a:pt x="703" y="3732"/>
                  </a:cubicBezTo>
                  <a:cubicBezTo>
                    <a:pt x="48" y="5708"/>
                    <a:pt x="0" y="5696"/>
                    <a:pt x="0" y="5970"/>
                  </a:cubicBezTo>
                  <a:cubicBezTo>
                    <a:pt x="0" y="6208"/>
                    <a:pt x="84" y="6446"/>
                    <a:pt x="262" y="6625"/>
                  </a:cubicBezTo>
                  <a:cubicBezTo>
                    <a:pt x="295" y="6651"/>
                    <a:pt x="342" y="6670"/>
                    <a:pt x="389" y="6670"/>
                  </a:cubicBezTo>
                  <a:cubicBezTo>
                    <a:pt x="429" y="6670"/>
                    <a:pt x="468" y="6657"/>
                    <a:pt x="500" y="6625"/>
                  </a:cubicBezTo>
                  <a:cubicBezTo>
                    <a:pt x="560" y="6565"/>
                    <a:pt x="584" y="6458"/>
                    <a:pt x="500" y="6375"/>
                  </a:cubicBezTo>
                  <a:cubicBezTo>
                    <a:pt x="358" y="6220"/>
                    <a:pt x="298" y="5982"/>
                    <a:pt x="369" y="5756"/>
                  </a:cubicBezTo>
                  <a:lnTo>
                    <a:pt x="1036" y="3791"/>
                  </a:lnTo>
                  <a:cubicBezTo>
                    <a:pt x="1060" y="3767"/>
                    <a:pt x="1060" y="3732"/>
                    <a:pt x="1036" y="3720"/>
                  </a:cubicBezTo>
                  <a:cubicBezTo>
                    <a:pt x="1012" y="3517"/>
                    <a:pt x="1000" y="3327"/>
                    <a:pt x="1000" y="3148"/>
                  </a:cubicBezTo>
                  <a:cubicBezTo>
                    <a:pt x="1000" y="2005"/>
                    <a:pt x="1560" y="934"/>
                    <a:pt x="2513" y="291"/>
                  </a:cubicBezTo>
                  <a:cubicBezTo>
                    <a:pt x="2572" y="255"/>
                    <a:pt x="2584" y="148"/>
                    <a:pt x="2548" y="76"/>
                  </a:cubicBezTo>
                  <a:cubicBezTo>
                    <a:pt x="2519" y="25"/>
                    <a:pt x="2467" y="1"/>
                    <a:pt x="241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67" name="Google Shape;12865;p60"/>
            <p:cNvSpPr/>
            <p:nvPr/>
          </p:nvSpPr>
          <p:spPr>
            <a:xfrm>
              <a:off x="1456051" y="2422129"/>
              <a:ext cx="180271" cy="162937"/>
            </a:xfrm>
            <a:custGeom>
              <a:avLst/>
              <a:gdLst/>
              <a:ahLst/>
              <a:cxnLst/>
              <a:rect l="l" t="t" r="r" b="b"/>
              <a:pathLst>
                <a:path w="5668" h="5123" extrusionOk="0">
                  <a:moveTo>
                    <a:pt x="1621" y="1"/>
                  </a:moveTo>
                  <a:cubicBezTo>
                    <a:pt x="1104" y="1"/>
                    <a:pt x="591" y="107"/>
                    <a:pt x="119" y="317"/>
                  </a:cubicBezTo>
                  <a:cubicBezTo>
                    <a:pt x="24" y="353"/>
                    <a:pt x="0" y="448"/>
                    <a:pt x="24" y="544"/>
                  </a:cubicBezTo>
                  <a:cubicBezTo>
                    <a:pt x="51" y="616"/>
                    <a:pt x="113" y="648"/>
                    <a:pt x="184" y="648"/>
                  </a:cubicBezTo>
                  <a:cubicBezTo>
                    <a:pt x="205" y="648"/>
                    <a:pt x="228" y="645"/>
                    <a:pt x="250" y="639"/>
                  </a:cubicBezTo>
                  <a:cubicBezTo>
                    <a:pt x="965" y="317"/>
                    <a:pt x="1536" y="365"/>
                    <a:pt x="1643" y="353"/>
                  </a:cubicBezTo>
                  <a:cubicBezTo>
                    <a:pt x="3941" y="365"/>
                    <a:pt x="5644" y="2556"/>
                    <a:pt x="4894" y="4901"/>
                  </a:cubicBezTo>
                  <a:cubicBezTo>
                    <a:pt x="4870" y="4997"/>
                    <a:pt x="4906" y="5080"/>
                    <a:pt x="5001" y="5116"/>
                  </a:cubicBezTo>
                  <a:cubicBezTo>
                    <a:pt x="5018" y="5120"/>
                    <a:pt x="5035" y="5123"/>
                    <a:pt x="5052" y="5123"/>
                  </a:cubicBezTo>
                  <a:cubicBezTo>
                    <a:pt x="5119" y="5123"/>
                    <a:pt x="5184" y="5085"/>
                    <a:pt x="5203" y="5009"/>
                  </a:cubicBezTo>
                  <a:cubicBezTo>
                    <a:pt x="5668" y="3508"/>
                    <a:pt x="5239" y="2044"/>
                    <a:pt x="4263" y="1079"/>
                  </a:cubicBezTo>
                  <a:cubicBezTo>
                    <a:pt x="3524" y="356"/>
                    <a:pt x="2566" y="1"/>
                    <a:pt x="162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68" name="Google Shape;12866;p60"/>
            <p:cNvSpPr/>
            <p:nvPr/>
          </p:nvSpPr>
          <p:spPr>
            <a:xfrm>
              <a:off x="1532160" y="2593590"/>
              <a:ext cx="81834" cy="180207"/>
            </a:xfrm>
            <a:custGeom>
              <a:avLst/>
              <a:gdLst/>
              <a:ahLst/>
              <a:cxnLst/>
              <a:rect l="l" t="t" r="r" b="b"/>
              <a:pathLst>
                <a:path w="2573" h="5666" extrusionOk="0">
                  <a:moveTo>
                    <a:pt x="2399" y="1"/>
                  </a:moveTo>
                  <a:cubicBezTo>
                    <a:pt x="2340" y="1"/>
                    <a:pt x="2284" y="36"/>
                    <a:pt x="2251" y="94"/>
                  </a:cubicBezTo>
                  <a:cubicBezTo>
                    <a:pt x="2096" y="380"/>
                    <a:pt x="1715" y="856"/>
                    <a:pt x="1715" y="1737"/>
                  </a:cubicBezTo>
                  <a:lnTo>
                    <a:pt x="1715" y="5273"/>
                  </a:lnTo>
                  <a:cubicBezTo>
                    <a:pt x="1715" y="5309"/>
                    <a:pt x="1679" y="5332"/>
                    <a:pt x="1655" y="5332"/>
                  </a:cubicBezTo>
                  <a:lnTo>
                    <a:pt x="167" y="5332"/>
                  </a:lnTo>
                  <a:cubicBezTo>
                    <a:pt x="72" y="5332"/>
                    <a:pt x="0" y="5404"/>
                    <a:pt x="0" y="5499"/>
                  </a:cubicBezTo>
                  <a:cubicBezTo>
                    <a:pt x="0" y="5583"/>
                    <a:pt x="72" y="5666"/>
                    <a:pt x="167" y="5666"/>
                  </a:cubicBezTo>
                  <a:lnTo>
                    <a:pt x="1655" y="5666"/>
                  </a:lnTo>
                  <a:cubicBezTo>
                    <a:pt x="1858" y="5666"/>
                    <a:pt x="2036" y="5487"/>
                    <a:pt x="2036" y="5273"/>
                  </a:cubicBezTo>
                  <a:lnTo>
                    <a:pt x="2036" y="1737"/>
                  </a:lnTo>
                  <a:cubicBezTo>
                    <a:pt x="2036" y="963"/>
                    <a:pt x="2382" y="558"/>
                    <a:pt x="2548" y="249"/>
                  </a:cubicBezTo>
                  <a:cubicBezTo>
                    <a:pt x="2572" y="153"/>
                    <a:pt x="2548" y="70"/>
                    <a:pt x="2477" y="22"/>
                  </a:cubicBezTo>
                  <a:cubicBezTo>
                    <a:pt x="2451" y="8"/>
                    <a:pt x="2425" y="1"/>
                    <a:pt x="239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69" name="Google Shape;12867;p60"/>
            <p:cNvSpPr/>
            <p:nvPr/>
          </p:nvSpPr>
          <p:spPr>
            <a:xfrm>
              <a:off x="1425359" y="2572313"/>
              <a:ext cx="24267" cy="17843"/>
            </a:xfrm>
            <a:custGeom>
              <a:avLst/>
              <a:gdLst/>
              <a:ahLst/>
              <a:cxnLst/>
              <a:rect l="l" t="t" r="r" b="b"/>
              <a:pathLst>
                <a:path w="763" h="561" extrusionOk="0">
                  <a:moveTo>
                    <a:pt x="583" y="0"/>
                  </a:moveTo>
                  <a:cubicBezTo>
                    <a:pt x="554" y="0"/>
                    <a:pt x="525" y="8"/>
                    <a:pt x="501" y="25"/>
                  </a:cubicBezTo>
                  <a:lnTo>
                    <a:pt x="96" y="239"/>
                  </a:lnTo>
                  <a:cubicBezTo>
                    <a:pt x="25" y="287"/>
                    <a:pt x="1" y="394"/>
                    <a:pt x="37" y="465"/>
                  </a:cubicBezTo>
                  <a:cubicBezTo>
                    <a:pt x="72" y="525"/>
                    <a:pt x="132" y="560"/>
                    <a:pt x="191" y="560"/>
                  </a:cubicBezTo>
                  <a:cubicBezTo>
                    <a:pt x="215" y="560"/>
                    <a:pt x="251" y="560"/>
                    <a:pt x="275" y="537"/>
                  </a:cubicBezTo>
                  <a:lnTo>
                    <a:pt x="680" y="322"/>
                  </a:lnTo>
                  <a:cubicBezTo>
                    <a:pt x="739" y="263"/>
                    <a:pt x="763" y="156"/>
                    <a:pt x="727" y="84"/>
                  </a:cubicBezTo>
                  <a:cubicBezTo>
                    <a:pt x="696" y="29"/>
                    <a:pt x="639" y="0"/>
                    <a:pt x="58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70" name="Google Shape;12868;p60"/>
            <p:cNvSpPr/>
            <p:nvPr/>
          </p:nvSpPr>
          <p:spPr>
            <a:xfrm>
              <a:off x="1562820" y="2573680"/>
              <a:ext cx="26176" cy="17620"/>
            </a:xfrm>
            <a:custGeom>
              <a:avLst/>
              <a:gdLst/>
              <a:ahLst/>
              <a:cxnLst/>
              <a:rect l="l" t="t" r="r" b="b"/>
              <a:pathLst>
                <a:path w="823" h="554" extrusionOk="0">
                  <a:moveTo>
                    <a:pt x="201" y="1"/>
                  </a:moveTo>
                  <a:cubicBezTo>
                    <a:pt x="143" y="1"/>
                    <a:pt x="81" y="28"/>
                    <a:pt x="48" y="77"/>
                  </a:cubicBezTo>
                  <a:cubicBezTo>
                    <a:pt x="1" y="160"/>
                    <a:pt x="37" y="255"/>
                    <a:pt x="108" y="303"/>
                  </a:cubicBezTo>
                  <a:cubicBezTo>
                    <a:pt x="513" y="529"/>
                    <a:pt x="513" y="553"/>
                    <a:pt x="584" y="553"/>
                  </a:cubicBezTo>
                  <a:cubicBezTo>
                    <a:pt x="763" y="541"/>
                    <a:pt x="822" y="315"/>
                    <a:pt x="680" y="244"/>
                  </a:cubicBezTo>
                  <a:lnTo>
                    <a:pt x="275" y="17"/>
                  </a:lnTo>
                  <a:cubicBezTo>
                    <a:pt x="253" y="6"/>
                    <a:pt x="227" y="1"/>
                    <a:pt x="20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71" name="Google Shape;12869;p60"/>
            <p:cNvSpPr/>
            <p:nvPr/>
          </p:nvSpPr>
          <p:spPr>
            <a:xfrm>
              <a:off x="1448100" y="2481414"/>
              <a:ext cx="125375" cy="191275"/>
            </a:xfrm>
            <a:custGeom>
              <a:avLst/>
              <a:gdLst/>
              <a:ahLst/>
              <a:cxnLst/>
              <a:rect l="l" t="t" r="r" b="b"/>
              <a:pathLst>
                <a:path w="3942" h="6014" extrusionOk="0">
                  <a:moveTo>
                    <a:pt x="1280" y="1498"/>
                  </a:moveTo>
                  <a:cubicBezTo>
                    <a:pt x="1355" y="1498"/>
                    <a:pt x="1429" y="1543"/>
                    <a:pt x="1429" y="1632"/>
                  </a:cubicBezTo>
                  <a:lnTo>
                    <a:pt x="1429" y="1763"/>
                  </a:lnTo>
                  <a:lnTo>
                    <a:pt x="1262" y="1763"/>
                  </a:lnTo>
                  <a:cubicBezTo>
                    <a:pt x="1191" y="1763"/>
                    <a:pt x="1131" y="1704"/>
                    <a:pt x="1131" y="1632"/>
                  </a:cubicBezTo>
                  <a:cubicBezTo>
                    <a:pt x="1131" y="1543"/>
                    <a:pt x="1206" y="1498"/>
                    <a:pt x="1280" y="1498"/>
                  </a:cubicBezTo>
                  <a:close/>
                  <a:moveTo>
                    <a:pt x="2483" y="1498"/>
                  </a:moveTo>
                  <a:cubicBezTo>
                    <a:pt x="2557" y="1498"/>
                    <a:pt x="2632" y="1543"/>
                    <a:pt x="2632" y="1632"/>
                  </a:cubicBezTo>
                  <a:cubicBezTo>
                    <a:pt x="2632" y="1704"/>
                    <a:pt x="2572" y="1763"/>
                    <a:pt x="2501" y="1763"/>
                  </a:cubicBezTo>
                  <a:lnTo>
                    <a:pt x="2334" y="1763"/>
                  </a:lnTo>
                  <a:lnTo>
                    <a:pt x="2334" y="1632"/>
                  </a:lnTo>
                  <a:cubicBezTo>
                    <a:pt x="2334" y="1543"/>
                    <a:pt x="2408" y="1498"/>
                    <a:pt x="2483" y="1498"/>
                  </a:cubicBezTo>
                  <a:close/>
                  <a:moveTo>
                    <a:pt x="1989" y="2085"/>
                  </a:moveTo>
                  <a:lnTo>
                    <a:pt x="1989" y="3776"/>
                  </a:lnTo>
                  <a:lnTo>
                    <a:pt x="1739" y="3776"/>
                  </a:lnTo>
                  <a:lnTo>
                    <a:pt x="1739" y="2085"/>
                  </a:lnTo>
                  <a:close/>
                  <a:moveTo>
                    <a:pt x="2524" y="4097"/>
                  </a:moveTo>
                  <a:lnTo>
                    <a:pt x="2524" y="4430"/>
                  </a:lnTo>
                  <a:lnTo>
                    <a:pt x="1215" y="4430"/>
                  </a:lnTo>
                  <a:lnTo>
                    <a:pt x="1215" y="4097"/>
                  </a:lnTo>
                  <a:close/>
                  <a:moveTo>
                    <a:pt x="2512" y="4752"/>
                  </a:moveTo>
                  <a:lnTo>
                    <a:pt x="2512" y="4942"/>
                  </a:lnTo>
                  <a:lnTo>
                    <a:pt x="2524" y="4942"/>
                  </a:lnTo>
                  <a:cubicBezTo>
                    <a:pt x="2524" y="5026"/>
                    <a:pt x="2465" y="5085"/>
                    <a:pt x="2393" y="5085"/>
                  </a:cubicBezTo>
                  <a:lnTo>
                    <a:pt x="1334" y="5085"/>
                  </a:lnTo>
                  <a:cubicBezTo>
                    <a:pt x="1262" y="5085"/>
                    <a:pt x="1203" y="5026"/>
                    <a:pt x="1203" y="4942"/>
                  </a:cubicBezTo>
                  <a:lnTo>
                    <a:pt x="1203" y="4752"/>
                  </a:lnTo>
                  <a:close/>
                  <a:moveTo>
                    <a:pt x="2227" y="5395"/>
                  </a:moveTo>
                  <a:cubicBezTo>
                    <a:pt x="2203" y="5561"/>
                    <a:pt x="2048" y="5681"/>
                    <a:pt x="1870" y="5681"/>
                  </a:cubicBezTo>
                  <a:cubicBezTo>
                    <a:pt x="1691" y="5681"/>
                    <a:pt x="1548" y="5561"/>
                    <a:pt x="1500" y="5395"/>
                  </a:cubicBezTo>
                  <a:close/>
                  <a:moveTo>
                    <a:pt x="1874" y="1"/>
                  </a:moveTo>
                  <a:cubicBezTo>
                    <a:pt x="834" y="1"/>
                    <a:pt x="0" y="837"/>
                    <a:pt x="0" y="1882"/>
                  </a:cubicBezTo>
                  <a:cubicBezTo>
                    <a:pt x="0" y="2406"/>
                    <a:pt x="215" y="2906"/>
                    <a:pt x="607" y="3264"/>
                  </a:cubicBezTo>
                  <a:cubicBezTo>
                    <a:pt x="786" y="3418"/>
                    <a:pt x="869" y="3656"/>
                    <a:pt x="869" y="3895"/>
                  </a:cubicBezTo>
                  <a:lnTo>
                    <a:pt x="869" y="4942"/>
                  </a:lnTo>
                  <a:cubicBezTo>
                    <a:pt x="869" y="5145"/>
                    <a:pt x="988" y="5300"/>
                    <a:pt x="1155" y="5359"/>
                  </a:cubicBezTo>
                  <a:cubicBezTo>
                    <a:pt x="1191" y="5716"/>
                    <a:pt x="1489" y="6014"/>
                    <a:pt x="1858" y="6014"/>
                  </a:cubicBezTo>
                  <a:cubicBezTo>
                    <a:pt x="2227" y="6014"/>
                    <a:pt x="2524" y="5740"/>
                    <a:pt x="2560" y="5359"/>
                  </a:cubicBezTo>
                  <a:cubicBezTo>
                    <a:pt x="2715" y="5288"/>
                    <a:pt x="2834" y="5121"/>
                    <a:pt x="2834" y="4942"/>
                  </a:cubicBezTo>
                  <a:lnTo>
                    <a:pt x="2834" y="3871"/>
                  </a:lnTo>
                  <a:cubicBezTo>
                    <a:pt x="2834" y="3811"/>
                    <a:pt x="2834" y="3752"/>
                    <a:pt x="2858" y="3692"/>
                  </a:cubicBezTo>
                  <a:cubicBezTo>
                    <a:pt x="2870" y="3609"/>
                    <a:pt x="2822" y="3514"/>
                    <a:pt x="2727" y="3502"/>
                  </a:cubicBezTo>
                  <a:cubicBezTo>
                    <a:pt x="2718" y="3500"/>
                    <a:pt x="2710" y="3500"/>
                    <a:pt x="2701" y="3500"/>
                  </a:cubicBezTo>
                  <a:cubicBezTo>
                    <a:pt x="2627" y="3500"/>
                    <a:pt x="2558" y="3546"/>
                    <a:pt x="2536" y="3621"/>
                  </a:cubicBezTo>
                  <a:cubicBezTo>
                    <a:pt x="2524" y="3668"/>
                    <a:pt x="2524" y="3728"/>
                    <a:pt x="2512" y="3776"/>
                  </a:cubicBezTo>
                  <a:lnTo>
                    <a:pt x="2298" y="3776"/>
                  </a:lnTo>
                  <a:lnTo>
                    <a:pt x="2298" y="2085"/>
                  </a:lnTo>
                  <a:lnTo>
                    <a:pt x="2465" y="2085"/>
                  </a:lnTo>
                  <a:cubicBezTo>
                    <a:pt x="2715" y="2085"/>
                    <a:pt x="2929" y="1882"/>
                    <a:pt x="2929" y="1632"/>
                  </a:cubicBezTo>
                  <a:cubicBezTo>
                    <a:pt x="2929" y="1370"/>
                    <a:pt x="2715" y="1168"/>
                    <a:pt x="2465" y="1168"/>
                  </a:cubicBezTo>
                  <a:lnTo>
                    <a:pt x="2441" y="1168"/>
                  </a:lnTo>
                  <a:cubicBezTo>
                    <a:pt x="2179" y="1168"/>
                    <a:pt x="1977" y="1370"/>
                    <a:pt x="1977" y="1632"/>
                  </a:cubicBezTo>
                  <a:lnTo>
                    <a:pt x="1977" y="1763"/>
                  </a:lnTo>
                  <a:lnTo>
                    <a:pt x="1727" y="1763"/>
                  </a:lnTo>
                  <a:lnTo>
                    <a:pt x="1727" y="1632"/>
                  </a:lnTo>
                  <a:cubicBezTo>
                    <a:pt x="1727" y="1370"/>
                    <a:pt x="1512" y="1168"/>
                    <a:pt x="1262" y="1168"/>
                  </a:cubicBezTo>
                  <a:lnTo>
                    <a:pt x="1227" y="1168"/>
                  </a:lnTo>
                  <a:cubicBezTo>
                    <a:pt x="977" y="1168"/>
                    <a:pt x="774" y="1370"/>
                    <a:pt x="774" y="1632"/>
                  </a:cubicBezTo>
                  <a:cubicBezTo>
                    <a:pt x="774" y="1882"/>
                    <a:pt x="977" y="2085"/>
                    <a:pt x="1227" y="2085"/>
                  </a:cubicBezTo>
                  <a:lnTo>
                    <a:pt x="1393" y="2085"/>
                  </a:lnTo>
                  <a:lnTo>
                    <a:pt x="1393" y="3776"/>
                  </a:lnTo>
                  <a:lnTo>
                    <a:pt x="1191" y="3776"/>
                  </a:lnTo>
                  <a:cubicBezTo>
                    <a:pt x="1155" y="3478"/>
                    <a:pt x="1024" y="3204"/>
                    <a:pt x="810" y="3014"/>
                  </a:cubicBezTo>
                  <a:cubicBezTo>
                    <a:pt x="488" y="2716"/>
                    <a:pt x="310" y="2299"/>
                    <a:pt x="310" y="1871"/>
                  </a:cubicBezTo>
                  <a:cubicBezTo>
                    <a:pt x="310" y="1013"/>
                    <a:pt x="988" y="323"/>
                    <a:pt x="1858" y="323"/>
                  </a:cubicBezTo>
                  <a:lnTo>
                    <a:pt x="1905" y="323"/>
                  </a:lnTo>
                  <a:cubicBezTo>
                    <a:pt x="2715" y="335"/>
                    <a:pt x="3394" y="1013"/>
                    <a:pt x="3405" y="1835"/>
                  </a:cubicBezTo>
                  <a:lnTo>
                    <a:pt x="3405" y="1847"/>
                  </a:lnTo>
                  <a:cubicBezTo>
                    <a:pt x="3405" y="2287"/>
                    <a:pt x="3239" y="2668"/>
                    <a:pt x="2929" y="2966"/>
                  </a:cubicBezTo>
                  <a:cubicBezTo>
                    <a:pt x="2870" y="3025"/>
                    <a:pt x="2858" y="3133"/>
                    <a:pt x="2929" y="3204"/>
                  </a:cubicBezTo>
                  <a:cubicBezTo>
                    <a:pt x="2965" y="3240"/>
                    <a:pt x="3007" y="3258"/>
                    <a:pt x="3048" y="3258"/>
                  </a:cubicBezTo>
                  <a:cubicBezTo>
                    <a:pt x="3090" y="3258"/>
                    <a:pt x="3132" y="3240"/>
                    <a:pt x="3167" y="3204"/>
                  </a:cubicBezTo>
                  <a:cubicBezTo>
                    <a:pt x="3906" y="2502"/>
                    <a:pt x="3941" y="1299"/>
                    <a:pt x="3191" y="561"/>
                  </a:cubicBezTo>
                  <a:cubicBezTo>
                    <a:pt x="2858" y="216"/>
                    <a:pt x="2393" y="1"/>
                    <a:pt x="1917" y="1"/>
                  </a:cubicBezTo>
                  <a:cubicBezTo>
                    <a:pt x="1903" y="1"/>
                    <a:pt x="1888" y="1"/>
                    <a:pt x="187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72" name="Google Shape;12870;p60"/>
            <p:cNvSpPr/>
            <p:nvPr/>
          </p:nvSpPr>
          <p:spPr>
            <a:xfrm>
              <a:off x="1502232" y="2449259"/>
              <a:ext cx="10655" cy="25380"/>
            </a:xfrm>
            <a:custGeom>
              <a:avLst/>
              <a:gdLst/>
              <a:ahLst/>
              <a:cxnLst/>
              <a:rect l="l" t="t" r="r" b="b"/>
              <a:pathLst>
                <a:path w="335" h="798" extrusionOk="0">
                  <a:moveTo>
                    <a:pt x="168" y="0"/>
                  </a:moveTo>
                  <a:cubicBezTo>
                    <a:pt x="84" y="0"/>
                    <a:pt x="1" y="84"/>
                    <a:pt x="1" y="167"/>
                  </a:cubicBezTo>
                  <a:lnTo>
                    <a:pt x="1" y="631"/>
                  </a:lnTo>
                  <a:cubicBezTo>
                    <a:pt x="1" y="715"/>
                    <a:pt x="84" y="798"/>
                    <a:pt x="168" y="798"/>
                  </a:cubicBezTo>
                  <a:cubicBezTo>
                    <a:pt x="263" y="798"/>
                    <a:pt x="334" y="715"/>
                    <a:pt x="334" y="631"/>
                  </a:cubicBezTo>
                  <a:lnTo>
                    <a:pt x="334" y="167"/>
                  </a:lnTo>
                  <a:cubicBezTo>
                    <a:pt x="334" y="84"/>
                    <a:pt x="263" y="0"/>
                    <a:pt x="16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73" name="Google Shape;12871;p60"/>
            <p:cNvSpPr/>
            <p:nvPr/>
          </p:nvSpPr>
          <p:spPr>
            <a:xfrm>
              <a:off x="1458309" y="2460582"/>
              <a:ext cx="18988" cy="23090"/>
            </a:xfrm>
            <a:custGeom>
              <a:avLst/>
              <a:gdLst/>
              <a:ahLst/>
              <a:cxnLst/>
              <a:rect l="l" t="t" r="r" b="b"/>
              <a:pathLst>
                <a:path w="597" h="726" extrusionOk="0">
                  <a:moveTo>
                    <a:pt x="190" y="1"/>
                  </a:moveTo>
                  <a:cubicBezTo>
                    <a:pt x="161" y="1"/>
                    <a:pt x="132" y="9"/>
                    <a:pt x="108" y="25"/>
                  </a:cubicBezTo>
                  <a:cubicBezTo>
                    <a:pt x="25" y="61"/>
                    <a:pt x="1" y="168"/>
                    <a:pt x="48" y="240"/>
                  </a:cubicBezTo>
                  <a:lnTo>
                    <a:pt x="275" y="644"/>
                  </a:lnTo>
                  <a:cubicBezTo>
                    <a:pt x="299" y="693"/>
                    <a:pt x="357" y="726"/>
                    <a:pt x="414" y="726"/>
                  </a:cubicBezTo>
                  <a:cubicBezTo>
                    <a:pt x="441" y="726"/>
                    <a:pt x="466" y="719"/>
                    <a:pt x="489" y="704"/>
                  </a:cubicBezTo>
                  <a:cubicBezTo>
                    <a:pt x="572" y="656"/>
                    <a:pt x="596" y="573"/>
                    <a:pt x="548" y="478"/>
                  </a:cubicBezTo>
                  <a:lnTo>
                    <a:pt x="322" y="85"/>
                  </a:lnTo>
                  <a:cubicBezTo>
                    <a:pt x="299" y="30"/>
                    <a:pt x="244" y="1"/>
                    <a:pt x="19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74" name="Google Shape;12872;p60"/>
            <p:cNvSpPr/>
            <p:nvPr/>
          </p:nvSpPr>
          <p:spPr>
            <a:xfrm>
              <a:off x="1425741" y="2492768"/>
              <a:ext cx="25031" cy="17874"/>
            </a:xfrm>
            <a:custGeom>
              <a:avLst/>
              <a:gdLst/>
              <a:ahLst/>
              <a:cxnLst/>
              <a:rect l="l" t="t" r="r" b="b"/>
              <a:pathLst>
                <a:path w="787" h="562" extrusionOk="0">
                  <a:moveTo>
                    <a:pt x="181" y="1"/>
                  </a:moveTo>
                  <a:cubicBezTo>
                    <a:pt x="126" y="1"/>
                    <a:pt x="72" y="30"/>
                    <a:pt x="48" y="85"/>
                  </a:cubicBezTo>
                  <a:cubicBezTo>
                    <a:pt x="1" y="156"/>
                    <a:pt x="25" y="263"/>
                    <a:pt x="108" y="299"/>
                  </a:cubicBezTo>
                  <a:cubicBezTo>
                    <a:pt x="501" y="525"/>
                    <a:pt x="501" y="561"/>
                    <a:pt x="584" y="561"/>
                  </a:cubicBezTo>
                  <a:cubicBezTo>
                    <a:pt x="632" y="561"/>
                    <a:pt x="703" y="525"/>
                    <a:pt x="727" y="466"/>
                  </a:cubicBezTo>
                  <a:cubicBezTo>
                    <a:pt x="787" y="394"/>
                    <a:pt x="751" y="287"/>
                    <a:pt x="668" y="240"/>
                  </a:cubicBezTo>
                  <a:lnTo>
                    <a:pt x="263" y="25"/>
                  </a:lnTo>
                  <a:cubicBezTo>
                    <a:pt x="238" y="9"/>
                    <a:pt x="209" y="1"/>
                    <a:pt x="18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75" name="Google Shape;12873;p60"/>
            <p:cNvSpPr/>
            <p:nvPr/>
          </p:nvSpPr>
          <p:spPr>
            <a:xfrm>
              <a:off x="1414768" y="2535959"/>
              <a:ext cx="25031" cy="10655"/>
            </a:xfrm>
            <a:custGeom>
              <a:avLst/>
              <a:gdLst/>
              <a:ahLst/>
              <a:cxnLst/>
              <a:rect l="l" t="t" r="r" b="b"/>
              <a:pathLst>
                <a:path w="787" h="335" extrusionOk="0">
                  <a:moveTo>
                    <a:pt x="167" y="1"/>
                  </a:moveTo>
                  <a:cubicBezTo>
                    <a:pt x="72" y="1"/>
                    <a:pt x="1" y="72"/>
                    <a:pt x="1" y="167"/>
                  </a:cubicBezTo>
                  <a:cubicBezTo>
                    <a:pt x="1" y="251"/>
                    <a:pt x="72" y="334"/>
                    <a:pt x="167" y="334"/>
                  </a:cubicBezTo>
                  <a:lnTo>
                    <a:pt x="632" y="334"/>
                  </a:lnTo>
                  <a:cubicBezTo>
                    <a:pt x="715" y="334"/>
                    <a:pt x="786" y="251"/>
                    <a:pt x="786" y="167"/>
                  </a:cubicBezTo>
                  <a:cubicBezTo>
                    <a:pt x="786" y="72"/>
                    <a:pt x="715" y="1"/>
                    <a:pt x="63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76" name="Google Shape;12874;p60"/>
            <p:cNvSpPr/>
            <p:nvPr/>
          </p:nvSpPr>
          <p:spPr>
            <a:xfrm>
              <a:off x="1573825" y="2537104"/>
              <a:ext cx="24999" cy="10241"/>
            </a:xfrm>
            <a:custGeom>
              <a:avLst/>
              <a:gdLst/>
              <a:ahLst/>
              <a:cxnLst/>
              <a:rect l="l" t="t" r="r" b="b"/>
              <a:pathLst>
                <a:path w="786" h="322" extrusionOk="0">
                  <a:moveTo>
                    <a:pt x="167" y="0"/>
                  </a:moveTo>
                  <a:cubicBezTo>
                    <a:pt x="72" y="0"/>
                    <a:pt x="0" y="72"/>
                    <a:pt x="0" y="155"/>
                  </a:cubicBezTo>
                  <a:cubicBezTo>
                    <a:pt x="0" y="251"/>
                    <a:pt x="72" y="322"/>
                    <a:pt x="167" y="322"/>
                  </a:cubicBezTo>
                  <a:lnTo>
                    <a:pt x="631" y="322"/>
                  </a:lnTo>
                  <a:cubicBezTo>
                    <a:pt x="715" y="322"/>
                    <a:pt x="786" y="251"/>
                    <a:pt x="786" y="155"/>
                  </a:cubicBezTo>
                  <a:cubicBezTo>
                    <a:pt x="786" y="72"/>
                    <a:pt x="715" y="0"/>
                    <a:pt x="6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77" name="Google Shape;12875;p60"/>
            <p:cNvSpPr/>
            <p:nvPr/>
          </p:nvSpPr>
          <p:spPr>
            <a:xfrm>
              <a:off x="1563965" y="2493627"/>
              <a:ext cx="24649" cy="17525"/>
            </a:xfrm>
            <a:custGeom>
              <a:avLst/>
              <a:gdLst/>
              <a:ahLst/>
              <a:cxnLst/>
              <a:rect l="l" t="t" r="r" b="b"/>
              <a:pathLst>
                <a:path w="775" h="551" extrusionOk="0">
                  <a:moveTo>
                    <a:pt x="576" y="0"/>
                  </a:moveTo>
                  <a:cubicBezTo>
                    <a:pt x="549" y="0"/>
                    <a:pt x="523" y="7"/>
                    <a:pt x="501" y="22"/>
                  </a:cubicBezTo>
                  <a:lnTo>
                    <a:pt x="108" y="248"/>
                  </a:lnTo>
                  <a:cubicBezTo>
                    <a:pt x="24" y="296"/>
                    <a:pt x="1" y="391"/>
                    <a:pt x="48" y="475"/>
                  </a:cubicBezTo>
                  <a:cubicBezTo>
                    <a:pt x="73" y="524"/>
                    <a:pt x="132" y="550"/>
                    <a:pt x="189" y="550"/>
                  </a:cubicBezTo>
                  <a:cubicBezTo>
                    <a:pt x="215" y="550"/>
                    <a:pt x="240" y="545"/>
                    <a:pt x="263" y="534"/>
                  </a:cubicBezTo>
                  <a:lnTo>
                    <a:pt x="667" y="308"/>
                  </a:lnTo>
                  <a:cubicBezTo>
                    <a:pt x="739" y="260"/>
                    <a:pt x="774" y="153"/>
                    <a:pt x="727" y="82"/>
                  </a:cubicBezTo>
                  <a:cubicBezTo>
                    <a:pt x="694" y="33"/>
                    <a:pt x="633" y="0"/>
                    <a:pt x="57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78" name="Google Shape;12876;p60"/>
            <p:cNvSpPr/>
            <p:nvPr/>
          </p:nvSpPr>
          <p:spPr>
            <a:xfrm>
              <a:off x="1537853" y="2461440"/>
              <a:ext cx="18956" cy="23090"/>
            </a:xfrm>
            <a:custGeom>
              <a:avLst/>
              <a:gdLst/>
              <a:ahLst/>
              <a:cxnLst/>
              <a:rect l="l" t="t" r="r" b="b"/>
              <a:pathLst>
                <a:path w="596" h="726" extrusionOk="0">
                  <a:moveTo>
                    <a:pt x="414" y="0"/>
                  </a:moveTo>
                  <a:cubicBezTo>
                    <a:pt x="357" y="0"/>
                    <a:pt x="298" y="33"/>
                    <a:pt x="274" y="82"/>
                  </a:cubicBezTo>
                  <a:lnTo>
                    <a:pt x="48" y="486"/>
                  </a:lnTo>
                  <a:cubicBezTo>
                    <a:pt x="0" y="558"/>
                    <a:pt x="36" y="665"/>
                    <a:pt x="107" y="701"/>
                  </a:cubicBezTo>
                  <a:cubicBezTo>
                    <a:pt x="132" y="718"/>
                    <a:pt x="162" y="725"/>
                    <a:pt x="192" y="725"/>
                  </a:cubicBezTo>
                  <a:cubicBezTo>
                    <a:pt x="247" y="725"/>
                    <a:pt x="303" y="699"/>
                    <a:pt x="333" y="653"/>
                  </a:cubicBezTo>
                  <a:lnTo>
                    <a:pt x="548" y="248"/>
                  </a:lnTo>
                  <a:cubicBezTo>
                    <a:pt x="595" y="177"/>
                    <a:pt x="572" y="70"/>
                    <a:pt x="488" y="22"/>
                  </a:cubicBezTo>
                  <a:cubicBezTo>
                    <a:pt x="466" y="7"/>
                    <a:pt x="440" y="0"/>
                    <a:pt x="41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979" name="Google Shape;12934;p60"/>
          <p:cNvGrpSpPr/>
          <p:nvPr/>
        </p:nvGrpSpPr>
        <p:grpSpPr>
          <a:xfrm>
            <a:off x="9966730" y="3905354"/>
            <a:ext cx="449519" cy="451411"/>
            <a:chOff x="3972749" y="2894211"/>
            <a:chExt cx="355230" cy="356725"/>
          </a:xfrm>
          <a:solidFill>
            <a:srgbClr val="0D4D98"/>
          </a:solidFill>
        </p:grpSpPr>
        <p:sp>
          <p:nvSpPr>
            <p:cNvPr id="980" name="Google Shape;12935;p60"/>
            <p:cNvSpPr/>
            <p:nvPr/>
          </p:nvSpPr>
          <p:spPr>
            <a:xfrm>
              <a:off x="3973512" y="3208508"/>
              <a:ext cx="351795" cy="10623"/>
            </a:xfrm>
            <a:custGeom>
              <a:avLst/>
              <a:gdLst/>
              <a:ahLst/>
              <a:cxnLst/>
              <a:rect l="l" t="t" r="r" b="b"/>
              <a:pathLst>
                <a:path w="11061" h="334" extrusionOk="0">
                  <a:moveTo>
                    <a:pt x="167" y="0"/>
                  </a:moveTo>
                  <a:cubicBezTo>
                    <a:pt x="83" y="0"/>
                    <a:pt x="0" y="84"/>
                    <a:pt x="0" y="167"/>
                  </a:cubicBezTo>
                  <a:cubicBezTo>
                    <a:pt x="0" y="262"/>
                    <a:pt x="83" y="334"/>
                    <a:pt x="167" y="334"/>
                  </a:cubicBezTo>
                  <a:lnTo>
                    <a:pt x="10906" y="334"/>
                  </a:lnTo>
                  <a:cubicBezTo>
                    <a:pt x="10990" y="334"/>
                    <a:pt x="11061" y="262"/>
                    <a:pt x="11061" y="167"/>
                  </a:cubicBezTo>
                  <a:cubicBezTo>
                    <a:pt x="11061" y="84"/>
                    <a:pt x="10990" y="0"/>
                    <a:pt x="1090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81" name="Google Shape;12936;p60"/>
            <p:cNvSpPr/>
            <p:nvPr/>
          </p:nvSpPr>
          <p:spPr>
            <a:xfrm>
              <a:off x="4116253" y="3052091"/>
              <a:ext cx="142804" cy="140546"/>
            </a:xfrm>
            <a:custGeom>
              <a:avLst/>
              <a:gdLst/>
              <a:ahLst/>
              <a:cxnLst/>
              <a:rect l="l" t="t" r="r" b="b"/>
              <a:pathLst>
                <a:path w="4490" h="4419" extrusionOk="0">
                  <a:moveTo>
                    <a:pt x="3799" y="322"/>
                  </a:moveTo>
                  <a:cubicBezTo>
                    <a:pt x="3882" y="322"/>
                    <a:pt x="3977" y="358"/>
                    <a:pt x="4049" y="430"/>
                  </a:cubicBezTo>
                  <a:cubicBezTo>
                    <a:pt x="4120" y="501"/>
                    <a:pt x="4156" y="596"/>
                    <a:pt x="4156" y="692"/>
                  </a:cubicBezTo>
                  <a:cubicBezTo>
                    <a:pt x="4156" y="727"/>
                    <a:pt x="4156" y="751"/>
                    <a:pt x="4132" y="799"/>
                  </a:cubicBezTo>
                  <a:lnTo>
                    <a:pt x="3680" y="334"/>
                  </a:lnTo>
                  <a:cubicBezTo>
                    <a:pt x="3704" y="322"/>
                    <a:pt x="3751" y="322"/>
                    <a:pt x="3799" y="322"/>
                  </a:cubicBezTo>
                  <a:close/>
                  <a:moveTo>
                    <a:pt x="3406" y="549"/>
                  </a:moveTo>
                  <a:lnTo>
                    <a:pt x="3930" y="1061"/>
                  </a:lnTo>
                  <a:lnTo>
                    <a:pt x="3823" y="1168"/>
                  </a:lnTo>
                  <a:lnTo>
                    <a:pt x="3299" y="656"/>
                  </a:lnTo>
                  <a:lnTo>
                    <a:pt x="3406" y="549"/>
                  </a:lnTo>
                  <a:close/>
                  <a:moveTo>
                    <a:pt x="584" y="3489"/>
                  </a:moveTo>
                  <a:lnTo>
                    <a:pt x="953" y="3870"/>
                  </a:lnTo>
                  <a:lnTo>
                    <a:pt x="417" y="4025"/>
                  </a:lnTo>
                  <a:lnTo>
                    <a:pt x="417" y="4025"/>
                  </a:lnTo>
                  <a:lnTo>
                    <a:pt x="584" y="3489"/>
                  </a:lnTo>
                  <a:close/>
                  <a:moveTo>
                    <a:pt x="3799" y="1"/>
                  </a:moveTo>
                  <a:cubicBezTo>
                    <a:pt x="3608" y="1"/>
                    <a:pt x="3442" y="72"/>
                    <a:pt x="3299" y="191"/>
                  </a:cubicBezTo>
                  <a:lnTo>
                    <a:pt x="477" y="2989"/>
                  </a:lnTo>
                  <a:cubicBezTo>
                    <a:pt x="441" y="3013"/>
                    <a:pt x="417" y="3049"/>
                    <a:pt x="406" y="3073"/>
                  </a:cubicBezTo>
                  <a:cubicBezTo>
                    <a:pt x="382" y="3085"/>
                    <a:pt x="382" y="3108"/>
                    <a:pt x="370" y="3108"/>
                  </a:cubicBezTo>
                  <a:cubicBezTo>
                    <a:pt x="334" y="3144"/>
                    <a:pt x="322" y="3192"/>
                    <a:pt x="310" y="3228"/>
                  </a:cubicBezTo>
                  <a:lnTo>
                    <a:pt x="13" y="4204"/>
                  </a:lnTo>
                  <a:cubicBezTo>
                    <a:pt x="1" y="4263"/>
                    <a:pt x="13" y="4323"/>
                    <a:pt x="60" y="4371"/>
                  </a:cubicBezTo>
                  <a:cubicBezTo>
                    <a:pt x="84" y="4406"/>
                    <a:pt x="132" y="4418"/>
                    <a:pt x="179" y="4418"/>
                  </a:cubicBezTo>
                  <a:lnTo>
                    <a:pt x="215" y="4418"/>
                  </a:lnTo>
                  <a:lnTo>
                    <a:pt x="1203" y="4120"/>
                  </a:lnTo>
                  <a:cubicBezTo>
                    <a:pt x="1287" y="4085"/>
                    <a:pt x="1382" y="4025"/>
                    <a:pt x="1453" y="3966"/>
                  </a:cubicBezTo>
                  <a:lnTo>
                    <a:pt x="2953" y="2477"/>
                  </a:lnTo>
                  <a:cubicBezTo>
                    <a:pt x="3013" y="2418"/>
                    <a:pt x="3013" y="2311"/>
                    <a:pt x="2953" y="2239"/>
                  </a:cubicBezTo>
                  <a:cubicBezTo>
                    <a:pt x="2930" y="2210"/>
                    <a:pt x="2891" y="2195"/>
                    <a:pt x="2848" y="2195"/>
                  </a:cubicBezTo>
                  <a:cubicBezTo>
                    <a:pt x="2805" y="2195"/>
                    <a:pt x="2757" y="2210"/>
                    <a:pt x="2715" y="2239"/>
                  </a:cubicBezTo>
                  <a:lnTo>
                    <a:pt x="1263" y="3680"/>
                  </a:lnTo>
                  <a:lnTo>
                    <a:pt x="739" y="3168"/>
                  </a:lnTo>
                  <a:lnTo>
                    <a:pt x="3061" y="870"/>
                  </a:lnTo>
                  <a:lnTo>
                    <a:pt x="3584" y="1394"/>
                  </a:lnTo>
                  <a:lnTo>
                    <a:pt x="3180" y="1787"/>
                  </a:lnTo>
                  <a:cubicBezTo>
                    <a:pt x="3120" y="1846"/>
                    <a:pt x="3120" y="1942"/>
                    <a:pt x="3180" y="2025"/>
                  </a:cubicBezTo>
                  <a:cubicBezTo>
                    <a:pt x="3209" y="2055"/>
                    <a:pt x="3251" y="2070"/>
                    <a:pt x="3294" y="2070"/>
                  </a:cubicBezTo>
                  <a:cubicBezTo>
                    <a:pt x="3337" y="2070"/>
                    <a:pt x="3382" y="2055"/>
                    <a:pt x="3418" y="2025"/>
                  </a:cubicBezTo>
                  <a:lnTo>
                    <a:pt x="3906" y="1525"/>
                  </a:lnTo>
                  <a:cubicBezTo>
                    <a:pt x="3930" y="1525"/>
                    <a:pt x="3930" y="1513"/>
                    <a:pt x="3942" y="1513"/>
                  </a:cubicBezTo>
                  <a:cubicBezTo>
                    <a:pt x="3954" y="1501"/>
                    <a:pt x="3954" y="1501"/>
                    <a:pt x="3954" y="1489"/>
                  </a:cubicBezTo>
                  <a:lnTo>
                    <a:pt x="4287" y="1168"/>
                  </a:lnTo>
                  <a:cubicBezTo>
                    <a:pt x="4418" y="1037"/>
                    <a:pt x="4489" y="858"/>
                    <a:pt x="4489" y="680"/>
                  </a:cubicBezTo>
                  <a:cubicBezTo>
                    <a:pt x="4477" y="489"/>
                    <a:pt x="4406" y="322"/>
                    <a:pt x="4275" y="191"/>
                  </a:cubicBezTo>
                  <a:cubicBezTo>
                    <a:pt x="4132" y="72"/>
                    <a:pt x="3977" y="1"/>
                    <a:pt x="379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82" name="Google Shape;12937;p60"/>
            <p:cNvSpPr/>
            <p:nvPr/>
          </p:nvSpPr>
          <p:spPr>
            <a:xfrm>
              <a:off x="3995839" y="2992647"/>
              <a:ext cx="54927" cy="37148"/>
            </a:xfrm>
            <a:custGeom>
              <a:avLst/>
              <a:gdLst/>
              <a:ahLst/>
              <a:cxnLst/>
              <a:rect l="l" t="t" r="r" b="b"/>
              <a:pathLst>
                <a:path w="1727" h="1168" extrusionOk="0">
                  <a:moveTo>
                    <a:pt x="1394" y="346"/>
                  </a:moveTo>
                  <a:lnTo>
                    <a:pt x="1394" y="834"/>
                  </a:lnTo>
                  <a:lnTo>
                    <a:pt x="334" y="834"/>
                  </a:lnTo>
                  <a:lnTo>
                    <a:pt x="334" y="346"/>
                  </a:lnTo>
                  <a:close/>
                  <a:moveTo>
                    <a:pt x="286" y="1"/>
                  </a:moveTo>
                  <a:cubicBezTo>
                    <a:pt x="143" y="1"/>
                    <a:pt x="1" y="144"/>
                    <a:pt x="1" y="286"/>
                  </a:cubicBezTo>
                  <a:lnTo>
                    <a:pt x="1" y="882"/>
                  </a:lnTo>
                  <a:cubicBezTo>
                    <a:pt x="1" y="1037"/>
                    <a:pt x="143" y="1167"/>
                    <a:pt x="286" y="1167"/>
                  </a:cubicBezTo>
                  <a:lnTo>
                    <a:pt x="1453" y="1167"/>
                  </a:lnTo>
                  <a:cubicBezTo>
                    <a:pt x="1596" y="1167"/>
                    <a:pt x="1727" y="1037"/>
                    <a:pt x="1727" y="882"/>
                  </a:cubicBezTo>
                  <a:lnTo>
                    <a:pt x="1727" y="286"/>
                  </a:lnTo>
                  <a:cubicBezTo>
                    <a:pt x="1727" y="144"/>
                    <a:pt x="1596" y="1"/>
                    <a:pt x="145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83" name="Google Shape;12938;p60"/>
            <p:cNvSpPr/>
            <p:nvPr/>
          </p:nvSpPr>
          <p:spPr>
            <a:xfrm>
              <a:off x="4249548" y="2992647"/>
              <a:ext cx="54959" cy="37148"/>
            </a:xfrm>
            <a:custGeom>
              <a:avLst/>
              <a:gdLst/>
              <a:ahLst/>
              <a:cxnLst/>
              <a:rect l="l" t="t" r="r" b="b"/>
              <a:pathLst>
                <a:path w="1728" h="1168" extrusionOk="0">
                  <a:moveTo>
                    <a:pt x="1394" y="346"/>
                  </a:moveTo>
                  <a:lnTo>
                    <a:pt x="1394" y="834"/>
                  </a:lnTo>
                  <a:lnTo>
                    <a:pt x="334" y="834"/>
                  </a:lnTo>
                  <a:lnTo>
                    <a:pt x="334" y="346"/>
                  </a:lnTo>
                  <a:close/>
                  <a:moveTo>
                    <a:pt x="286" y="1"/>
                  </a:moveTo>
                  <a:cubicBezTo>
                    <a:pt x="144" y="1"/>
                    <a:pt x="1" y="144"/>
                    <a:pt x="1" y="286"/>
                  </a:cubicBezTo>
                  <a:lnTo>
                    <a:pt x="1" y="882"/>
                  </a:lnTo>
                  <a:cubicBezTo>
                    <a:pt x="1" y="1037"/>
                    <a:pt x="144" y="1167"/>
                    <a:pt x="286" y="1167"/>
                  </a:cubicBezTo>
                  <a:lnTo>
                    <a:pt x="1453" y="1167"/>
                  </a:lnTo>
                  <a:cubicBezTo>
                    <a:pt x="1596" y="1167"/>
                    <a:pt x="1727" y="1037"/>
                    <a:pt x="1727" y="882"/>
                  </a:cubicBezTo>
                  <a:lnTo>
                    <a:pt x="1727" y="286"/>
                  </a:lnTo>
                  <a:cubicBezTo>
                    <a:pt x="1727" y="144"/>
                    <a:pt x="1596" y="1"/>
                    <a:pt x="145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84" name="Google Shape;12939;p60"/>
            <p:cNvSpPr/>
            <p:nvPr/>
          </p:nvSpPr>
          <p:spPr>
            <a:xfrm>
              <a:off x="3972749" y="2894211"/>
              <a:ext cx="355230" cy="356725"/>
            </a:xfrm>
            <a:custGeom>
              <a:avLst/>
              <a:gdLst/>
              <a:ahLst/>
              <a:cxnLst/>
              <a:rect l="l" t="t" r="r" b="b"/>
              <a:pathLst>
                <a:path w="11169" h="11216" extrusionOk="0">
                  <a:moveTo>
                    <a:pt x="9775" y="0"/>
                  </a:moveTo>
                  <a:cubicBezTo>
                    <a:pt x="9692" y="0"/>
                    <a:pt x="9620" y="83"/>
                    <a:pt x="9620" y="167"/>
                  </a:cubicBezTo>
                  <a:lnTo>
                    <a:pt x="9620" y="560"/>
                  </a:lnTo>
                  <a:cubicBezTo>
                    <a:pt x="9620" y="881"/>
                    <a:pt x="9347" y="1155"/>
                    <a:pt x="9025" y="1155"/>
                  </a:cubicBezTo>
                  <a:lnTo>
                    <a:pt x="6382" y="1155"/>
                  </a:lnTo>
                  <a:cubicBezTo>
                    <a:pt x="5882" y="1155"/>
                    <a:pt x="5453" y="1572"/>
                    <a:pt x="5453" y="2084"/>
                  </a:cubicBezTo>
                  <a:lnTo>
                    <a:pt x="5453" y="2369"/>
                  </a:lnTo>
                  <a:lnTo>
                    <a:pt x="750" y="2369"/>
                  </a:lnTo>
                  <a:cubicBezTo>
                    <a:pt x="346" y="2369"/>
                    <a:pt x="12" y="2703"/>
                    <a:pt x="12" y="3096"/>
                  </a:cubicBezTo>
                  <a:lnTo>
                    <a:pt x="12" y="7596"/>
                  </a:lnTo>
                  <a:cubicBezTo>
                    <a:pt x="12" y="7680"/>
                    <a:pt x="95" y="7763"/>
                    <a:pt x="179" y="7763"/>
                  </a:cubicBezTo>
                  <a:cubicBezTo>
                    <a:pt x="274" y="7763"/>
                    <a:pt x="346" y="7680"/>
                    <a:pt x="346" y="7596"/>
                  </a:cubicBezTo>
                  <a:lnTo>
                    <a:pt x="346" y="4822"/>
                  </a:lnTo>
                  <a:lnTo>
                    <a:pt x="10835" y="4822"/>
                  </a:lnTo>
                  <a:lnTo>
                    <a:pt x="10835" y="10478"/>
                  </a:lnTo>
                  <a:cubicBezTo>
                    <a:pt x="10835" y="10704"/>
                    <a:pt x="10656" y="10882"/>
                    <a:pt x="10430" y="10882"/>
                  </a:cubicBezTo>
                  <a:lnTo>
                    <a:pt x="727" y="10882"/>
                  </a:lnTo>
                  <a:cubicBezTo>
                    <a:pt x="512" y="10882"/>
                    <a:pt x="322" y="10704"/>
                    <a:pt x="322" y="10478"/>
                  </a:cubicBezTo>
                  <a:lnTo>
                    <a:pt x="322" y="8263"/>
                  </a:lnTo>
                  <a:cubicBezTo>
                    <a:pt x="322" y="8180"/>
                    <a:pt x="250" y="8096"/>
                    <a:pt x="167" y="8096"/>
                  </a:cubicBezTo>
                  <a:cubicBezTo>
                    <a:pt x="72" y="8096"/>
                    <a:pt x="0" y="8180"/>
                    <a:pt x="0" y="8263"/>
                  </a:cubicBezTo>
                  <a:lnTo>
                    <a:pt x="0" y="10478"/>
                  </a:lnTo>
                  <a:cubicBezTo>
                    <a:pt x="0" y="10882"/>
                    <a:pt x="322" y="11216"/>
                    <a:pt x="727" y="11216"/>
                  </a:cubicBezTo>
                  <a:lnTo>
                    <a:pt x="10418" y="11216"/>
                  </a:lnTo>
                  <a:cubicBezTo>
                    <a:pt x="10823" y="11216"/>
                    <a:pt x="11144" y="10882"/>
                    <a:pt x="11144" y="10478"/>
                  </a:cubicBezTo>
                  <a:lnTo>
                    <a:pt x="11144" y="3096"/>
                  </a:lnTo>
                  <a:cubicBezTo>
                    <a:pt x="11168" y="2691"/>
                    <a:pt x="10835" y="2369"/>
                    <a:pt x="10430" y="2369"/>
                  </a:cubicBezTo>
                  <a:lnTo>
                    <a:pt x="8823" y="2369"/>
                  </a:lnTo>
                  <a:cubicBezTo>
                    <a:pt x="8739" y="2369"/>
                    <a:pt x="8668" y="2441"/>
                    <a:pt x="8668" y="2536"/>
                  </a:cubicBezTo>
                  <a:cubicBezTo>
                    <a:pt x="8668" y="2619"/>
                    <a:pt x="8739" y="2703"/>
                    <a:pt x="8823" y="2703"/>
                  </a:cubicBezTo>
                  <a:lnTo>
                    <a:pt x="10430" y="2703"/>
                  </a:lnTo>
                  <a:cubicBezTo>
                    <a:pt x="10656" y="2703"/>
                    <a:pt x="10835" y="2881"/>
                    <a:pt x="10835" y="3096"/>
                  </a:cubicBezTo>
                  <a:lnTo>
                    <a:pt x="10835" y="4501"/>
                  </a:lnTo>
                  <a:lnTo>
                    <a:pt x="346" y="4501"/>
                  </a:lnTo>
                  <a:lnTo>
                    <a:pt x="346" y="3096"/>
                  </a:lnTo>
                  <a:cubicBezTo>
                    <a:pt x="346" y="2881"/>
                    <a:pt x="524" y="2703"/>
                    <a:pt x="750" y="2703"/>
                  </a:cubicBezTo>
                  <a:lnTo>
                    <a:pt x="8168" y="2703"/>
                  </a:lnTo>
                  <a:cubicBezTo>
                    <a:pt x="8263" y="2703"/>
                    <a:pt x="8335" y="2619"/>
                    <a:pt x="8335" y="2536"/>
                  </a:cubicBezTo>
                  <a:cubicBezTo>
                    <a:pt x="8335" y="2441"/>
                    <a:pt x="8263" y="2369"/>
                    <a:pt x="8168" y="2369"/>
                  </a:cubicBezTo>
                  <a:lnTo>
                    <a:pt x="5775" y="2369"/>
                  </a:lnTo>
                  <a:lnTo>
                    <a:pt x="5775" y="2084"/>
                  </a:lnTo>
                  <a:cubicBezTo>
                    <a:pt x="5775" y="1762"/>
                    <a:pt x="6049" y="1488"/>
                    <a:pt x="6370" y="1488"/>
                  </a:cubicBezTo>
                  <a:lnTo>
                    <a:pt x="9001" y="1488"/>
                  </a:lnTo>
                  <a:cubicBezTo>
                    <a:pt x="9513" y="1488"/>
                    <a:pt x="9942" y="1072"/>
                    <a:pt x="9942" y="560"/>
                  </a:cubicBezTo>
                  <a:lnTo>
                    <a:pt x="9942" y="167"/>
                  </a:lnTo>
                  <a:cubicBezTo>
                    <a:pt x="9942" y="83"/>
                    <a:pt x="9871" y="0"/>
                    <a:pt x="977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985" name="Google Shape;12940;p60"/>
          <p:cNvGrpSpPr/>
          <p:nvPr/>
        </p:nvGrpSpPr>
        <p:grpSpPr>
          <a:xfrm>
            <a:off x="9431798" y="5851247"/>
            <a:ext cx="450486" cy="389633"/>
            <a:chOff x="3527797" y="2918796"/>
            <a:chExt cx="355993" cy="307904"/>
          </a:xfrm>
          <a:solidFill>
            <a:srgbClr val="0D4D98"/>
          </a:solidFill>
        </p:grpSpPr>
        <p:sp>
          <p:nvSpPr>
            <p:cNvPr id="986" name="Google Shape;12941;p60"/>
            <p:cNvSpPr/>
            <p:nvPr/>
          </p:nvSpPr>
          <p:spPr>
            <a:xfrm>
              <a:off x="3527797" y="2918796"/>
              <a:ext cx="355993" cy="307904"/>
            </a:xfrm>
            <a:custGeom>
              <a:avLst/>
              <a:gdLst/>
              <a:ahLst/>
              <a:cxnLst/>
              <a:rect l="l" t="t" r="r" b="b"/>
              <a:pathLst>
                <a:path w="11193" h="9681" extrusionOk="0">
                  <a:moveTo>
                    <a:pt x="6966" y="3597"/>
                  </a:moveTo>
                  <a:lnTo>
                    <a:pt x="7692" y="4216"/>
                  </a:lnTo>
                  <a:cubicBezTo>
                    <a:pt x="7620" y="4311"/>
                    <a:pt x="7525" y="4382"/>
                    <a:pt x="7454" y="4466"/>
                  </a:cubicBezTo>
                  <a:cubicBezTo>
                    <a:pt x="7335" y="4371"/>
                    <a:pt x="6799" y="3906"/>
                    <a:pt x="6763" y="3870"/>
                  </a:cubicBezTo>
                  <a:cubicBezTo>
                    <a:pt x="6858" y="3740"/>
                    <a:pt x="6966" y="3609"/>
                    <a:pt x="6966" y="3597"/>
                  </a:cubicBezTo>
                  <a:close/>
                  <a:moveTo>
                    <a:pt x="10549" y="322"/>
                  </a:moveTo>
                  <a:cubicBezTo>
                    <a:pt x="10716" y="322"/>
                    <a:pt x="10871" y="453"/>
                    <a:pt x="10871" y="632"/>
                  </a:cubicBezTo>
                  <a:lnTo>
                    <a:pt x="10871" y="4347"/>
                  </a:lnTo>
                  <a:cubicBezTo>
                    <a:pt x="10871" y="4513"/>
                    <a:pt x="10728" y="4668"/>
                    <a:pt x="10549" y="4668"/>
                  </a:cubicBezTo>
                  <a:lnTo>
                    <a:pt x="7716" y="4668"/>
                  </a:lnTo>
                  <a:cubicBezTo>
                    <a:pt x="7716" y="4668"/>
                    <a:pt x="7811" y="4561"/>
                    <a:pt x="7870" y="4490"/>
                  </a:cubicBezTo>
                  <a:cubicBezTo>
                    <a:pt x="7894" y="4454"/>
                    <a:pt x="9383" y="3073"/>
                    <a:pt x="9835" y="1227"/>
                  </a:cubicBezTo>
                  <a:cubicBezTo>
                    <a:pt x="9874" y="1091"/>
                    <a:pt x="9769" y="970"/>
                    <a:pt x="9645" y="970"/>
                  </a:cubicBezTo>
                  <a:cubicBezTo>
                    <a:pt x="9618" y="970"/>
                    <a:pt x="9589" y="976"/>
                    <a:pt x="9561" y="989"/>
                  </a:cubicBezTo>
                  <a:cubicBezTo>
                    <a:pt x="8930" y="1251"/>
                    <a:pt x="8311" y="1668"/>
                    <a:pt x="7716" y="2239"/>
                  </a:cubicBezTo>
                  <a:cubicBezTo>
                    <a:pt x="7656" y="2299"/>
                    <a:pt x="7632" y="2406"/>
                    <a:pt x="7716" y="2477"/>
                  </a:cubicBezTo>
                  <a:cubicBezTo>
                    <a:pt x="7747" y="2509"/>
                    <a:pt x="7788" y="2527"/>
                    <a:pt x="7831" y="2527"/>
                  </a:cubicBezTo>
                  <a:cubicBezTo>
                    <a:pt x="7871" y="2527"/>
                    <a:pt x="7914" y="2512"/>
                    <a:pt x="7954" y="2477"/>
                  </a:cubicBezTo>
                  <a:cubicBezTo>
                    <a:pt x="8442" y="2013"/>
                    <a:pt x="8930" y="1656"/>
                    <a:pt x="9454" y="1406"/>
                  </a:cubicBezTo>
                  <a:lnTo>
                    <a:pt x="9454" y="1406"/>
                  </a:lnTo>
                  <a:cubicBezTo>
                    <a:pt x="9180" y="2251"/>
                    <a:pt x="8668" y="3097"/>
                    <a:pt x="7918" y="3954"/>
                  </a:cubicBezTo>
                  <a:lnTo>
                    <a:pt x="7180" y="3311"/>
                  </a:lnTo>
                  <a:cubicBezTo>
                    <a:pt x="7275" y="3180"/>
                    <a:pt x="7382" y="3061"/>
                    <a:pt x="7501" y="2942"/>
                  </a:cubicBezTo>
                  <a:cubicBezTo>
                    <a:pt x="7561" y="2858"/>
                    <a:pt x="7561" y="2763"/>
                    <a:pt x="7489" y="2704"/>
                  </a:cubicBezTo>
                  <a:cubicBezTo>
                    <a:pt x="7455" y="2675"/>
                    <a:pt x="7413" y="2660"/>
                    <a:pt x="7372" y="2660"/>
                  </a:cubicBezTo>
                  <a:cubicBezTo>
                    <a:pt x="7327" y="2660"/>
                    <a:pt x="7282" y="2678"/>
                    <a:pt x="7251" y="2716"/>
                  </a:cubicBezTo>
                  <a:cubicBezTo>
                    <a:pt x="7013" y="2966"/>
                    <a:pt x="6775" y="3263"/>
                    <a:pt x="6549" y="3561"/>
                  </a:cubicBezTo>
                  <a:cubicBezTo>
                    <a:pt x="6549" y="3573"/>
                    <a:pt x="6346" y="3835"/>
                    <a:pt x="6025" y="4335"/>
                  </a:cubicBezTo>
                  <a:cubicBezTo>
                    <a:pt x="5998" y="4333"/>
                    <a:pt x="5970" y="4332"/>
                    <a:pt x="5943" y="4332"/>
                  </a:cubicBezTo>
                  <a:cubicBezTo>
                    <a:pt x="5648" y="4332"/>
                    <a:pt x="5352" y="4447"/>
                    <a:pt x="5156" y="4632"/>
                  </a:cubicBezTo>
                  <a:lnTo>
                    <a:pt x="643" y="4632"/>
                  </a:lnTo>
                  <a:cubicBezTo>
                    <a:pt x="477" y="4632"/>
                    <a:pt x="334" y="4502"/>
                    <a:pt x="334" y="4323"/>
                  </a:cubicBezTo>
                  <a:lnTo>
                    <a:pt x="334" y="632"/>
                  </a:lnTo>
                  <a:cubicBezTo>
                    <a:pt x="334" y="465"/>
                    <a:pt x="465" y="322"/>
                    <a:pt x="643" y="322"/>
                  </a:cubicBezTo>
                  <a:close/>
                  <a:moveTo>
                    <a:pt x="6585" y="4132"/>
                  </a:moveTo>
                  <a:lnTo>
                    <a:pt x="7216" y="4692"/>
                  </a:lnTo>
                  <a:cubicBezTo>
                    <a:pt x="7192" y="4728"/>
                    <a:pt x="7085" y="4811"/>
                    <a:pt x="6954" y="4930"/>
                  </a:cubicBezTo>
                  <a:cubicBezTo>
                    <a:pt x="6894" y="4823"/>
                    <a:pt x="6823" y="4740"/>
                    <a:pt x="6727" y="4668"/>
                  </a:cubicBezTo>
                  <a:cubicBezTo>
                    <a:pt x="6620" y="4573"/>
                    <a:pt x="6537" y="4502"/>
                    <a:pt x="6382" y="4442"/>
                  </a:cubicBezTo>
                  <a:cubicBezTo>
                    <a:pt x="6489" y="4275"/>
                    <a:pt x="6561" y="4156"/>
                    <a:pt x="6585" y="4132"/>
                  </a:cubicBezTo>
                  <a:close/>
                  <a:moveTo>
                    <a:pt x="3598" y="5673"/>
                  </a:moveTo>
                  <a:cubicBezTo>
                    <a:pt x="3791" y="5673"/>
                    <a:pt x="3971" y="5794"/>
                    <a:pt x="4049" y="5978"/>
                  </a:cubicBezTo>
                  <a:cubicBezTo>
                    <a:pt x="3941" y="6002"/>
                    <a:pt x="3703" y="6061"/>
                    <a:pt x="3584" y="6085"/>
                  </a:cubicBezTo>
                  <a:cubicBezTo>
                    <a:pt x="3382" y="6121"/>
                    <a:pt x="3310" y="6407"/>
                    <a:pt x="3453" y="6549"/>
                  </a:cubicBezTo>
                  <a:cubicBezTo>
                    <a:pt x="3501" y="6597"/>
                    <a:pt x="3548" y="6633"/>
                    <a:pt x="3584" y="6657"/>
                  </a:cubicBezTo>
                  <a:cubicBezTo>
                    <a:pt x="3382" y="6657"/>
                    <a:pt x="3191" y="6514"/>
                    <a:pt x="3132" y="6299"/>
                  </a:cubicBezTo>
                  <a:cubicBezTo>
                    <a:pt x="3048" y="6037"/>
                    <a:pt x="3203" y="5764"/>
                    <a:pt x="3465" y="5692"/>
                  </a:cubicBezTo>
                  <a:cubicBezTo>
                    <a:pt x="3509" y="5679"/>
                    <a:pt x="3554" y="5673"/>
                    <a:pt x="3598" y="5673"/>
                  </a:cubicBezTo>
                  <a:close/>
                  <a:moveTo>
                    <a:pt x="5952" y="4675"/>
                  </a:moveTo>
                  <a:cubicBezTo>
                    <a:pt x="6182" y="4675"/>
                    <a:pt x="6411" y="4777"/>
                    <a:pt x="6596" y="4990"/>
                  </a:cubicBezTo>
                  <a:cubicBezTo>
                    <a:pt x="6954" y="5406"/>
                    <a:pt x="6799" y="6061"/>
                    <a:pt x="6275" y="6383"/>
                  </a:cubicBezTo>
                  <a:cubicBezTo>
                    <a:pt x="6275" y="6383"/>
                    <a:pt x="5930" y="6609"/>
                    <a:pt x="5430" y="6716"/>
                  </a:cubicBezTo>
                  <a:cubicBezTo>
                    <a:pt x="5346" y="6728"/>
                    <a:pt x="5287" y="6823"/>
                    <a:pt x="5299" y="6907"/>
                  </a:cubicBezTo>
                  <a:cubicBezTo>
                    <a:pt x="5309" y="6988"/>
                    <a:pt x="5379" y="7043"/>
                    <a:pt x="5451" y="7043"/>
                  </a:cubicBezTo>
                  <a:cubicBezTo>
                    <a:pt x="5464" y="7043"/>
                    <a:pt x="5477" y="7041"/>
                    <a:pt x="5489" y="7038"/>
                  </a:cubicBezTo>
                  <a:cubicBezTo>
                    <a:pt x="6037" y="6918"/>
                    <a:pt x="6430" y="6668"/>
                    <a:pt x="6442" y="6668"/>
                  </a:cubicBezTo>
                  <a:cubicBezTo>
                    <a:pt x="6573" y="6585"/>
                    <a:pt x="6692" y="6478"/>
                    <a:pt x="6799" y="6359"/>
                  </a:cubicBezTo>
                  <a:cubicBezTo>
                    <a:pt x="6894" y="6716"/>
                    <a:pt x="7216" y="6966"/>
                    <a:pt x="7585" y="6966"/>
                  </a:cubicBezTo>
                  <a:cubicBezTo>
                    <a:pt x="7644" y="6966"/>
                    <a:pt x="7728" y="6954"/>
                    <a:pt x="7787" y="6942"/>
                  </a:cubicBezTo>
                  <a:cubicBezTo>
                    <a:pt x="7870" y="6918"/>
                    <a:pt x="7930" y="6835"/>
                    <a:pt x="7906" y="6740"/>
                  </a:cubicBezTo>
                  <a:cubicBezTo>
                    <a:pt x="7886" y="6669"/>
                    <a:pt x="7823" y="6616"/>
                    <a:pt x="7746" y="6616"/>
                  </a:cubicBezTo>
                  <a:cubicBezTo>
                    <a:pt x="7732" y="6616"/>
                    <a:pt x="7718" y="6617"/>
                    <a:pt x="7704" y="6621"/>
                  </a:cubicBezTo>
                  <a:cubicBezTo>
                    <a:pt x="7661" y="6632"/>
                    <a:pt x="7619" y="6638"/>
                    <a:pt x="7578" y="6638"/>
                  </a:cubicBezTo>
                  <a:cubicBezTo>
                    <a:pt x="7318" y="6638"/>
                    <a:pt x="7097" y="6422"/>
                    <a:pt x="7097" y="6145"/>
                  </a:cubicBezTo>
                  <a:cubicBezTo>
                    <a:pt x="7097" y="5883"/>
                    <a:pt x="7323" y="5656"/>
                    <a:pt x="7585" y="5656"/>
                  </a:cubicBezTo>
                  <a:cubicBezTo>
                    <a:pt x="7930" y="5656"/>
                    <a:pt x="8168" y="5990"/>
                    <a:pt x="8049" y="6311"/>
                  </a:cubicBezTo>
                  <a:cubicBezTo>
                    <a:pt x="8025" y="6407"/>
                    <a:pt x="8061" y="6490"/>
                    <a:pt x="8156" y="6526"/>
                  </a:cubicBezTo>
                  <a:cubicBezTo>
                    <a:pt x="8171" y="6530"/>
                    <a:pt x="8186" y="6532"/>
                    <a:pt x="8200" y="6532"/>
                  </a:cubicBezTo>
                  <a:cubicBezTo>
                    <a:pt x="8271" y="6532"/>
                    <a:pt x="8339" y="6487"/>
                    <a:pt x="8359" y="6418"/>
                  </a:cubicBezTo>
                  <a:cubicBezTo>
                    <a:pt x="8569" y="5825"/>
                    <a:pt x="8085" y="5329"/>
                    <a:pt x="7564" y="5329"/>
                  </a:cubicBezTo>
                  <a:cubicBezTo>
                    <a:pt x="7406" y="5329"/>
                    <a:pt x="7244" y="5375"/>
                    <a:pt x="7097" y="5478"/>
                  </a:cubicBezTo>
                  <a:cubicBezTo>
                    <a:pt x="7097" y="5406"/>
                    <a:pt x="7085" y="5311"/>
                    <a:pt x="7073" y="5240"/>
                  </a:cubicBezTo>
                  <a:cubicBezTo>
                    <a:pt x="7156" y="5168"/>
                    <a:pt x="7263" y="5073"/>
                    <a:pt x="7347" y="4990"/>
                  </a:cubicBezTo>
                  <a:lnTo>
                    <a:pt x="10537" y="4990"/>
                  </a:lnTo>
                  <a:cubicBezTo>
                    <a:pt x="10704" y="4990"/>
                    <a:pt x="10847" y="5121"/>
                    <a:pt x="10847" y="5299"/>
                  </a:cubicBezTo>
                  <a:lnTo>
                    <a:pt x="10847" y="9038"/>
                  </a:lnTo>
                  <a:lnTo>
                    <a:pt x="10871" y="9038"/>
                  </a:lnTo>
                  <a:cubicBezTo>
                    <a:pt x="10871" y="9204"/>
                    <a:pt x="10728" y="9347"/>
                    <a:pt x="10549" y="9347"/>
                  </a:cubicBezTo>
                  <a:lnTo>
                    <a:pt x="643" y="9347"/>
                  </a:lnTo>
                  <a:cubicBezTo>
                    <a:pt x="477" y="9347"/>
                    <a:pt x="322" y="9216"/>
                    <a:pt x="322" y="9038"/>
                  </a:cubicBezTo>
                  <a:lnTo>
                    <a:pt x="322" y="5323"/>
                  </a:lnTo>
                  <a:cubicBezTo>
                    <a:pt x="322" y="5156"/>
                    <a:pt x="465" y="5002"/>
                    <a:pt x="643" y="5002"/>
                  </a:cubicBezTo>
                  <a:lnTo>
                    <a:pt x="4882" y="5002"/>
                  </a:lnTo>
                  <a:cubicBezTo>
                    <a:pt x="4703" y="5335"/>
                    <a:pt x="4822" y="5525"/>
                    <a:pt x="4358" y="5835"/>
                  </a:cubicBezTo>
                  <a:cubicBezTo>
                    <a:pt x="4224" y="5538"/>
                    <a:pt x="3935" y="5348"/>
                    <a:pt x="3616" y="5348"/>
                  </a:cubicBezTo>
                  <a:cubicBezTo>
                    <a:pt x="3539" y="5348"/>
                    <a:pt x="3460" y="5359"/>
                    <a:pt x="3382" y="5383"/>
                  </a:cubicBezTo>
                  <a:cubicBezTo>
                    <a:pt x="2953" y="5490"/>
                    <a:pt x="2691" y="5954"/>
                    <a:pt x="2810" y="6383"/>
                  </a:cubicBezTo>
                  <a:cubicBezTo>
                    <a:pt x="2916" y="6753"/>
                    <a:pt x="3250" y="6986"/>
                    <a:pt x="3604" y="6986"/>
                  </a:cubicBezTo>
                  <a:cubicBezTo>
                    <a:pt x="3729" y="6986"/>
                    <a:pt x="3856" y="6957"/>
                    <a:pt x="3977" y="6895"/>
                  </a:cubicBezTo>
                  <a:cubicBezTo>
                    <a:pt x="4227" y="7014"/>
                    <a:pt x="4489" y="7085"/>
                    <a:pt x="4775" y="7097"/>
                  </a:cubicBezTo>
                  <a:lnTo>
                    <a:pt x="4787" y="7097"/>
                  </a:lnTo>
                  <a:cubicBezTo>
                    <a:pt x="4882" y="7097"/>
                    <a:pt x="4953" y="7026"/>
                    <a:pt x="4953" y="6954"/>
                  </a:cubicBezTo>
                  <a:cubicBezTo>
                    <a:pt x="4953" y="6859"/>
                    <a:pt x="4894" y="6788"/>
                    <a:pt x="4811" y="6776"/>
                  </a:cubicBezTo>
                  <a:cubicBezTo>
                    <a:pt x="4441" y="6740"/>
                    <a:pt x="4096" y="6609"/>
                    <a:pt x="3798" y="6371"/>
                  </a:cubicBezTo>
                  <a:cubicBezTo>
                    <a:pt x="4287" y="6252"/>
                    <a:pt x="4715" y="6121"/>
                    <a:pt x="4989" y="5668"/>
                  </a:cubicBezTo>
                  <a:cubicBezTo>
                    <a:pt x="5049" y="5573"/>
                    <a:pt x="5072" y="5466"/>
                    <a:pt x="5108" y="5359"/>
                  </a:cubicBezTo>
                  <a:cubicBezTo>
                    <a:pt x="5168" y="5156"/>
                    <a:pt x="5192" y="5121"/>
                    <a:pt x="5299" y="4990"/>
                  </a:cubicBezTo>
                  <a:cubicBezTo>
                    <a:pt x="5346" y="4930"/>
                    <a:pt x="5406" y="4883"/>
                    <a:pt x="5465" y="4835"/>
                  </a:cubicBezTo>
                  <a:cubicBezTo>
                    <a:pt x="5616" y="4729"/>
                    <a:pt x="5784" y="4675"/>
                    <a:pt x="5952" y="4675"/>
                  </a:cubicBezTo>
                  <a:close/>
                  <a:moveTo>
                    <a:pt x="643" y="1"/>
                  </a:moveTo>
                  <a:cubicBezTo>
                    <a:pt x="286" y="1"/>
                    <a:pt x="0" y="287"/>
                    <a:pt x="0" y="644"/>
                  </a:cubicBezTo>
                  <a:lnTo>
                    <a:pt x="0" y="4359"/>
                  </a:lnTo>
                  <a:cubicBezTo>
                    <a:pt x="0" y="4561"/>
                    <a:pt x="72" y="4716"/>
                    <a:pt x="215" y="4847"/>
                  </a:cubicBezTo>
                  <a:cubicBezTo>
                    <a:pt x="72" y="4954"/>
                    <a:pt x="0" y="5121"/>
                    <a:pt x="0" y="5323"/>
                  </a:cubicBezTo>
                  <a:lnTo>
                    <a:pt x="0" y="9038"/>
                  </a:lnTo>
                  <a:cubicBezTo>
                    <a:pt x="0" y="9395"/>
                    <a:pt x="286" y="9681"/>
                    <a:pt x="643" y="9681"/>
                  </a:cubicBezTo>
                  <a:lnTo>
                    <a:pt x="10549" y="9681"/>
                  </a:lnTo>
                  <a:cubicBezTo>
                    <a:pt x="10907" y="9681"/>
                    <a:pt x="11192" y="9395"/>
                    <a:pt x="11192" y="9038"/>
                  </a:cubicBezTo>
                  <a:lnTo>
                    <a:pt x="11192" y="5323"/>
                  </a:lnTo>
                  <a:cubicBezTo>
                    <a:pt x="11192" y="5121"/>
                    <a:pt x="11121" y="4966"/>
                    <a:pt x="10990" y="4847"/>
                  </a:cubicBezTo>
                  <a:cubicBezTo>
                    <a:pt x="11121" y="4728"/>
                    <a:pt x="11192" y="4561"/>
                    <a:pt x="11192" y="4359"/>
                  </a:cubicBezTo>
                  <a:lnTo>
                    <a:pt x="11192" y="644"/>
                  </a:lnTo>
                  <a:cubicBezTo>
                    <a:pt x="11192" y="287"/>
                    <a:pt x="10907" y="1"/>
                    <a:pt x="1054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87" name="Google Shape;12942;p60"/>
            <p:cNvSpPr/>
            <p:nvPr/>
          </p:nvSpPr>
          <p:spPr>
            <a:xfrm>
              <a:off x="3552414" y="3088826"/>
              <a:ext cx="52669" cy="52224"/>
            </a:xfrm>
            <a:custGeom>
              <a:avLst/>
              <a:gdLst/>
              <a:ahLst/>
              <a:cxnLst/>
              <a:rect l="l" t="t" r="r" b="b"/>
              <a:pathLst>
                <a:path w="1656" h="1642" extrusionOk="0">
                  <a:moveTo>
                    <a:pt x="834" y="1"/>
                  </a:moveTo>
                  <a:cubicBezTo>
                    <a:pt x="369" y="1"/>
                    <a:pt x="0" y="370"/>
                    <a:pt x="0" y="822"/>
                  </a:cubicBezTo>
                  <a:cubicBezTo>
                    <a:pt x="0" y="1292"/>
                    <a:pt x="375" y="1642"/>
                    <a:pt x="827" y="1642"/>
                  </a:cubicBezTo>
                  <a:cubicBezTo>
                    <a:pt x="892" y="1642"/>
                    <a:pt x="958" y="1635"/>
                    <a:pt x="1024" y="1620"/>
                  </a:cubicBezTo>
                  <a:cubicBezTo>
                    <a:pt x="1119" y="1608"/>
                    <a:pt x="1179" y="1513"/>
                    <a:pt x="1143" y="1430"/>
                  </a:cubicBezTo>
                  <a:cubicBezTo>
                    <a:pt x="1133" y="1351"/>
                    <a:pt x="1066" y="1304"/>
                    <a:pt x="996" y="1304"/>
                  </a:cubicBezTo>
                  <a:cubicBezTo>
                    <a:pt x="982" y="1304"/>
                    <a:pt x="967" y="1306"/>
                    <a:pt x="953" y="1311"/>
                  </a:cubicBezTo>
                  <a:cubicBezTo>
                    <a:pt x="915" y="1319"/>
                    <a:pt x="878" y="1323"/>
                    <a:pt x="841" y="1323"/>
                  </a:cubicBezTo>
                  <a:cubicBezTo>
                    <a:pt x="576" y="1323"/>
                    <a:pt x="346" y="1106"/>
                    <a:pt x="346" y="834"/>
                  </a:cubicBezTo>
                  <a:cubicBezTo>
                    <a:pt x="346" y="572"/>
                    <a:pt x="572" y="346"/>
                    <a:pt x="834" y="346"/>
                  </a:cubicBezTo>
                  <a:cubicBezTo>
                    <a:pt x="1179" y="346"/>
                    <a:pt x="1417" y="668"/>
                    <a:pt x="1298" y="1001"/>
                  </a:cubicBezTo>
                  <a:cubicBezTo>
                    <a:pt x="1262" y="1084"/>
                    <a:pt x="1310" y="1180"/>
                    <a:pt x="1405" y="1203"/>
                  </a:cubicBezTo>
                  <a:cubicBezTo>
                    <a:pt x="1424" y="1211"/>
                    <a:pt x="1443" y="1215"/>
                    <a:pt x="1462" y="1215"/>
                  </a:cubicBezTo>
                  <a:cubicBezTo>
                    <a:pt x="1528" y="1215"/>
                    <a:pt x="1589" y="1170"/>
                    <a:pt x="1608" y="1096"/>
                  </a:cubicBezTo>
                  <a:cubicBezTo>
                    <a:pt x="1643" y="1013"/>
                    <a:pt x="1655" y="918"/>
                    <a:pt x="1655" y="834"/>
                  </a:cubicBezTo>
                  <a:cubicBezTo>
                    <a:pt x="1655" y="358"/>
                    <a:pt x="1286" y="1"/>
                    <a:pt x="8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88" name="Google Shape;12943;p60"/>
            <p:cNvSpPr/>
            <p:nvPr/>
          </p:nvSpPr>
          <p:spPr>
            <a:xfrm>
              <a:off x="3552414" y="3153199"/>
              <a:ext cx="52669" cy="52256"/>
            </a:xfrm>
            <a:custGeom>
              <a:avLst/>
              <a:gdLst/>
              <a:ahLst/>
              <a:cxnLst/>
              <a:rect l="l" t="t" r="r" b="b"/>
              <a:pathLst>
                <a:path w="1656" h="1643" extrusionOk="0">
                  <a:moveTo>
                    <a:pt x="834" y="1"/>
                  </a:moveTo>
                  <a:cubicBezTo>
                    <a:pt x="369" y="1"/>
                    <a:pt x="0" y="370"/>
                    <a:pt x="0" y="822"/>
                  </a:cubicBezTo>
                  <a:cubicBezTo>
                    <a:pt x="0" y="1292"/>
                    <a:pt x="375" y="1642"/>
                    <a:pt x="827" y="1642"/>
                  </a:cubicBezTo>
                  <a:cubicBezTo>
                    <a:pt x="892" y="1642"/>
                    <a:pt x="958" y="1635"/>
                    <a:pt x="1024" y="1620"/>
                  </a:cubicBezTo>
                  <a:cubicBezTo>
                    <a:pt x="1119" y="1608"/>
                    <a:pt x="1179" y="1513"/>
                    <a:pt x="1143" y="1430"/>
                  </a:cubicBezTo>
                  <a:cubicBezTo>
                    <a:pt x="1133" y="1359"/>
                    <a:pt x="1063" y="1305"/>
                    <a:pt x="991" y="1305"/>
                  </a:cubicBezTo>
                  <a:cubicBezTo>
                    <a:pt x="978" y="1305"/>
                    <a:pt x="965" y="1307"/>
                    <a:pt x="953" y="1311"/>
                  </a:cubicBezTo>
                  <a:cubicBezTo>
                    <a:pt x="915" y="1319"/>
                    <a:pt x="878" y="1323"/>
                    <a:pt x="841" y="1323"/>
                  </a:cubicBezTo>
                  <a:cubicBezTo>
                    <a:pt x="576" y="1323"/>
                    <a:pt x="346" y="1106"/>
                    <a:pt x="346" y="834"/>
                  </a:cubicBezTo>
                  <a:cubicBezTo>
                    <a:pt x="346" y="572"/>
                    <a:pt x="572" y="346"/>
                    <a:pt x="834" y="346"/>
                  </a:cubicBezTo>
                  <a:cubicBezTo>
                    <a:pt x="1179" y="346"/>
                    <a:pt x="1417" y="668"/>
                    <a:pt x="1298" y="1001"/>
                  </a:cubicBezTo>
                  <a:cubicBezTo>
                    <a:pt x="1262" y="1084"/>
                    <a:pt x="1310" y="1180"/>
                    <a:pt x="1405" y="1203"/>
                  </a:cubicBezTo>
                  <a:cubicBezTo>
                    <a:pt x="1424" y="1211"/>
                    <a:pt x="1443" y="1215"/>
                    <a:pt x="1462" y="1215"/>
                  </a:cubicBezTo>
                  <a:cubicBezTo>
                    <a:pt x="1528" y="1215"/>
                    <a:pt x="1589" y="1170"/>
                    <a:pt x="1608" y="1096"/>
                  </a:cubicBezTo>
                  <a:cubicBezTo>
                    <a:pt x="1643" y="1013"/>
                    <a:pt x="1655" y="918"/>
                    <a:pt x="1655" y="834"/>
                  </a:cubicBezTo>
                  <a:cubicBezTo>
                    <a:pt x="1655" y="358"/>
                    <a:pt x="1286" y="1"/>
                    <a:pt x="8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89" name="Google Shape;12944;p60"/>
            <p:cNvSpPr/>
            <p:nvPr/>
          </p:nvSpPr>
          <p:spPr>
            <a:xfrm>
              <a:off x="3616024" y="3153199"/>
              <a:ext cx="52287" cy="52256"/>
            </a:xfrm>
            <a:custGeom>
              <a:avLst/>
              <a:gdLst/>
              <a:ahLst/>
              <a:cxnLst/>
              <a:rect l="l" t="t" r="r" b="b"/>
              <a:pathLst>
                <a:path w="1644" h="1643" extrusionOk="0">
                  <a:moveTo>
                    <a:pt x="834" y="1"/>
                  </a:moveTo>
                  <a:cubicBezTo>
                    <a:pt x="370" y="1"/>
                    <a:pt x="1" y="370"/>
                    <a:pt x="1" y="822"/>
                  </a:cubicBezTo>
                  <a:cubicBezTo>
                    <a:pt x="1" y="1292"/>
                    <a:pt x="375" y="1642"/>
                    <a:pt x="828" y="1642"/>
                  </a:cubicBezTo>
                  <a:cubicBezTo>
                    <a:pt x="892" y="1642"/>
                    <a:pt x="958" y="1635"/>
                    <a:pt x="1024" y="1620"/>
                  </a:cubicBezTo>
                  <a:cubicBezTo>
                    <a:pt x="1108" y="1608"/>
                    <a:pt x="1167" y="1513"/>
                    <a:pt x="1144" y="1430"/>
                  </a:cubicBezTo>
                  <a:cubicBezTo>
                    <a:pt x="1123" y="1359"/>
                    <a:pt x="1060" y="1305"/>
                    <a:pt x="991" y="1305"/>
                  </a:cubicBezTo>
                  <a:cubicBezTo>
                    <a:pt x="978" y="1305"/>
                    <a:pt x="966" y="1307"/>
                    <a:pt x="953" y="1311"/>
                  </a:cubicBezTo>
                  <a:cubicBezTo>
                    <a:pt x="914" y="1319"/>
                    <a:pt x="876" y="1323"/>
                    <a:pt x="838" y="1323"/>
                  </a:cubicBezTo>
                  <a:cubicBezTo>
                    <a:pt x="564" y="1323"/>
                    <a:pt x="334" y="1106"/>
                    <a:pt x="334" y="834"/>
                  </a:cubicBezTo>
                  <a:cubicBezTo>
                    <a:pt x="334" y="572"/>
                    <a:pt x="560" y="346"/>
                    <a:pt x="822" y="346"/>
                  </a:cubicBezTo>
                  <a:cubicBezTo>
                    <a:pt x="1167" y="346"/>
                    <a:pt x="1405" y="668"/>
                    <a:pt x="1286" y="1001"/>
                  </a:cubicBezTo>
                  <a:cubicBezTo>
                    <a:pt x="1263" y="1084"/>
                    <a:pt x="1310" y="1180"/>
                    <a:pt x="1394" y="1203"/>
                  </a:cubicBezTo>
                  <a:cubicBezTo>
                    <a:pt x="1415" y="1211"/>
                    <a:pt x="1436" y="1215"/>
                    <a:pt x="1456" y="1215"/>
                  </a:cubicBezTo>
                  <a:cubicBezTo>
                    <a:pt x="1524" y="1215"/>
                    <a:pt x="1580" y="1170"/>
                    <a:pt x="1608" y="1096"/>
                  </a:cubicBezTo>
                  <a:cubicBezTo>
                    <a:pt x="1632" y="1013"/>
                    <a:pt x="1644" y="918"/>
                    <a:pt x="1644" y="834"/>
                  </a:cubicBezTo>
                  <a:cubicBezTo>
                    <a:pt x="1644" y="358"/>
                    <a:pt x="1275" y="1"/>
                    <a:pt x="8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90" name="Google Shape;12945;p60"/>
            <p:cNvSpPr/>
            <p:nvPr/>
          </p:nvSpPr>
          <p:spPr>
            <a:xfrm>
              <a:off x="3679252" y="3153199"/>
              <a:ext cx="57217" cy="52256"/>
            </a:xfrm>
            <a:custGeom>
              <a:avLst/>
              <a:gdLst/>
              <a:ahLst/>
              <a:cxnLst/>
              <a:rect l="l" t="t" r="r" b="b"/>
              <a:pathLst>
                <a:path w="1799" h="1643" extrusionOk="0">
                  <a:moveTo>
                    <a:pt x="834" y="1"/>
                  </a:moveTo>
                  <a:cubicBezTo>
                    <a:pt x="370" y="1"/>
                    <a:pt x="1" y="370"/>
                    <a:pt x="1" y="822"/>
                  </a:cubicBezTo>
                  <a:cubicBezTo>
                    <a:pt x="1" y="1292"/>
                    <a:pt x="375" y="1642"/>
                    <a:pt x="828" y="1642"/>
                  </a:cubicBezTo>
                  <a:cubicBezTo>
                    <a:pt x="892" y="1642"/>
                    <a:pt x="958" y="1635"/>
                    <a:pt x="1025" y="1620"/>
                  </a:cubicBezTo>
                  <a:cubicBezTo>
                    <a:pt x="1120" y="1608"/>
                    <a:pt x="1180" y="1513"/>
                    <a:pt x="1144" y="1430"/>
                  </a:cubicBezTo>
                  <a:cubicBezTo>
                    <a:pt x="1134" y="1359"/>
                    <a:pt x="1064" y="1305"/>
                    <a:pt x="992" y="1305"/>
                  </a:cubicBezTo>
                  <a:cubicBezTo>
                    <a:pt x="979" y="1305"/>
                    <a:pt x="966" y="1307"/>
                    <a:pt x="953" y="1311"/>
                  </a:cubicBezTo>
                  <a:cubicBezTo>
                    <a:pt x="916" y="1319"/>
                    <a:pt x="879" y="1323"/>
                    <a:pt x="842" y="1323"/>
                  </a:cubicBezTo>
                  <a:cubicBezTo>
                    <a:pt x="576" y="1323"/>
                    <a:pt x="346" y="1106"/>
                    <a:pt x="346" y="834"/>
                  </a:cubicBezTo>
                  <a:cubicBezTo>
                    <a:pt x="346" y="572"/>
                    <a:pt x="572" y="346"/>
                    <a:pt x="834" y="346"/>
                  </a:cubicBezTo>
                  <a:cubicBezTo>
                    <a:pt x="1180" y="346"/>
                    <a:pt x="1418" y="668"/>
                    <a:pt x="1299" y="1001"/>
                  </a:cubicBezTo>
                  <a:cubicBezTo>
                    <a:pt x="1263" y="1084"/>
                    <a:pt x="1311" y="1180"/>
                    <a:pt x="1406" y="1203"/>
                  </a:cubicBezTo>
                  <a:cubicBezTo>
                    <a:pt x="1425" y="1211"/>
                    <a:pt x="1444" y="1215"/>
                    <a:pt x="1463" y="1215"/>
                  </a:cubicBezTo>
                  <a:cubicBezTo>
                    <a:pt x="1528" y="1215"/>
                    <a:pt x="1590" y="1170"/>
                    <a:pt x="1608" y="1096"/>
                  </a:cubicBezTo>
                  <a:cubicBezTo>
                    <a:pt x="1799" y="549"/>
                    <a:pt x="1406" y="1"/>
                    <a:pt x="8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91" name="Google Shape;12946;p60"/>
            <p:cNvSpPr/>
            <p:nvPr/>
          </p:nvSpPr>
          <p:spPr>
            <a:xfrm>
              <a:off x="3742894" y="3153199"/>
              <a:ext cx="57185" cy="52256"/>
            </a:xfrm>
            <a:custGeom>
              <a:avLst/>
              <a:gdLst/>
              <a:ahLst/>
              <a:cxnLst/>
              <a:rect l="l" t="t" r="r" b="b"/>
              <a:pathLst>
                <a:path w="1798" h="1643" extrusionOk="0">
                  <a:moveTo>
                    <a:pt x="834" y="1"/>
                  </a:moveTo>
                  <a:cubicBezTo>
                    <a:pt x="369" y="1"/>
                    <a:pt x="0" y="370"/>
                    <a:pt x="0" y="822"/>
                  </a:cubicBezTo>
                  <a:cubicBezTo>
                    <a:pt x="0" y="1292"/>
                    <a:pt x="374" y="1642"/>
                    <a:pt x="827" y="1642"/>
                  </a:cubicBezTo>
                  <a:cubicBezTo>
                    <a:pt x="892" y="1642"/>
                    <a:pt x="957" y="1635"/>
                    <a:pt x="1024" y="1620"/>
                  </a:cubicBezTo>
                  <a:cubicBezTo>
                    <a:pt x="1107" y="1608"/>
                    <a:pt x="1167" y="1513"/>
                    <a:pt x="1143" y="1430"/>
                  </a:cubicBezTo>
                  <a:cubicBezTo>
                    <a:pt x="1123" y="1359"/>
                    <a:pt x="1060" y="1305"/>
                    <a:pt x="990" y="1305"/>
                  </a:cubicBezTo>
                  <a:cubicBezTo>
                    <a:pt x="978" y="1305"/>
                    <a:pt x="965" y="1307"/>
                    <a:pt x="953" y="1311"/>
                  </a:cubicBezTo>
                  <a:cubicBezTo>
                    <a:pt x="914" y="1319"/>
                    <a:pt x="875" y="1323"/>
                    <a:pt x="837" y="1323"/>
                  </a:cubicBezTo>
                  <a:cubicBezTo>
                    <a:pt x="563" y="1323"/>
                    <a:pt x="334" y="1106"/>
                    <a:pt x="334" y="834"/>
                  </a:cubicBezTo>
                  <a:cubicBezTo>
                    <a:pt x="334" y="572"/>
                    <a:pt x="560" y="346"/>
                    <a:pt x="822" y="346"/>
                  </a:cubicBezTo>
                  <a:cubicBezTo>
                    <a:pt x="1167" y="346"/>
                    <a:pt x="1405" y="668"/>
                    <a:pt x="1286" y="1001"/>
                  </a:cubicBezTo>
                  <a:cubicBezTo>
                    <a:pt x="1262" y="1084"/>
                    <a:pt x="1298" y="1180"/>
                    <a:pt x="1393" y="1203"/>
                  </a:cubicBezTo>
                  <a:cubicBezTo>
                    <a:pt x="1415" y="1211"/>
                    <a:pt x="1435" y="1215"/>
                    <a:pt x="1455" y="1215"/>
                  </a:cubicBezTo>
                  <a:cubicBezTo>
                    <a:pt x="1523" y="1215"/>
                    <a:pt x="1577" y="1170"/>
                    <a:pt x="1596" y="1096"/>
                  </a:cubicBezTo>
                  <a:cubicBezTo>
                    <a:pt x="1798" y="549"/>
                    <a:pt x="1393" y="1"/>
                    <a:pt x="8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92" name="Google Shape;12947;p60"/>
            <p:cNvSpPr/>
            <p:nvPr/>
          </p:nvSpPr>
          <p:spPr>
            <a:xfrm>
              <a:off x="3806122" y="3088826"/>
              <a:ext cx="57217" cy="52224"/>
            </a:xfrm>
            <a:custGeom>
              <a:avLst/>
              <a:gdLst/>
              <a:ahLst/>
              <a:cxnLst/>
              <a:rect l="l" t="t" r="r" b="b"/>
              <a:pathLst>
                <a:path w="1799" h="1642" extrusionOk="0">
                  <a:moveTo>
                    <a:pt x="834" y="1"/>
                  </a:moveTo>
                  <a:cubicBezTo>
                    <a:pt x="370" y="1"/>
                    <a:pt x="0" y="370"/>
                    <a:pt x="0" y="822"/>
                  </a:cubicBezTo>
                  <a:cubicBezTo>
                    <a:pt x="0" y="1292"/>
                    <a:pt x="375" y="1642"/>
                    <a:pt x="828" y="1642"/>
                  </a:cubicBezTo>
                  <a:cubicBezTo>
                    <a:pt x="892" y="1642"/>
                    <a:pt x="958" y="1635"/>
                    <a:pt x="1024" y="1620"/>
                  </a:cubicBezTo>
                  <a:cubicBezTo>
                    <a:pt x="1120" y="1608"/>
                    <a:pt x="1179" y="1513"/>
                    <a:pt x="1143" y="1430"/>
                  </a:cubicBezTo>
                  <a:cubicBezTo>
                    <a:pt x="1134" y="1351"/>
                    <a:pt x="1067" y="1304"/>
                    <a:pt x="996" y="1304"/>
                  </a:cubicBezTo>
                  <a:cubicBezTo>
                    <a:pt x="982" y="1304"/>
                    <a:pt x="967" y="1306"/>
                    <a:pt x="953" y="1311"/>
                  </a:cubicBezTo>
                  <a:cubicBezTo>
                    <a:pt x="916" y="1319"/>
                    <a:pt x="878" y="1323"/>
                    <a:pt x="842" y="1323"/>
                  </a:cubicBezTo>
                  <a:cubicBezTo>
                    <a:pt x="576" y="1323"/>
                    <a:pt x="346" y="1106"/>
                    <a:pt x="346" y="834"/>
                  </a:cubicBezTo>
                  <a:cubicBezTo>
                    <a:pt x="346" y="572"/>
                    <a:pt x="560" y="346"/>
                    <a:pt x="834" y="346"/>
                  </a:cubicBezTo>
                  <a:cubicBezTo>
                    <a:pt x="1179" y="346"/>
                    <a:pt x="1417" y="668"/>
                    <a:pt x="1298" y="1001"/>
                  </a:cubicBezTo>
                  <a:cubicBezTo>
                    <a:pt x="1263" y="1084"/>
                    <a:pt x="1310" y="1180"/>
                    <a:pt x="1394" y="1203"/>
                  </a:cubicBezTo>
                  <a:cubicBezTo>
                    <a:pt x="1415" y="1211"/>
                    <a:pt x="1436" y="1215"/>
                    <a:pt x="1457" y="1215"/>
                  </a:cubicBezTo>
                  <a:cubicBezTo>
                    <a:pt x="1528" y="1215"/>
                    <a:pt x="1589" y="1170"/>
                    <a:pt x="1608" y="1096"/>
                  </a:cubicBezTo>
                  <a:cubicBezTo>
                    <a:pt x="1798" y="549"/>
                    <a:pt x="1405" y="1"/>
                    <a:pt x="8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93" name="Google Shape;12948;p60"/>
            <p:cNvSpPr/>
            <p:nvPr/>
          </p:nvSpPr>
          <p:spPr>
            <a:xfrm>
              <a:off x="3806122" y="3153199"/>
              <a:ext cx="57217" cy="52256"/>
            </a:xfrm>
            <a:custGeom>
              <a:avLst/>
              <a:gdLst/>
              <a:ahLst/>
              <a:cxnLst/>
              <a:rect l="l" t="t" r="r" b="b"/>
              <a:pathLst>
                <a:path w="1799" h="1643" extrusionOk="0">
                  <a:moveTo>
                    <a:pt x="834" y="1"/>
                  </a:moveTo>
                  <a:cubicBezTo>
                    <a:pt x="370" y="1"/>
                    <a:pt x="0" y="370"/>
                    <a:pt x="0" y="822"/>
                  </a:cubicBezTo>
                  <a:cubicBezTo>
                    <a:pt x="0" y="1292"/>
                    <a:pt x="375" y="1642"/>
                    <a:pt x="828" y="1642"/>
                  </a:cubicBezTo>
                  <a:cubicBezTo>
                    <a:pt x="892" y="1642"/>
                    <a:pt x="958" y="1635"/>
                    <a:pt x="1024" y="1620"/>
                  </a:cubicBezTo>
                  <a:cubicBezTo>
                    <a:pt x="1120" y="1608"/>
                    <a:pt x="1179" y="1513"/>
                    <a:pt x="1143" y="1430"/>
                  </a:cubicBezTo>
                  <a:cubicBezTo>
                    <a:pt x="1133" y="1359"/>
                    <a:pt x="1063" y="1305"/>
                    <a:pt x="991" y="1305"/>
                  </a:cubicBezTo>
                  <a:cubicBezTo>
                    <a:pt x="978" y="1305"/>
                    <a:pt x="966" y="1307"/>
                    <a:pt x="953" y="1311"/>
                  </a:cubicBezTo>
                  <a:cubicBezTo>
                    <a:pt x="916" y="1319"/>
                    <a:pt x="878" y="1323"/>
                    <a:pt x="842" y="1323"/>
                  </a:cubicBezTo>
                  <a:cubicBezTo>
                    <a:pt x="576" y="1323"/>
                    <a:pt x="346" y="1106"/>
                    <a:pt x="346" y="834"/>
                  </a:cubicBezTo>
                  <a:cubicBezTo>
                    <a:pt x="346" y="572"/>
                    <a:pt x="560" y="346"/>
                    <a:pt x="834" y="346"/>
                  </a:cubicBezTo>
                  <a:cubicBezTo>
                    <a:pt x="1179" y="346"/>
                    <a:pt x="1417" y="668"/>
                    <a:pt x="1298" y="1001"/>
                  </a:cubicBezTo>
                  <a:cubicBezTo>
                    <a:pt x="1263" y="1084"/>
                    <a:pt x="1310" y="1180"/>
                    <a:pt x="1394" y="1203"/>
                  </a:cubicBezTo>
                  <a:cubicBezTo>
                    <a:pt x="1415" y="1211"/>
                    <a:pt x="1436" y="1215"/>
                    <a:pt x="1457" y="1215"/>
                  </a:cubicBezTo>
                  <a:cubicBezTo>
                    <a:pt x="1528" y="1215"/>
                    <a:pt x="1589" y="1170"/>
                    <a:pt x="1608" y="1096"/>
                  </a:cubicBezTo>
                  <a:cubicBezTo>
                    <a:pt x="1798" y="549"/>
                    <a:pt x="1405" y="1"/>
                    <a:pt x="8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94" name="Google Shape;12949;p60"/>
            <p:cNvSpPr/>
            <p:nvPr/>
          </p:nvSpPr>
          <p:spPr>
            <a:xfrm>
              <a:off x="3549742" y="2940392"/>
              <a:ext cx="107215" cy="72420"/>
            </a:xfrm>
            <a:custGeom>
              <a:avLst/>
              <a:gdLst/>
              <a:ahLst/>
              <a:cxnLst/>
              <a:rect l="l" t="t" r="r" b="b"/>
              <a:pathLst>
                <a:path w="3371" h="2277" extrusionOk="0">
                  <a:moveTo>
                    <a:pt x="1573" y="1"/>
                  </a:moveTo>
                  <a:cubicBezTo>
                    <a:pt x="1311" y="1"/>
                    <a:pt x="1084" y="215"/>
                    <a:pt x="1084" y="489"/>
                  </a:cubicBezTo>
                  <a:lnTo>
                    <a:pt x="1084" y="548"/>
                  </a:lnTo>
                  <a:cubicBezTo>
                    <a:pt x="1084" y="608"/>
                    <a:pt x="1037" y="644"/>
                    <a:pt x="977" y="644"/>
                  </a:cubicBezTo>
                  <a:cubicBezTo>
                    <a:pt x="715" y="644"/>
                    <a:pt x="489" y="870"/>
                    <a:pt x="489" y="1144"/>
                  </a:cubicBezTo>
                  <a:cubicBezTo>
                    <a:pt x="489" y="1167"/>
                    <a:pt x="489" y="1203"/>
                    <a:pt x="501" y="1227"/>
                  </a:cubicBezTo>
                  <a:cubicBezTo>
                    <a:pt x="501" y="1227"/>
                    <a:pt x="501" y="1239"/>
                    <a:pt x="489" y="1239"/>
                  </a:cubicBezTo>
                  <a:cubicBezTo>
                    <a:pt x="215" y="1239"/>
                    <a:pt x="1" y="1465"/>
                    <a:pt x="1" y="1739"/>
                  </a:cubicBezTo>
                  <a:lnTo>
                    <a:pt x="1" y="1775"/>
                  </a:lnTo>
                  <a:cubicBezTo>
                    <a:pt x="1" y="2013"/>
                    <a:pt x="180" y="2227"/>
                    <a:pt x="418" y="2275"/>
                  </a:cubicBezTo>
                  <a:cubicBezTo>
                    <a:pt x="425" y="2276"/>
                    <a:pt x="432" y="2276"/>
                    <a:pt x="439" y="2276"/>
                  </a:cubicBezTo>
                  <a:cubicBezTo>
                    <a:pt x="517" y="2276"/>
                    <a:pt x="597" y="2219"/>
                    <a:pt x="608" y="2132"/>
                  </a:cubicBezTo>
                  <a:cubicBezTo>
                    <a:pt x="620" y="2048"/>
                    <a:pt x="561" y="1953"/>
                    <a:pt x="477" y="1941"/>
                  </a:cubicBezTo>
                  <a:cubicBezTo>
                    <a:pt x="394" y="1929"/>
                    <a:pt x="334" y="1870"/>
                    <a:pt x="334" y="1775"/>
                  </a:cubicBezTo>
                  <a:lnTo>
                    <a:pt x="334" y="1727"/>
                  </a:lnTo>
                  <a:cubicBezTo>
                    <a:pt x="334" y="1632"/>
                    <a:pt x="418" y="1560"/>
                    <a:pt x="501" y="1560"/>
                  </a:cubicBezTo>
                  <a:cubicBezTo>
                    <a:pt x="715" y="1560"/>
                    <a:pt x="894" y="1370"/>
                    <a:pt x="846" y="1144"/>
                  </a:cubicBezTo>
                  <a:cubicBezTo>
                    <a:pt x="822" y="1036"/>
                    <a:pt x="906" y="953"/>
                    <a:pt x="1013" y="953"/>
                  </a:cubicBezTo>
                  <a:cubicBezTo>
                    <a:pt x="1263" y="953"/>
                    <a:pt x="1465" y="739"/>
                    <a:pt x="1454" y="489"/>
                  </a:cubicBezTo>
                  <a:cubicBezTo>
                    <a:pt x="1442" y="370"/>
                    <a:pt x="1525" y="298"/>
                    <a:pt x="1620" y="298"/>
                  </a:cubicBezTo>
                  <a:lnTo>
                    <a:pt x="2382" y="298"/>
                  </a:lnTo>
                  <a:cubicBezTo>
                    <a:pt x="2466" y="298"/>
                    <a:pt x="2537" y="370"/>
                    <a:pt x="2537" y="453"/>
                  </a:cubicBezTo>
                  <a:lnTo>
                    <a:pt x="2537" y="489"/>
                  </a:lnTo>
                  <a:cubicBezTo>
                    <a:pt x="2537" y="513"/>
                    <a:pt x="2525" y="548"/>
                    <a:pt x="2525" y="608"/>
                  </a:cubicBezTo>
                  <a:cubicBezTo>
                    <a:pt x="2525" y="798"/>
                    <a:pt x="2692" y="965"/>
                    <a:pt x="2882" y="965"/>
                  </a:cubicBezTo>
                  <a:cubicBezTo>
                    <a:pt x="2978" y="965"/>
                    <a:pt x="3049" y="1036"/>
                    <a:pt x="3049" y="1132"/>
                  </a:cubicBezTo>
                  <a:cubicBezTo>
                    <a:pt x="3049" y="1215"/>
                    <a:pt x="2978" y="1286"/>
                    <a:pt x="2882" y="1286"/>
                  </a:cubicBezTo>
                  <a:lnTo>
                    <a:pt x="2275" y="1286"/>
                  </a:lnTo>
                  <a:cubicBezTo>
                    <a:pt x="2037" y="1286"/>
                    <a:pt x="1846" y="1489"/>
                    <a:pt x="1846" y="1727"/>
                  </a:cubicBezTo>
                  <a:lnTo>
                    <a:pt x="1846" y="1787"/>
                  </a:lnTo>
                  <a:cubicBezTo>
                    <a:pt x="1846" y="1870"/>
                    <a:pt x="1763" y="1941"/>
                    <a:pt x="1680" y="1941"/>
                  </a:cubicBezTo>
                  <a:lnTo>
                    <a:pt x="1120" y="1941"/>
                  </a:lnTo>
                  <a:cubicBezTo>
                    <a:pt x="1037" y="1941"/>
                    <a:pt x="965" y="2025"/>
                    <a:pt x="965" y="2108"/>
                  </a:cubicBezTo>
                  <a:cubicBezTo>
                    <a:pt x="965" y="2203"/>
                    <a:pt x="1037" y="2275"/>
                    <a:pt x="1120" y="2275"/>
                  </a:cubicBezTo>
                  <a:lnTo>
                    <a:pt x="1680" y="2275"/>
                  </a:lnTo>
                  <a:cubicBezTo>
                    <a:pt x="1942" y="2275"/>
                    <a:pt x="2168" y="2048"/>
                    <a:pt x="2168" y="1787"/>
                  </a:cubicBezTo>
                  <a:lnTo>
                    <a:pt x="2168" y="1727"/>
                  </a:lnTo>
                  <a:cubicBezTo>
                    <a:pt x="2168" y="1667"/>
                    <a:pt x="2216" y="1620"/>
                    <a:pt x="2275" y="1620"/>
                  </a:cubicBezTo>
                  <a:lnTo>
                    <a:pt x="2882" y="1620"/>
                  </a:lnTo>
                  <a:cubicBezTo>
                    <a:pt x="3156" y="1620"/>
                    <a:pt x="3370" y="1394"/>
                    <a:pt x="3370" y="1132"/>
                  </a:cubicBezTo>
                  <a:cubicBezTo>
                    <a:pt x="3311" y="858"/>
                    <a:pt x="3097" y="632"/>
                    <a:pt x="2823" y="632"/>
                  </a:cubicBezTo>
                  <a:cubicBezTo>
                    <a:pt x="2811" y="632"/>
                    <a:pt x="2799" y="620"/>
                    <a:pt x="2811" y="620"/>
                  </a:cubicBezTo>
                  <a:cubicBezTo>
                    <a:pt x="2882" y="298"/>
                    <a:pt x="2644" y="1"/>
                    <a:pt x="233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95" name="Google Shape;12950;p60"/>
            <p:cNvSpPr/>
            <p:nvPr/>
          </p:nvSpPr>
          <p:spPr>
            <a:xfrm>
              <a:off x="3630050" y="2983551"/>
              <a:ext cx="93539" cy="73120"/>
            </a:xfrm>
            <a:custGeom>
              <a:avLst/>
              <a:gdLst/>
              <a:ahLst/>
              <a:cxnLst/>
              <a:rect l="l" t="t" r="r" b="b"/>
              <a:pathLst>
                <a:path w="2941" h="2299" extrusionOk="0">
                  <a:moveTo>
                    <a:pt x="1703" y="1"/>
                  </a:moveTo>
                  <a:cubicBezTo>
                    <a:pt x="1429" y="1"/>
                    <a:pt x="1203" y="227"/>
                    <a:pt x="1203" y="501"/>
                  </a:cubicBezTo>
                  <a:lnTo>
                    <a:pt x="1203" y="561"/>
                  </a:lnTo>
                  <a:cubicBezTo>
                    <a:pt x="1203" y="620"/>
                    <a:pt x="1167" y="656"/>
                    <a:pt x="1107" y="656"/>
                  </a:cubicBezTo>
                  <a:lnTo>
                    <a:pt x="488" y="656"/>
                  </a:lnTo>
                  <a:cubicBezTo>
                    <a:pt x="226" y="656"/>
                    <a:pt x="0" y="882"/>
                    <a:pt x="0" y="1156"/>
                  </a:cubicBezTo>
                  <a:cubicBezTo>
                    <a:pt x="0" y="1418"/>
                    <a:pt x="226" y="1644"/>
                    <a:pt x="488" y="1644"/>
                  </a:cubicBezTo>
                  <a:cubicBezTo>
                    <a:pt x="512" y="1644"/>
                    <a:pt x="512" y="1656"/>
                    <a:pt x="512" y="1656"/>
                  </a:cubicBezTo>
                  <a:cubicBezTo>
                    <a:pt x="512" y="1656"/>
                    <a:pt x="488" y="1704"/>
                    <a:pt x="488" y="1775"/>
                  </a:cubicBezTo>
                  <a:lnTo>
                    <a:pt x="488" y="1811"/>
                  </a:lnTo>
                  <a:cubicBezTo>
                    <a:pt x="488" y="2073"/>
                    <a:pt x="714" y="2299"/>
                    <a:pt x="988" y="2299"/>
                  </a:cubicBezTo>
                  <a:lnTo>
                    <a:pt x="1322" y="2299"/>
                  </a:lnTo>
                  <a:cubicBezTo>
                    <a:pt x="1596" y="2299"/>
                    <a:pt x="1834" y="2085"/>
                    <a:pt x="1822" y="1751"/>
                  </a:cubicBezTo>
                  <a:cubicBezTo>
                    <a:pt x="1822" y="1692"/>
                    <a:pt x="1857" y="1644"/>
                    <a:pt x="1917" y="1644"/>
                  </a:cubicBezTo>
                  <a:cubicBezTo>
                    <a:pt x="2238" y="1644"/>
                    <a:pt x="2453" y="1358"/>
                    <a:pt x="2417" y="1061"/>
                  </a:cubicBezTo>
                  <a:cubicBezTo>
                    <a:pt x="2417" y="1049"/>
                    <a:pt x="2417" y="1037"/>
                    <a:pt x="2429" y="1037"/>
                  </a:cubicBezTo>
                  <a:cubicBezTo>
                    <a:pt x="2691" y="1037"/>
                    <a:pt x="2917" y="811"/>
                    <a:pt x="2917" y="537"/>
                  </a:cubicBezTo>
                  <a:lnTo>
                    <a:pt x="2917" y="501"/>
                  </a:lnTo>
                  <a:cubicBezTo>
                    <a:pt x="2941" y="201"/>
                    <a:pt x="2687" y="16"/>
                    <a:pt x="2503" y="16"/>
                  </a:cubicBezTo>
                  <a:cubicBezTo>
                    <a:pt x="2409" y="16"/>
                    <a:pt x="2334" y="63"/>
                    <a:pt x="2322" y="168"/>
                  </a:cubicBezTo>
                  <a:cubicBezTo>
                    <a:pt x="2310" y="263"/>
                    <a:pt x="2381" y="346"/>
                    <a:pt x="2477" y="346"/>
                  </a:cubicBezTo>
                  <a:cubicBezTo>
                    <a:pt x="2548" y="346"/>
                    <a:pt x="2619" y="430"/>
                    <a:pt x="2619" y="513"/>
                  </a:cubicBezTo>
                  <a:lnTo>
                    <a:pt x="2619" y="561"/>
                  </a:lnTo>
                  <a:cubicBezTo>
                    <a:pt x="2619" y="644"/>
                    <a:pt x="2548" y="727"/>
                    <a:pt x="2453" y="727"/>
                  </a:cubicBezTo>
                  <a:cubicBezTo>
                    <a:pt x="2250" y="727"/>
                    <a:pt x="2072" y="918"/>
                    <a:pt x="2119" y="1144"/>
                  </a:cubicBezTo>
                  <a:cubicBezTo>
                    <a:pt x="2131" y="1239"/>
                    <a:pt x="2060" y="1334"/>
                    <a:pt x="1953" y="1334"/>
                  </a:cubicBezTo>
                  <a:cubicBezTo>
                    <a:pt x="1703" y="1334"/>
                    <a:pt x="1488" y="1537"/>
                    <a:pt x="1500" y="1799"/>
                  </a:cubicBezTo>
                  <a:cubicBezTo>
                    <a:pt x="1524" y="1918"/>
                    <a:pt x="1429" y="1989"/>
                    <a:pt x="1345" y="1989"/>
                  </a:cubicBezTo>
                  <a:lnTo>
                    <a:pt x="1000" y="1989"/>
                  </a:lnTo>
                  <a:cubicBezTo>
                    <a:pt x="905" y="1989"/>
                    <a:pt x="834" y="1918"/>
                    <a:pt x="834" y="1823"/>
                  </a:cubicBezTo>
                  <a:lnTo>
                    <a:pt x="834" y="1787"/>
                  </a:lnTo>
                  <a:cubicBezTo>
                    <a:pt x="834" y="1751"/>
                    <a:pt x="845" y="1727"/>
                    <a:pt x="845" y="1668"/>
                  </a:cubicBezTo>
                  <a:cubicBezTo>
                    <a:pt x="845" y="1477"/>
                    <a:pt x="691" y="1323"/>
                    <a:pt x="488" y="1323"/>
                  </a:cubicBezTo>
                  <a:cubicBezTo>
                    <a:pt x="405" y="1323"/>
                    <a:pt x="333" y="1239"/>
                    <a:pt x="333" y="1156"/>
                  </a:cubicBezTo>
                  <a:cubicBezTo>
                    <a:pt x="333" y="1061"/>
                    <a:pt x="405" y="989"/>
                    <a:pt x="488" y="989"/>
                  </a:cubicBezTo>
                  <a:lnTo>
                    <a:pt x="1107" y="989"/>
                  </a:lnTo>
                  <a:cubicBezTo>
                    <a:pt x="1345" y="989"/>
                    <a:pt x="1536" y="799"/>
                    <a:pt x="1536" y="561"/>
                  </a:cubicBezTo>
                  <a:lnTo>
                    <a:pt x="1536" y="501"/>
                  </a:lnTo>
                  <a:cubicBezTo>
                    <a:pt x="1536" y="406"/>
                    <a:pt x="1607" y="334"/>
                    <a:pt x="1703" y="334"/>
                  </a:cubicBezTo>
                  <a:lnTo>
                    <a:pt x="1798" y="334"/>
                  </a:lnTo>
                  <a:cubicBezTo>
                    <a:pt x="1893" y="334"/>
                    <a:pt x="1965" y="263"/>
                    <a:pt x="1965" y="168"/>
                  </a:cubicBezTo>
                  <a:cubicBezTo>
                    <a:pt x="1965" y="84"/>
                    <a:pt x="1893" y="1"/>
                    <a:pt x="17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996" name="Google Shape;12951;p60"/>
          <p:cNvGrpSpPr/>
          <p:nvPr/>
        </p:nvGrpSpPr>
        <p:grpSpPr>
          <a:xfrm>
            <a:off x="9343526" y="3923087"/>
            <a:ext cx="450969" cy="382589"/>
            <a:chOff x="3082845" y="2920959"/>
            <a:chExt cx="356375" cy="302338"/>
          </a:xfrm>
          <a:solidFill>
            <a:srgbClr val="0D4D98"/>
          </a:solidFill>
        </p:grpSpPr>
        <p:sp>
          <p:nvSpPr>
            <p:cNvPr id="997" name="Google Shape;12952;p60"/>
            <p:cNvSpPr/>
            <p:nvPr/>
          </p:nvSpPr>
          <p:spPr>
            <a:xfrm>
              <a:off x="3082845" y="2920959"/>
              <a:ext cx="217769" cy="130432"/>
            </a:xfrm>
            <a:custGeom>
              <a:avLst/>
              <a:gdLst/>
              <a:ahLst/>
              <a:cxnLst/>
              <a:rect l="l" t="t" r="r" b="b"/>
              <a:pathLst>
                <a:path w="6847" h="4101" extrusionOk="0">
                  <a:moveTo>
                    <a:pt x="2394" y="2767"/>
                  </a:moveTo>
                  <a:lnTo>
                    <a:pt x="2394" y="3779"/>
                  </a:lnTo>
                  <a:cubicBezTo>
                    <a:pt x="2156" y="3743"/>
                    <a:pt x="2060" y="3683"/>
                    <a:pt x="1477" y="3469"/>
                  </a:cubicBezTo>
                  <a:cubicBezTo>
                    <a:pt x="1358" y="3374"/>
                    <a:pt x="1370" y="3231"/>
                    <a:pt x="1453" y="3136"/>
                  </a:cubicBezTo>
                  <a:cubicBezTo>
                    <a:pt x="2025" y="2874"/>
                    <a:pt x="2132" y="2790"/>
                    <a:pt x="2394" y="2767"/>
                  </a:cubicBezTo>
                  <a:close/>
                  <a:moveTo>
                    <a:pt x="3696" y="1"/>
                  </a:moveTo>
                  <a:cubicBezTo>
                    <a:pt x="3572" y="1"/>
                    <a:pt x="3447" y="74"/>
                    <a:pt x="3394" y="207"/>
                  </a:cubicBezTo>
                  <a:lnTo>
                    <a:pt x="2799" y="1600"/>
                  </a:lnTo>
                  <a:cubicBezTo>
                    <a:pt x="2727" y="1767"/>
                    <a:pt x="2691" y="1933"/>
                    <a:pt x="2691" y="2100"/>
                  </a:cubicBezTo>
                  <a:cubicBezTo>
                    <a:pt x="2691" y="2195"/>
                    <a:pt x="2715" y="2290"/>
                    <a:pt x="2727" y="2398"/>
                  </a:cubicBezTo>
                  <a:lnTo>
                    <a:pt x="2572" y="2398"/>
                  </a:lnTo>
                  <a:cubicBezTo>
                    <a:pt x="2060" y="2398"/>
                    <a:pt x="1798" y="2588"/>
                    <a:pt x="1286" y="2826"/>
                  </a:cubicBezTo>
                  <a:cubicBezTo>
                    <a:pt x="1227" y="2850"/>
                    <a:pt x="1120" y="2957"/>
                    <a:pt x="1072" y="3088"/>
                  </a:cubicBezTo>
                  <a:lnTo>
                    <a:pt x="167" y="3088"/>
                  </a:lnTo>
                  <a:cubicBezTo>
                    <a:pt x="72" y="3088"/>
                    <a:pt x="1" y="3160"/>
                    <a:pt x="1" y="3255"/>
                  </a:cubicBezTo>
                  <a:cubicBezTo>
                    <a:pt x="1" y="3338"/>
                    <a:pt x="72" y="3421"/>
                    <a:pt x="167" y="3421"/>
                  </a:cubicBezTo>
                  <a:lnTo>
                    <a:pt x="1060" y="3421"/>
                  </a:lnTo>
                  <a:cubicBezTo>
                    <a:pt x="1096" y="3588"/>
                    <a:pt x="1227" y="3719"/>
                    <a:pt x="1310" y="3743"/>
                  </a:cubicBezTo>
                  <a:cubicBezTo>
                    <a:pt x="1906" y="3981"/>
                    <a:pt x="2120" y="4100"/>
                    <a:pt x="2537" y="4100"/>
                  </a:cubicBezTo>
                  <a:lnTo>
                    <a:pt x="5061" y="4100"/>
                  </a:lnTo>
                  <a:cubicBezTo>
                    <a:pt x="5156" y="4100"/>
                    <a:pt x="5227" y="4029"/>
                    <a:pt x="5227" y="3933"/>
                  </a:cubicBezTo>
                  <a:cubicBezTo>
                    <a:pt x="5227" y="3850"/>
                    <a:pt x="5156" y="3779"/>
                    <a:pt x="5061" y="3779"/>
                  </a:cubicBezTo>
                  <a:lnTo>
                    <a:pt x="2715" y="3779"/>
                  </a:lnTo>
                  <a:lnTo>
                    <a:pt x="2715" y="2731"/>
                  </a:lnTo>
                  <a:lnTo>
                    <a:pt x="6668" y="2731"/>
                  </a:lnTo>
                  <a:cubicBezTo>
                    <a:pt x="6763" y="2731"/>
                    <a:pt x="6835" y="2659"/>
                    <a:pt x="6835" y="2564"/>
                  </a:cubicBezTo>
                  <a:cubicBezTo>
                    <a:pt x="6847" y="2481"/>
                    <a:pt x="6775" y="2409"/>
                    <a:pt x="6680" y="2409"/>
                  </a:cubicBezTo>
                  <a:lnTo>
                    <a:pt x="5239" y="2409"/>
                  </a:lnTo>
                  <a:cubicBezTo>
                    <a:pt x="5763" y="1159"/>
                    <a:pt x="5775" y="1207"/>
                    <a:pt x="5775" y="1088"/>
                  </a:cubicBezTo>
                  <a:cubicBezTo>
                    <a:pt x="5775" y="945"/>
                    <a:pt x="5704" y="826"/>
                    <a:pt x="5573" y="766"/>
                  </a:cubicBezTo>
                  <a:lnTo>
                    <a:pt x="5358" y="683"/>
                  </a:lnTo>
                  <a:cubicBezTo>
                    <a:pt x="5337" y="674"/>
                    <a:pt x="5314" y="669"/>
                    <a:pt x="5292" y="669"/>
                  </a:cubicBezTo>
                  <a:cubicBezTo>
                    <a:pt x="5228" y="669"/>
                    <a:pt x="5167" y="705"/>
                    <a:pt x="5132" y="766"/>
                  </a:cubicBezTo>
                  <a:cubicBezTo>
                    <a:pt x="5108" y="862"/>
                    <a:pt x="5132" y="945"/>
                    <a:pt x="5227" y="993"/>
                  </a:cubicBezTo>
                  <a:lnTo>
                    <a:pt x="5430" y="1088"/>
                  </a:lnTo>
                  <a:lnTo>
                    <a:pt x="4870" y="2409"/>
                  </a:lnTo>
                  <a:lnTo>
                    <a:pt x="3072" y="2409"/>
                  </a:lnTo>
                  <a:cubicBezTo>
                    <a:pt x="3037" y="2314"/>
                    <a:pt x="3025" y="2219"/>
                    <a:pt x="3025" y="2112"/>
                  </a:cubicBezTo>
                  <a:cubicBezTo>
                    <a:pt x="3025" y="1993"/>
                    <a:pt x="3049" y="1850"/>
                    <a:pt x="3096" y="1743"/>
                  </a:cubicBezTo>
                  <a:lnTo>
                    <a:pt x="3691" y="338"/>
                  </a:lnTo>
                  <a:lnTo>
                    <a:pt x="4596" y="731"/>
                  </a:lnTo>
                  <a:cubicBezTo>
                    <a:pt x="4619" y="736"/>
                    <a:pt x="4641" y="739"/>
                    <a:pt x="4662" y="739"/>
                  </a:cubicBezTo>
                  <a:cubicBezTo>
                    <a:pt x="4729" y="739"/>
                    <a:pt x="4786" y="708"/>
                    <a:pt x="4823" y="635"/>
                  </a:cubicBezTo>
                  <a:cubicBezTo>
                    <a:pt x="4858" y="552"/>
                    <a:pt x="4823" y="457"/>
                    <a:pt x="4739" y="409"/>
                  </a:cubicBezTo>
                  <a:lnTo>
                    <a:pt x="3822" y="28"/>
                  </a:lnTo>
                  <a:cubicBezTo>
                    <a:pt x="3782" y="10"/>
                    <a:pt x="3739" y="1"/>
                    <a:pt x="369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98" name="Google Shape;12953;p60"/>
            <p:cNvSpPr/>
            <p:nvPr/>
          </p:nvSpPr>
          <p:spPr>
            <a:xfrm>
              <a:off x="3260444" y="2997577"/>
              <a:ext cx="178776" cy="225720"/>
            </a:xfrm>
            <a:custGeom>
              <a:avLst/>
              <a:gdLst/>
              <a:ahLst/>
              <a:cxnLst/>
              <a:rect l="l" t="t" r="r" b="b"/>
              <a:pathLst>
                <a:path w="5621" h="7097" extrusionOk="0">
                  <a:moveTo>
                    <a:pt x="4775" y="334"/>
                  </a:moveTo>
                  <a:cubicBezTo>
                    <a:pt x="5061" y="334"/>
                    <a:pt x="5299" y="584"/>
                    <a:pt x="5299" y="858"/>
                  </a:cubicBezTo>
                  <a:cubicBezTo>
                    <a:pt x="5299" y="1143"/>
                    <a:pt x="5061" y="1382"/>
                    <a:pt x="4775" y="1382"/>
                  </a:cubicBezTo>
                  <a:lnTo>
                    <a:pt x="4358" y="1382"/>
                  </a:lnTo>
                  <a:lnTo>
                    <a:pt x="4358" y="334"/>
                  </a:lnTo>
                  <a:close/>
                  <a:moveTo>
                    <a:pt x="1751" y="0"/>
                  </a:moveTo>
                  <a:cubicBezTo>
                    <a:pt x="1667" y="0"/>
                    <a:pt x="1584" y="72"/>
                    <a:pt x="1584" y="167"/>
                  </a:cubicBezTo>
                  <a:cubicBezTo>
                    <a:pt x="1584" y="250"/>
                    <a:pt x="1667" y="322"/>
                    <a:pt x="1751" y="322"/>
                  </a:cubicBezTo>
                  <a:lnTo>
                    <a:pt x="4037" y="322"/>
                  </a:lnTo>
                  <a:lnTo>
                    <a:pt x="4037" y="1370"/>
                  </a:lnTo>
                  <a:lnTo>
                    <a:pt x="167" y="1370"/>
                  </a:lnTo>
                  <a:cubicBezTo>
                    <a:pt x="72" y="1370"/>
                    <a:pt x="1" y="1441"/>
                    <a:pt x="1" y="1536"/>
                  </a:cubicBezTo>
                  <a:cubicBezTo>
                    <a:pt x="1" y="1620"/>
                    <a:pt x="72" y="1691"/>
                    <a:pt x="167" y="1691"/>
                  </a:cubicBezTo>
                  <a:lnTo>
                    <a:pt x="774" y="1691"/>
                  </a:lnTo>
                  <a:lnTo>
                    <a:pt x="774" y="2025"/>
                  </a:lnTo>
                  <a:cubicBezTo>
                    <a:pt x="774" y="2465"/>
                    <a:pt x="1144" y="2846"/>
                    <a:pt x="1596" y="2846"/>
                  </a:cubicBezTo>
                  <a:lnTo>
                    <a:pt x="1834" y="2846"/>
                  </a:lnTo>
                  <a:lnTo>
                    <a:pt x="1834" y="3477"/>
                  </a:lnTo>
                  <a:cubicBezTo>
                    <a:pt x="1834" y="4072"/>
                    <a:pt x="2310" y="4549"/>
                    <a:pt x="2906" y="4549"/>
                  </a:cubicBezTo>
                  <a:lnTo>
                    <a:pt x="3060" y="4549"/>
                  </a:lnTo>
                  <a:cubicBezTo>
                    <a:pt x="3561" y="4549"/>
                    <a:pt x="3953" y="4953"/>
                    <a:pt x="3953" y="5442"/>
                  </a:cubicBezTo>
                  <a:lnTo>
                    <a:pt x="3953" y="6930"/>
                  </a:lnTo>
                  <a:cubicBezTo>
                    <a:pt x="3953" y="7025"/>
                    <a:pt x="4037" y="7097"/>
                    <a:pt x="4120" y="7097"/>
                  </a:cubicBezTo>
                  <a:cubicBezTo>
                    <a:pt x="4215" y="7097"/>
                    <a:pt x="4287" y="7025"/>
                    <a:pt x="4287" y="6930"/>
                  </a:cubicBezTo>
                  <a:lnTo>
                    <a:pt x="4287" y="5442"/>
                  </a:lnTo>
                  <a:cubicBezTo>
                    <a:pt x="4287" y="4775"/>
                    <a:pt x="3739" y="4227"/>
                    <a:pt x="3060" y="4227"/>
                  </a:cubicBezTo>
                  <a:lnTo>
                    <a:pt x="2906" y="4227"/>
                  </a:lnTo>
                  <a:cubicBezTo>
                    <a:pt x="2501" y="4227"/>
                    <a:pt x="2156" y="3894"/>
                    <a:pt x="2156" y="3477"/>
                  </a:cubicBezTo>
                  <a:lnTo>
                    <a:pt x="2156" y="2846"/>
                  </a:lnTo>
                  <a:cubicBezTo>
                    <a:pt x="2176" y="2846"/>
                    <a:pt x="2207" y="2848"/>
                    <a:pt x="2246" y="2848"/>
                  </a:cubicBezTo>
                  <a:cubicBezTo>
                    <a:pt x="2344" y="2848"/>
                    <a:pt x="2491" y="2836"/>
                    <a:pt x="2644" y="2751"/>
                  </a:cubicBezTo>
                  <a:cubicBezTo>
                    <a:pt x="2739" y="2703"/>
                    <a:pt x="2763" y="2620"/>
                    <a:pt x="2727" y="2525"/>
                  </a:cubicBezTo>
                  <a:cubicBezTo>
                    <a:pt x="2694" y="2467"/>
                    <a:pt x="2638" y="2432"/>
                    <a:pt x="2579" y="2432"/>
                  </a:cubicBezTo>
                  <a:cubicBezTo>
                    <a:pt x="2553" y="2432"/>
                    <a:pt x="2526" y="2439"/>
                    <a:pt x="2501" y="2453"/>
                  </a:cubicBezTo>
                  <a:cubicBezTo>
                    <a:pt x="2422" y="2496"/>
                    <a:pt x="2374" y="2505"/>
                    <a:pt x="2191" y="2505"/>
                  </a:cubicBezTo>
                  <a:cubicBezTo>
                    <a:pt x="2068" y="2505"/>
                    <a:pt x="1887" y="2501"/>
                    <a:pt x="1596" y="2501"/>
                  </a:cubicBezTo>
                  <a:cubicBezTo>
                    <a:pt x="1322" y="2501"/>
                    <a:pt x="1096" y="2275"/>
                    <a:pt x="1096" y="2013"/>
                  </a:cubicBezTo>
                  <a:lnTo>
                    <a:pt x="1096" y="1715"/>
                  </a:lnTo>
                  <a:lnTo>
                    <a:pt x="2763" y="1715"/>
                  </a:lnTo>
                  <a:lnTo>
                    <a:pt x="2763" y="2084"/>
                  </a:lnTo>
                  <a:cubicBezTo>
                    <a:pt x="2751" y="2191"/>
                    <a:pt x="2846" y="2263"/>
                    <a:pt x="2930" y="2263"/>
                  </a:cubicBezTo>
                  <a:cubicBezTo>
                    <a:pt x="3025" y="2263"/>
                    <a:pt x="3096" y="2203"/>
                    <a:pt x="3096" y="2108"/>
                  </a:cubicBezTo>
                  <a:lnTo>
                    <a:pt x="3096" y="2036"/>
                  </a:lnTo>
                  <a:lnTo>
                    <a:pt x="3096" y="1715"/>
                  </a:lnTo>
                  <a:lnTo>
                    <a:pt x="4775" y="1715"/>
                  </a:lnTo>
                  <a:cubicBezTo>
                    <a:pt x="5251" y="1715"/>
                    <a:pt x="5620" y="1322"/>
                    <a:pt x="5620" y="858"/>
                  </a:cubicBezTo>
                  <a:cubicBezTo>
                    <a:pt x="5620" y="620"/>
                    <a:pt x="5537" y="417"/>
                    <a:pt x="5370" y="250"/>
                  </a:cubicBezTo>
                  <a:cubicBezTo>
                    <a:pt x="5204" y="84"/>
                    <a:pt x="5001" y="0"/>
                    <a:pt x="476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999" name="Google Shape;12954;p60"/>
          <p:cNvGrpSpPr/>
          <p:nvPr/>
        </p:nvGrpSpPr>
        <p:grpSpPr>
          <a:xfrm>
            <a:off x="8836219" y="3868579"/>
            <a:ext cx="450003" cy="450003"/>
            <a:chOff x="2639038" y="2894942"/>
            <a:chExt cx="355612" cy="355612"/>
          </a:xfrm>
          <a:solidFill>
            <a:srgbClr val="0D4D98"/>
          </a:solidFill>
        </p:grpSpPr>
        <p:sp>
          <p:nvSpPr>
            <p:cNvPr id="1000" name="Google Shape;12955;p60"/>
            <p:cNvSpPr/>
            <p:nvPr/>
          </p:nvSpPr>
          <p:spPr>
            <a:xfrm>
              <a:off x="2748479" y="2894942"/>
              <a:ext cx="246171" cy="304119"/>
            </a:xfrm>
            <a:custGeom>
              <a:avLst/>
              <a:gdLst/>
              <a:ahLst/>
              <a:cxnLst/>
              <a:rect l="l" t="t" r="r" b="b"/>
              <a:pathLst>
                <a:path w="7740" h="9562" extrusionOk="0">
                  <a:moveTo>
                    <a:pt x="7168" y="1930"/>
                  </a:moveTo>
                  <a:cubicBezTo>
                    <a:pt x="7299" y="1930"/>
                    <a:pt x="7406" y="2037"/>
                    <a:pt x="7406" y="2168"/>
                  </a:cubicBezTo>
                  <a:lnTo>
                    <a:pt x="7418" y="3156"/>
                  </a:lnTo>
                  <a:cubicBezTo>
                    <a:pt x="7418" y="3287"/>
                    <a:pt x="7311" y="3394"/>
                    <a:pt x="7180" y="3394"/>
                  </a:cubicBezTo>
                  <a:lnTo>
                    <a:pt x="6882" y="3394"/>
                  </a:lnTo>
                  <a:lnTo>
                    <a:pt x="6882" y="2715"/>
                  </a:lnTo>
                  <a:cubicBezTo>
                    <a:pt x="6882" y="2632"/>
                    <a:pt x="6811" y="2561"/>
                    <a:pt x="6715" y="2561"/>
                  </a:cubicBezTo>
                  <a:cubicBezTo>
                    <a:pt x="6632" y="2561"/>
                    <a:pt x="6549" y="2632"/>
                    <a:pt x="6549" y="2715"/>
                  </a:cubicBezTo>
                  <a:lnTo>
                    <a:pt x="6549" y="3394"/>
                  </a:lnTo>
                  <a:lnTo>
                    <a:pt x="6096" y="3394"/>
                  </a:lnTo>
                  <a:lnTo>
                    <a:pt x="6096" y="1930"/>
                  </a:lnTo>
                  <a:close/>
                  <a:moveTo>
                    <a:pt x="4549" y="1"/>
                  </a:moveTo>
                  <a:cubicBezTo>
                    <a:pt x="4227" y="1"/>
                    <a:pt x="3965" y="251"/>
                    <a:pt x="3965" y="572"/>
                  </a:cubicBezTo>
                  <a:lnTo>
                    <a:pt x="3965" y="1608"/>
                  </a:lnTo>
                  <a:lnTo>
                    <a:pt x="3239" y="1608"/>
                  </a:lnTo>
                  <a:cubicBezTo>
                    <a:pt x="3144" y="1608"/>
                    <a:pt x="3072" y="1680"/>
                    <a:pt x="3072" y="1763"/>
                  </a:cubicBezTo>
                  <a:cubicBezTo>
                    <a:pt x="3072" y="1858"/>
                    <a:pt x="3144" y="1930"/>
                    <a:pt x="3239" y="1930"/>
                  </a:cubicBezTo>
                  <a:lnTo>
                    <a:pt x="3965" y="1930"/>
                  </a:lnTo>
                  <a:lnTo>
                    <a:pt x="3965" y="3394"/>
                  </a:lnTo>
                  <a:lnTo>
                    <a:pt x="3417" y="3394"/>
                  </a:lnTo>
                  <a:lnTo>
                    <a:pt x="3417" y="3013"/>
                  </a:lnTo>
                  <a:cubicBezTo>
                    <a:pt x="3417" y="2930"/>
                    <a:pt x="3334" y="2858"/>
                    <a:pt x="3251" y="2858"/>
                  </a:cubicBezTo>
                  <a:cubicBezTo>
                    <a:pt x="3155" y="2858"/>
                    <a:pt x="3084" y="2930"/>
                    <a:pt x="3084" y="3013"/>
                  </a:cubicBezTo>
                  <a:lnTo>
                    <a:pt x="3084" y="3394"/>
                  </a:lnTo>
                  <a:lnTo>
                    <a:pt x="2382" y="3394"/>
                  </a:lnTo>
                  <a:lnTo>
                    <a:pt x="2382" y="2715"/>
                  </a:lnTo>
                  <a:cubicBezTo>
                    <a:pt x="2382" y="2632"/>
                    <a:pt x="2310" y="2561"/>
                    <a:pt x="2227" y="2561"/>
                  </a:cubicBezTo>
                  <a:cubicBezTo>
                    <a:pt x="2132" y="2561"/>
                    <a:pt x="2060" y="2632"/>
                    <a:pt x="2060" y="2715"/>
                  </a:cubicBezTo>
                  <a:lnTo>
                    <a:pt x="2060" y="3394"/>
                  </a:lnTo>
                  <a:lnTo>
                    <a:pt x="1358" y="3394"/>
                  </a:lnTo>
                  <a:lnTo>
                    <a:pt x="1358" y="3013"/>
                  </a:lnTo>
                  <a:cubicBezTo>
                    <a:pt x="1358" y="2930"/>
                    <a:pt x="1286" y="2858"/>
                    <a:pt x="1191" y="2858"/>
                  </a:cubicBezTo>
                  <a:cubicBezTo>
                    <a:pt x="1108" y="2858"/>
                    <a:pt x="1036" y="2930"/>
                    <a:pt x="1036" y="3013"/>
                  </a:cubicBezTo>
                  <a:lnTo>
                    <a:pt x="1036" y="3394"/>
                  </a:lnTo>
                  <a:lnTo>
                    <a:pt x="334" y="3394"/>
                  </a:lnTo>
                  <a:lnTo>
                    <a:pt x="334" y="2715"/>
                  </a:lnTo>
                  <a:cubicBezTo>
                    <a:pt x="334" y="2632"/>
                    <a:pt x="262" y="2561"/>
                    <a:pt x="167" y="2561"/>
                  </a:cubicBezTo>
                  <a:cubicBezTo>
                    <a:pt x="84" y="2561"/>
                    <a:pt x="0" y="2632"/>
                    <a:pt x="0" y="2715"/>
                  </a:cubicBezTo>
                  <a:lnTo>
                    <a:pt x="0" y="3549"/>
                  </a:lnTo>
                  <a:lnTo>
                    <a:pt x="0" y="4799"/>
                  </a:lnTo>
                  <a:cubicBezTo>
                    <a:pt x="0" y="4894"/>
                    <a:pt x="84" y="4966"/>
                    <a:pt x="167" y="4966"/>
                  </a:cubicBezTo>
                  <a:cubicBezTo>
                    <a:pt x="262" y="4966"/>
                    <a:pt x="334" y="4894"/>
                    <a:pt x="334" y="4799"/>
                  </a:cubicBezTo>
                  <a:lnTo>
                    <a:pt x="334" y="3716"/>
                  </a:lnTo>
                  <a:lnTo>
                    <a:pt x="3977" y="3716"/>
                  </a:lnTo>
                  <a:lnTo>
                    <a:pt x="3977" y="5692"/>
                  </a:lnTo>
                  <a:cubicBezTo>
                    <a:pt x="3977" y="5787"/>
                    <a:pt x="4048" y="5859"/>
                    <a:pt x="4144" y="5859"/>
                  </a:cubicBezTo>
                  <a:cubicBezTo>
                    <a:pt x="4227" y="5859"/>
                    <a:pt x="4310" y="5787"/>
                    <a:pt x="4310" y="5692"/>
                  </a:cubicBezTo>
                  <a:lnTo>
                    <a:pt x="4310" y="560"/>
                  </a:lnTo>
                  <a:cubicBezTo>
                    <a:pt x="4310" y="429"/>
                    <a:pt x="4406" y="322"/>
                    <a:pt x="4549" y="322"/>
                  </a:cubicBezTo>
                  <a:lnTo>
                    <a:pt x="5525" y="322"/>
                  </a:lnTo>
                  <a:cubicBezTo>
                    <a:pt x="5656" y="322"/>
                    <a:pt x="5763" y="429"/>
                    <a:pt x="5763" y="560"/>
                  </a:cubicBezTo>
                  <a:lnTo>
                    <a:pt x="5763" y="8871"/>
                  </a:lnTo>
                  <a:cubicBezTo>
                    <a:pt x="5763" y="9073"/>
                    <a:pt x="5596" y="9240"/>
                    <a:pt x="5394" y="9240"/>
                  </a:cubicBezTo>
                  <a:lnTo>
                    <a:pt x="1727" y="9240"/>
                  </a:lnTo>
                  <a:cubicBezTo>
                    <a:pt x="1643" y="9240"/>
                    <a:pt x="1572" y="9312"/>
                    <a:pt x="1572" y="9407"/>
                  </a:cubicBezTo>
                  <a:cubicBezTo>
                    <a:pt x="1572" y="9490"/>
                    <a:pt x="1643" y="9562"/>
                    <a:pt x="1727" y="9562"/>
                  </a:cubicBezTo>
                  <a:lnTo>
                    <a:pt x="5394" y="9562"/>
                  </a:lnTo>
                  <a:cubicBezTo>
                    <a:pt x="5787" y="9562"/>
                    <a:pt x="6108" y="9252"/>
                    <a:pt x="6108" y="8847"/>
                  </a:cubicBezTo>
                  <a:lnTo>
                    <a:pt x="6108" y="3704"/>
                  </a:lnTo>
                  <a:lnTo>
                    <a:pt x="7180" y="3704"/>
                  </a:lnTo>
                  <a:cubicBezTo>
                    <a:pt x="7489" y="3704"/>
                    <a:pt x="7739" y="3454"/>
                    <a:pt x="7739" y="3120"/>
                  </a:cubicBezTo>
                  <a:lnTo>
                    <a:pt x="7739" y="2144"/>
                  </a:lnTo>
                  <a:cubicBezTo>
                    <a:pt x="7739" y="1858"/>
                    <a:pt x="7489" y="1608"/>
                    <a:pt x="7180" y="1608"/>
                  </a:cubicBezTo>
                  <a:lnTo>
                    <a:pt x="6108" y="1608"/>
                  </a:lnTo>
                  <a:lnTo>
                    <a:pt x="6108" y="572"/>
                  </a:lnTo>
                  <a:cubicBezTo>
                    <a:pt x="6108" y="263"/>
                    <a:pt x="5858" y="1"/>
                    <a:pt x="55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01" name="Google Shape;12956;p60"/>
            <p:cNvSpPr/>
            <p:nvPr/>
          </p:nvSpPr>
          <p:spPr>
            <a:xfrm>
              <a:off x="2639038" y="2945703"/>
              <a:ext cx="246552" cy="304851"/>
            </a:xfrm>
            <a:custGeom>
              <a:avLst/>
              <a:gdLst/>
              <a:ahLst/>
              <a:cxnLst/>
              <a:rect l="l" t="t" r="r" b="b"/>
              <a:pathLst>
                <a:path w="7752" h="9585" extrusionOk="0">
                  <a:moveTo>
                    <a:pt x="3429" y="7989"/>
                  </a:moveTo>
                  <a:lnTo>
                    <a:pt x="3429" y="9013"/>
                  </a:lnTo>
                  <a:cubicBezTo>
                    <a:pt x="3429" y="9144"/>
                    <a:pt x="3322" y="9251"/>
                    <a:pt x="3191" y="9251"/>
                  </a:cubicBezTo>
                  <a:lnTo>
                    <a:pt x="2215" y="9251"/>
                  </a:lnTo>
                  <a:cubicBezTo>
                    <a:pt x="2072" y="9251"/>
                    <a:pt x="1977" y="9144"/>
                    <a:pt x="1977" y="9013"/>
                  </a:cubicBezTo>
                  <a:lnTo>
                    <a:pt x="1977" y="7989"/>
                  </a:lnTo>
                  <a:close/>
                  <a:moveTo>
                    <a:pt x="2358" y="0"/>
                  </a:moveTo>
                  <a:cubicBezTo>
                    <a:pt x="1977" y="0"/>
                    <a:pt x="1643" y="322"/>
                    <a:pt x="1643" y="715"/>
                  </a:cubicBezTo>
                  <a:lnTo>
                    <a:pt x="1643" y="5870"/>
                  </a:lnTo>
                  <a:lnTo>
                    <a:pt x="572" y="5870"/>
                  </a:lnTo>
                  <a:cubicBezTo>
                    <a:pt x="262" y="5870"/>
                    <a:pt x="0" y="6120"/>
                    <a:pt x="0" y="6430"/>
                  </a:cubicBezTo>
                  <a:lnTo>
                    <a:pt x="0" y="7418"/>
                  </a:lnTo>
                  <a:cubicBezTo>
                    <a:pt x="0" y="7727"/>
                    <a:pt x="250" y="7977"/>
                    <a:pt x="572" y="7977"/>
                  </a:cubicBezTo>
                  <a:lnTo>
                    <a:pt x="1643" y="7977"/>
                  </a:lnTo>
                  <a:lnTo>
                    <a:pt x="1643" y="9013"/>
                  </a:lnTo>
                  <a:cubicBezTo>
                    <a:pt x="1643" y="9323"/>
                    <a:pt x="1905" y="9585"/>
                    <a:pt x="2215" y="9585"/>
                  </a:cubicBezTo>
                  <a:lnTo>
                    <a:pt x="3191" y="9585"/>
                  </a:lnTo>
                  <a:cubicBezTo>
                    <a:pt x="3513" y="9585"/>
                    <a:pt x="3763" y="9335"/>
                    <a:pt x="3763" y="9013"/>
                  </a:cubicBezTo>
                  <a:lnTo>
                    <a:pt x="3763" y="7977"/>
                  </a:lnTo>
                  <a:lnTo>
                    <a:pt x="4489" y="7977"/>
                  </a:lnTo>
                  <a:cubicBezTo>
                    <a:pt x="4584" y="7977"/>
                    <a:pt x="4656" y="7906"/>
                    <a:pt x="4656" y="7823"/>
                  </a:cubicBezTo>
                  <a:cubicBezTo>
                    <a:pt x="4656" y="7727"/>
                    <a:pt x="4584" y="7656"/>
                    <a:pt x="4489" y="7656"/>
                  </a:cubicBezTo>
                  <a:lnTo>
                    <a:pt x="560" y="7656"/>
                  </a:lnTo>
                  <a:cubicBezTo>
                    <a:pt x="429" y="7656"/>
                    <a:pt x="322" y="7549"/>
                    <a:pt x="322" y="7418"/>
                  </a:cubicBezTo>
                  <a:lnTo>
                    <a:pt x="322" y="6430"/>
                  </a:lnTo>
                  <a:cubicBezTo>
                    <a:pt x="322" y="6299"/>
                    <a:pt x="429" y="6192"/>
                    <a:pt x="560" y="6192"/>
                  </a:cubicBezTo>
                  <a:lnTo>
                    <a:pt x="1120" y="6192"/>
                  </a:lnTo>
                  <a:lnTo>
                    <a:pt x="1120" y="6870"/>
                  </a:lnTo>
                  <a:cubicBezTo>
                    <a:pt x="1120" y="6954"/>
                    <a:pt x="1203" y="7025"/>
                    <a:pt x="1286" y="7025"/>
                  </a:cubicBezTo>
                  <a:cubicBezTo>
                    <a:pt x="1382" y="7025"/>
                    <a:pt x="1453" y="6954"/>
                    <a:pt x="1453" y="6870"/>
                  </a:cubicBezTo>
                  <a:lnTo>
                    <a:pt x="1453" y="6192"/>
                  </a:lnTo>
                  <a:lnTo>
                    <a:pt x="2155" y="6192"/>
                  </a:lnTo>
                  <a:lnTo>
                    <a:pt x="2155" y="6608"/>
                  </a:lnTo>
                  <a:cubicBezTo>
                    <a:pt x="2155" y="6704"/>
                    <a:pt x="2227" y="6775"/>
                    <a:pt x="2322" y="6775"/>
                  </a:cubicBezTo>
                  <a:cubicBezTo>
                    <a:pt x="2405" y="6775"/>
                    <a:pt x="2477" y="6704"/>
                    <a:pt x="2477" y="6608"/>
                  </a:cubicBezTo>
                  <a:lnTo>
                    <a:pt x="2477" y="6192"/>
                  </a:lnTo>
                  <a:lnTo>
                    <a:pt x="3179" y="6192"/>
                  </a:lnTo>
                  <a:lnTo>
                    <a:pt x="3179" y="6870"/>
                  </a:lnTo>
                  <a:cubicBezTo>
                    <a:pt x="3179" y="6954"/>
                    <a:pt x="3239" y="7013"/>
                    <a:pt x="3334" y="7025"/>
                  </a:cubicBezTo>
                  <a:lnTo>
                    <a:pt x="3358" y="7025"/>
                  </a:lnTo>
                  <a:cubicBezTo>
                    <a:pt x="3453" y="7025"/>
                    <a:pt x="3525" y="6954"/>
                    <a:pt x="3525" y="6870"/>
                  </a:cubicBezTo>
                  <a:lnTo>
                    <a:pt x="3525" y="6192"/>
                  </a:lnTo>
                  <a:lnTo>
                    <a:pt x="4227" y="6192"/>
                  </a:lnTo>
                  <a:lnTo>
                    <a:pt x="4227" y="6608"/>
                  </a:lnTo>
                  <a:cubicBezTo>
                    <a:pt x="4227" y="6704"/>
                    <a:pt x="4299" y="6775"/>
                    <a:pt x="4382" y="6775"/>
                  </a:cubicBezTo>
                  <a:cubicBezTo>
                    <a:pt x="4477" y="6775"/>
                    <a:pt x="4549" y="6704"/>
                    <a:pt x="4549" y="6608"/>
                  </a:cubicBezTo>
                  <a:lnTo>
                    <a:pt x="4549" y="6192"/>
                  </a:lnTo>
                  <a:lnTo>
                    <a:pt x="5251" y="6192"/>
                  </a:lnTo>
                  <a:lnTo>
                    <a:pt x="5251" y="6870"/>
                  </a:lnTo>
                  <a:cubicBezTo>
                    <a:pt x="5251" y="6954"/>
                    <a:pt x="5323" y="7025"/>
                    <a:pt x="5418" y="7025"/>
                  </a:cubicBezTo>
                  <a:cubicBezTo>
                    <a:pt x="5501" y="7025"/>
                    <a:pt x="5573" y="6954"/>
                    <a:pt x="5573" y="6870"/>
                  </a:cubicBezTo>
                  <a:lnTo>
                    <a:pt x="5573" y="6192"/>
                  </a:lnTo>
                  <a:lnTo>
                    <a:pt x="6275" y="6192"/>
                  </a:lnTo>
                  <a:lnTo>
                    <a:pt x="6275" y="6608"/>
                  </a:lnTo>
                  <a:cubicBezTo>
                    <a:pt x="6275" y="6704"/>
                    <a:pt x="6346" y="6775"/>
                    <a:pt x="6442" y="6775"/>
                  </a:cubicBezTo>
                  <a:cubicBezTo>
                    <a:pt x="6525" y="6775"/>
                    <a:pt x="6608" y="6704"/>
                    <a:pt x="6608" y="6608"/>
                  </a:cubicBezTo>
                  <a:lnTo>
                    <a:pt x="6608" y="6192"/>
                  </a:lnTo>
                  <a:lnTo>
                    <a:pt x="7418" y="6192"/>
                  </a:lnTo>
                  <a:lnTo>
                    <a:pt x="7418" y="6870"/>
                  </a:lnTo>
                  <a:cubicBezTo>
                    <a:pt x="7418" y="6954"/>
                    <a:pt x="7501" y="7025"/>
                    <a:pt x="7585" y="7025"/>
                  </a:cubicBezTo>
                  <a:cubicBezTo>
                    <a:pt x="7680" y="7025"/>
                    <a:pt x="7751" y="6954"/>
                    <a:pt x="7751" y="6870"/>
                  </a:cubicBezTo>
                  <a:lnTo>
                    <a:pt x="7751" y="5965"/>
                  </a:lnTo>
                  <a:lnTo>
                    <a:pt x="7751" y="4775"/>
                  </a:lnTo>
                  <a:cubicBezTo>
                    <a:pt x="7751" y="4679"/>
                    <a:pt x="7680" y="4608"/>
                    <a:pt x="7585" y="4608"/>
                  </a:cubicBezTo>
                  <a:cubicBezTo>
                    <a:pt x="7501" y="4608"/>
                    <a:pt x="7418" y="4679"/>
                    <a:pt x="7418" y="4775"/>
                  </a:cubicBezTo>
                  <a:lnTo>
                    <a:pt x="7418" y="5858"/>
                  </a:lnTo>
                  <a:lnTo>
                    <a:pt x="3775" y="5858"/>
                  </a:lnTo>
                  <a:lnTo>
                    <a:pt x="3775" y="3882"/>
                  </a:lnTo>
                  <a:cubicBezTo>
                    <a:pt x="3775" y="3786"/>
                    <a:pt x="3703" y="3715"/>
                    <a:pt x="3608" y="3715"/>
                  </a:cubicBezTo>
                  <a:cubicBezTo>
                    <a:pt x="3525" y="3715"/>
                    <a:pt x="3441" y="3786"/>
                    <a:pt x="3441" y="3882"/>
                  </a:cubicBezTo>
                  <a:lnTo>
                    <a:pt x="3441" y="5858"/>
                  </a:lnTo>
                  <a:lnTo>
                    <a:pt x="1989" y="5858"/>
                  </a:lnTo>
                  <a:lnTo>
                    <a:pt x="1989" y="703"/>
                  </a:lnTo>
                  <a:cubicBezTo>
                    <a:pt x="1989" y="500"/>
                    <a:pt x="2155" y="334"/>
                    <a:pt x="2358" y="334"/>
                  </a:cubicBezTo>
                  <a:lnTo>
                    <a:pt x="6025" y="334"/>
                  </a:lnTo>
                  <a:cubicBezTo>
                    <a:pt x="6108" y="334"/>
                    <a:pt x="6192" y="262"/>
                    <a:pt x="6192" y="167"/>
                  </a:cubicBezTo>
                  <a:cubicBezTo>
                    <a:pt x="6192" y="84"/>
                    <a:pt x="6108" y="0"/>
                    <a:pt x="60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002" name="Google Shape;12957;p60"/>
          <p:cNvGrpSpPr/>
          <p:nvPr/>
        </p:nvGrpSpPr>
        <p:grpSpPr>
          <a:xfrm>
            <a:off x="8264650" y="3959482"/>
            <a:ext cx="450486" cy="338840"/>
            <a:chOff x="2194468" y="2938865"/>
            <a:chExt cx="355993" cy="267766"/>
          </a:xfrm>
          <a:solidFill>
            <a:srgbClr val="0D4D98"/>
          </a:solidFill>
        </p:grpSpPr>
        <p:sp>
          <p:nvSpPr>
            <p:cNvPr id="1003" name="Google Shape;12958;p60"/>
            <p:cNvSpPr/>
            <p:nvPr/>
          </p:nvSpPr>
          <p:spPr>
            <a:xfrm>
              <a:off x="2194468" y="2938865"/>
              <a:ext cx="355993" cy="267766"/>
            </a:xfrm>
            <a:custGeom>
              <a:avLst/>
              <a:gdLst/>
              <a:ahLst/>
              <a:cxnLst/>
              <a:rect l="l" t="t" r="r" b="b"/>
              <a:pathLst>
                <a:path w="11193" h="8419" extrusionOk="0">
                  <a:moveTo>
                    <a:pt x="10859" y="1727"/>
                  </a:moveTo>
                  <a:lnTo>
                    <a:pt x="10859" y="7692"/>
                  </a:lnTo>
                  <a:cubicBezTo>
                    <a:pt x="10859" y="7919"/>
                    <a:pt x="10680" y="8097"/>
                    <a:pt x="10466" y="8097"/>
                  </a:cubicBezTo>
                  <a:lnTo>
                    <a:pt x="727" y="8097"/>
                  </a:lnTo>
                  <a:cubicBezTo>
                    <a:pt x="501" y="8097"/>
                    <a:pt x="322" y="7919"/>
                    <a:pt x="322" y="7692"/>
                  </a:cubicBezTo>
                  <a:lnTo>
                    <a:pt x="322" y="1727"/>
                  </a:lnTo>
                  <a:close/>
                  <a:moveTo>
                    <a:pt x="727" y="1"/>
                  </a:moveTo>
                  <a:cubicBezTo>
                    <a:pt x="322" y="1"/>
                    <a:pt x="0" y="322"/>
                    <a:pt x="0" y="727"/>
                  </a:cubicBezTo>
                  <a:lnTo>
                    <a:pt x="0" y="7692"/>
                  </a:lnTo>
                  <a:cubicBezTo>
                    <a:pt x="0" y="8097"/>
                    <a:pt x="322" y="8419"/>
                    <a:pt x="727" y="8419"/>
                  </a:cubicBezTo>
                  <a:lnTo>
                    <a:pt x="10466" y="8419"/>
                  </a:lnTo>
                  <a:cubicBezTo>
                    <a:pt x="10859" y="8419"/>
                    <a:pt x="11192" y="8097"/>
                    <a:pt x="11192" y="7692"/>
                  </a:cubicBezTo>
                  <a:lnTo>
                    <a:pt x="11192" y="727"/>
                  </a:lnTo>
                  <a:cubicBezTo>
                    <a:pt x="11192" y="322"/>
                    <a:pt x="10859" y="1"/>
                    <a:pt x="10466" y="1"/>
                  </a:cubicBezTo>
                  <a:lnTo>
                    <a:pt x="3644" y="1"/>
                  </a:lnTo>
                  <a:cubicBezTo>
                    <a:pt x="3560" y="1"/>
                    <a:pt x="3477" y="72"/>
                    <a:pt x="3477" y="168"/>
                  </a:cubicBezTo>
                  <a:cubicBezTo>
                    <a:pt x="3477" y="251"/>
                    <a:pt x="3560" y="322"/>
                    <a:pt x="3644" y="322"/>
                  </a:cubicBezTo>
                  <a:lnTo>
                    <a:pt x="10466" y="322"/>
                  </a:lnTo>
                  <a:cubicBezTo>
                    <a:pt x="10680" y="322"/>
                    <a:pt x="10859" y="501"/>
                    <a:pt x="10859" y="727"/>
                  </a:cubicBezTo>
                  <a:lnTo>
                    <a:pt x="10859" y="1394"/>
                  </a:lnTo>
                  <a:lnTo>
                    <a:pt x="322" y="1394"/>
                  </a:lnTo>
                  <a:lnTo>
                    <a:pt x="322" y="727"/>
                  </a:lnTo>
                  <a:cubicBezTo>
                    <a:pt x="322" y="501"/>
                    <a:pt x="501" y="322"/>
                    <a:pt x="727" y="322"/>
                  </a:cubicBezTo>
                  <a:lnTo>
                    <a:pt x="2989" y="322"/>
                  </a:lnTo>
                  <a:cubicBezTo>
                    <a:pt x="3084" y="322"/>
                    <a:pt x="3156" y="251"/>
                    <a:pt x="3156" y="156"/>
                  </a:cubicBezTo>
                  <a:cubicBezTo>
                    <a:pt x="3156" y="72"/>
                    <a:pt x="3084" y="1"/>
                    <a:pt x="298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04" name="Google Shape;12959;p60"/>
            <p:cNvSpPr/>
            <p:nvPr/>
          </p:nvSpPr>
          <p:spPr>
            <a:xfrm>
              <a:off x="2217940" y="3005528"/>
              <a:ext cx="39025" cy="10623"/>
            </a:xfrm>
            <a:custGeom>
              <a:avLst/>
              <a:gdLst/>
              <a:ahLst/>
              <a:cxnLst/>
              <a:rect l="l" t="t" r="r" b="b"/>
              <a:pathLst>
                <a:path w="1227" h="334" extrusionOk="0">
                  <a:moveTo>
                    <a:pt x="167" y="0"/>
                  </a:moveTo>
                  <a:cubicBezTo>
                    <a:pt x="84" y="0"/>
                    <a:pt x="1" y="72"/>
                    <a:pt x="1" y="167"/>
                  </a:cubicBezTo>
                  <a:cubicBezTo>
                    <a:pt x="1" y="251"/>
                    <a:pt x="84" y="334"/>
                    <a:pt x="167" y="334"/>
                  </a:cubicBezTo>
                  <a:lnTo>
                    <a:pt x="1060" y="334"/>
                  </a:lnTo>
                  <a:cubicBezTo>
                    <a:pt x="1156" y="334"/>
                    <a:pt x="1227" y="251"/>
                    <a:pt x="1227" y="167"/>
                  </a:cubicBezTo>
                  <a:cubicBezTo>
                    <a:pt x="1227" y="72"/>
                    <a:pt x="1156" y="0"/>
                    <a:pt x="106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05" name="Google Shape;12960;p60"/>
            <p:cNvSpPr/>
            <p:nvPr/>
          </p:nvSpPr>
          <p:spPr>
            <a:xfrm>
              <a:off x="2270959" y="3005528"/>
              <a:ext cx="39025" cy="10623"/>
            </a:xfrm>
            <a:custGeom>
              <a:avLst/>
              <a:gdLst/>
              <a:ahLst/>
              <a:cxnLst/>
              <a:rect l="l" t="t" r="r" b="b"/>
              <a:pathLst>
                <a:path w="1227" h="334" extrusionOk="0">
                  <a:moveTo>
                    <a:pt x="167" y="0"/>
                  </a:moveTo>
                  <a:cubicBezTo>
                    <a:pt x="84" y="0"/>
                    <a:pt x="1" y="72"/>
                    <a:pt x="1" y="167"/>
                  </a:cubicBezTo>
                  <a:cubicBezTo>
                    <a:pt x="1" y="251"/>
                    <a:pt x="84" y="334"/>
                    <a:pt x="167" y="334"/>
                  </a:cubicBezTo>
                  <a:lnTo>
                    <a:pt x="1060" y="334"/>
                  </a:lnTo>
                  <a:cubicBezTo>
                    <a:pt x="1155" y="334"/>
                    <a:pt x="1227" y="251"/>
                    <a:pt x="1227" y="167"/>
                  </a:cubicBezTo>
                  <a:cubicBezTo>
                    <a:pt x="1227" y="72"/>
                    <a:pt x="1155" y="0"/>
                    <a:pt x="106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06" name="Google Shape;12961;p60"/>
            <p:cNvSpPr/>
            <p:nvPr/>
          </p:nvSpPr>
          <p:spPr>
            <a:xfrm>
              <a:off x="2323978" y="3005528"/>
              <a:ext cx="39025" cy="10623"/>
            </a:xfrm>
            <a:custGeom>
              <a:avLst/>
              <a:gdLst/>
              <a:ahLst/>
              <a:cxnLst/>
              <a:rect l="l" t="t" r="r" b="b"/>
              <a:pathLst>
                <a:path w="1227" h="334" extrusionOk="0">
                  <a:moveTo>
                    <a:pt x="167" y="0"/>
                  </a:moveTo>
                  <a:cubicBezTo>
                    <a:pt x="84" y="0"/>
                    <a:pt x="0" y="72"/>
                    <a:pt x="0" y="167"/>
                  </a:cubicBezTo>
                  <a:cubicBezTo>
                    <a:pt x="0" y="251"/>
                    <a:pt x="84" y="334"/>
                    <a:pt x="167" y="334"/>
                  </a:cubicBezTo>
                  <a:lnTo>
                    <a:pt x="1060" y="334"/>
                  </a:lnTo>
                  <a:cubicBezTo>
                    <a:pt x="1155" y="334"/>
                    <a:pt x="1227" y="251"/>
                    <a:pt x="1227" y="167"/>
                  </a:cubicBezTo>
                  <a:cubicBezTo>
                    <a:pt x="1227" y="72"/>
                    <a:pt x="1155" y="0"/>
                    <a:pt x="106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07" name="Google Shape;12962;p60"/>
            <p:cNvSpPr/>
            <p:nvPr/>
          </p:nvSpPr>
          <p:spPr>
            <a:xfrm>
              <a:off x="2376996" y="3005528"/>
              <a:ext cx="39025" cy="10623"/>
            </a:xfrm>
            <a:custGeom>
              <a:avLst/>
              <a:gdLst/>
              <a:ahLst/>
              <a:cxnLst/>
              <a:rect l="l" t="t" r="r" b="b"/>
              <a:pathLst>
                <a:path w="1227" h="334" extrusionOk="0">
                  <a:moveTo>
                    <a:pt x="167" y="0"/>
                  </a:moveTo>
                  <a:cubicBezTo>
                    <a:pt x="72" y="0"/>
                    <a:pt x="0" y="72"/>
                    <a:pt x="0" y="167"/>
                  </a:cubicBezTo>
                  <a:cubicBezTo>
                    <a:pt x="0" y="251"/>
                    <a:pt x="72" y="334"/>
                    <a:pt x="167" y="334"/>
                  </a:cubicBezTo>
                  <a:lnTo>
                    <a:pt x="1060" y="334"/>
                  </a:lnTo>
                  <a:cubicBezTo>
                    <a:pt x="1155" y="334"/>
                    <a:pt x="1227" y="251"/>
                    <a:pt x="1227" y="167"/>
                  </a:cubicBezTo>
                  <a:cubicBezTo>
                    <a:pt x="1227" y="72"/>
                    <a:pt x="1155" y="0"/>
                    <a:pt x="106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08" name="Google Shape;12963;p60"/>
            <p:cNvSpPr/>
            <p:nvPr/>
          </p:nvSpPr>
          <p:spPr>
            <a:xfrm>
              <a:off x="2429634" y="3005528"/>
              <a:ext cx="39025" cy="10623"/>
            </a:xfrm>
            <a:custGeom>
              <a:avLst/>
              <a:gdLst/>
              <a:ahLst/>
              <a:cxnLst/>
              <a:rect l="l" t="t" r="r" b="b"/>
              <a:pathLst>
                <a:path w="1227" h="334" extrusionOk="0">
                  <a:moveTo>
                    <a:pt x="167" y="0"/>
                  </a:moveTo>
                  <a:cubicBezTo>
                    <a:pt x="72" y="0"/>
                    <a:pt x="0" y="72"/>
                    <a:pt x="0" y="167"/>
                  </a:cubicBezTo>
                  <a:cubicBezTo>
                    <a:pt x="0" y="251"/>
                    <a:pt x="72" y="334"/>
                    <a:pt x="167" y="334"/>
                  </a:cubicBezTo>
                  <a:lnTo>
                    <a:pt x="1060" y="334"/>
                  </a:lnTo>
                  <a:cubicBezTo>
                    <a:pt x="1143" y="334"/>
                    <a:pt x="1227" y="251"/>
                    <a:pt x="1227" y="167"/>
                  </a:cubicBezTo>
                  <a:cubicBezTo>
                    <a:pt x="1227" y="72"/>
                    <a:pt x="1143" y="0"/>
                    <a:pt x="106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09" name="Google Shape;12964;p60"/>
            <p:cNvSpPr/>
            <p:nvPr/>
          </p:nvSpPr>
          <p:spPr>
            <a:xfrm>
              <a:off x="2482653" y="3005528"/>
              <a:ext cx="39025" cy="10623"/>
            </a:xfrm>
            <a:custGeom>
              <a:avLst/>
              <a:gdLst/>
              <a:ahLst/>
              <a:cxnLst/>
              <a:rect l="l" t="t" r="r" b="b"/>
              <a:pathLst>
                <a:path w="1227" h="334" extrusionOk="0">
                  <a:moveTo>
                    <a:pt x="167" y="0"/>
                  </a:moveTo>
                  <a:cubicBezTo>
                    <a:pt x="72" y="0"/>
                    <a:pt x="0" y="72"/>
                    <a:pt x="0" y="167"/>
                  </a:cubicBezTo>
                  <a:cubicBezTo>
                    <a:pt x="0" y="251"/>
                    <a:pt x="72" y="334"/>
                    <a:pt x="167" y="334"/>
                  </a:cubicBezTo>
                  <a:lnTo>
                    <a:pt x="1060" y="334"/>
                  </a:lnTo>
                  <a:cubicBezTo>
                    <a:pt x="1143" y="334"/>
                    <a:pt x="1226" y="251"/>
                    <a:pt x="1226" y="167"/>
                  </a:cubicBezTo>
                  <a:cubicBezTo>
                    <a:pt x="1215" y="72"/>
                    <a:pt x="1143" y="0"/>
                    <a:pt x="106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10" name="Google Shape;12965;p60"/>
            <p:cNvSpPr/>
            <p:nvPr/>
          </p:nvSpPr>
          <p:spPr>
            <a:xfrm>
              <a:off x="2223251" y="2962369"/>
              <a:ext cx="259433" cy="10623"/>
            </a:xfrm>
            <a:custGeom>
              <a:avLst/>
              <a:gdLst/>
              <a:ahLst/>
              <a:cxnLst/>
              <a:rect l="l" t="t" r="r" b="b"/>
              <a:pathLst>
                <a:path w="8157" h="334" extrusionOk="0">
                  <a:moveTo>
                    <a:pt x="167" y="0"/>
                  </a:moveTo>
                  <a:cubicBezTo>
                    <a:pt x="72" y="0"/>
                    <a:pt x="0" y="84"/>
                    <a:pt x="0" y="167"/>
                  </a:cubicBezTo>
                  <a:cubicBezTo>
                    <a:pt x="0" y="262"/>
                    <a:pt x="72" y="334"/>
                    <a:pt x="167" y="334"/>
                  </a:cubicBezTo>
                  <a:lnTo>
                    <a:pt x="7989" y="334"/>
                  </a:lnTo>
                  <a:cubicBezTo>
                    <a:pt x="8085" y="334"/>
                    <a:pt x="8156" y="262"/>
                    <a:pt x="8156" y="167"/>
                  </a:cubicBezTo>
                  <a:cubicBezTo>
                    <a:pt x="8156" y="84"/>
                    <a:pt x="8085" y="0"/>
                    <a:pt x="79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11" name="Google Shape;12966;p60"/>
            <p:cNvSpPr/>
            <p:nvPr/>
          </p:nvSpPr>
          <p:spPr>
            <a:xfrm>
              <a:off x="2502340" y="2954927"/>
              <a:ext cx="30692" cy="25635"/>
            </a:xfrm>
            <a:custGeom>
              <a:avLst/>
              <a:gdLst/>
              <a:ahLst/>
              <a:cxnLst/>
              <a:rect l="l" t="t" r="r" b="b"/>
              <a:pathLst>
                <a:path w="965" h="806" extrusionOk="0">
                  <a:moveTo>
                    <a:pt x="228" y="0"/>
                  </a:moveTo>
                  <a:cubicBezTo>
                    <a:pt x="183" y="0"/>
                    <a:pt x="139" y="18"/>
                    <a:pt x="107" y="56"/>
                  </a:cubicBezTo>
                  <a:cubicBezTo>
                    <a:pt x="48" y="139"/>
                    <a:pt x="48" y="234"/>
                    <a:pt x="119" y="294"/>
                  </a:cubicBezTo>
                  <a:lnTo>
                    <a:pt x="238" y="401"/>
                  </a:lnTo>
                  <a:lnTo>
                    <a:pt x="119" y="508"/>
                  </a:lnTo>
                  <a:cubicBezTo>
                    <a:pt x="0" y="615"/>
                    <a:pt x="84" y="806"/>
                    <a:pt x="226" y="806"/>
                  </a:cubicBezTo>
                  <a:cubicBezTo>
                    <a:pt x="334" y="806"/>
                    <a:pt x="357" y="734"/>
                    <a:pt x="488" y="627"/>
                  </a:cubicBezTo>
                  <a:cubicBezTo>
                    <a:pt x="596" y="734"/>
                    <a:pt x="643" y="806"/>
                    <a:pt x="738" y="806"/>
                  </a:cubicBezTo>
                  <a:cubicBezTo>
                    <a:pt x="881" y="806"/>
                    <a:pt x="965" y="615"/>
                    <a:pt x="846" y="508"/>
                  </a:cubicBezTo>
                  <a:lnTo>
                    <a:pt x="750" y="401"/>
                  </a:lnTo>
                  <a:lnTo>
                    <a:pt x="869" y="294"/>
                  </a:lnTo>
                  <a:cubicBezTo>
                    <a:pt x="941" y="234"/>
                    <a:pt x="941" y="139"/>
                    <a:pt x="881" y="56"/>
                  </a:cubicBezTo>
                  <a:cubicBezTo>
                    <a:pt x="850" y="18"/>
                    <a:pt x="806" y="0"/>
                    <a:pt x="761" y="0"/>
                  </a:cubicBezTo>
                  <a:cubicBezTo>
                    <a:pt x="720" y="0"/>
                    <a:pt x="677" y="15"/>
                    <a:pt x="643" y="44"/>
                  </a:cubicBezTo>
                  <a:lnTo>
                    <a:pt x="500" y="175"/>
                  </a:lnTo>
                  <a:lnTo>
                    <a:pt x="346" y="44"/>
                  </a:lnTo>
                  <a:cubicBezTo>
                    <a:pt x="311" y="15"/>
                    <a:pt x="269" y="0"/>
                    <a:pt x="2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12" name="Google Shape;12967;p60"/>
            <p:cNvSpPr/>
            <p:nvPr/>
          </p:nvSpPr>
          <p:spPr>
            <a:xfrm>
              <a:off x="2217940" y="3032404"/>
              <a:ext cx="101140" cy="83361"/>
            </a:xfrm>
            <a:custGeom>
              <a:avLst/>
              <a:gdLst/>
              <a:ahLst/>
              <a:cxnLst/>
              <a:rect l="l" t="t" r="r" b="b"/>
              <a:pathLst>
                <a:path w="3180" h="2621" extrusionOk="0">
                  <a:moveTo>
                    <a:pt x="525" y="1"/>
                  </a:moveTo>
                  <a:cubicBezTo>
                    <a:pt x="227" y="1"/>
                    <a:pt x="1" y="239"/>
                    <a:pt x="1" y="525"/>
                  </a:cubicBezTo>
                  <a:lnTo>
                    <a:pt x="1" y="2465"/>
                  </a:lnTo>
                  <a:cubicBezTo>
                    <a:pt x="1" y="2549"/>
                    <a:pt x="84" y="2620"/>
                    <a:pt x="167" y="2620"/>
                  </a:cubicBezTo>
                  <a:cubicBezTo>
                    <a:pt x="263" y="2620"/>
                    <a:pt x="334" y="2549"/>
                    <a:pt x="334" y="2465"/>
                  </a:cubicBezTo>
                  <a:lnTo>
                    <a:pt x="334" y="525"/>
                  </a:lnTo>
                  <a:cubicBezTo>
                    <a:pt x="334" y="418"/>
                    <a:pt x="417" y="334"/>
                    <a:pt x="525" y="334"/>
                  </a:cubicBezTo>
                  <a:lnTo>
                    <a:pt x="3013" y="334"/>
                  </a:lnTo>
                  <a:cubicBezTo>
                    <a:pt x="3096" y="334"/>
                    <a:pt x="3180" y="263"/>
                    <a:pt x="3180" y="168"/>
                  </a:cubicBezTo>
                  <a:cubicBezTo>
                    <a:pt x="3180" y="84"/>
                    <a:pt x="3096" y="1"/>
                    <a:pt x="301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13" name="Google Shape;12968;p60"/>
            <p:cNvSpPr/>
            <p:nvPr/>
          </p:nvSpPr>
          <p:spPr>
            <a:xfrm>
              <a:off x="2217558" y="3082401"/>
              <a:ext cx="133708" cy="96592"/>
            </a:xfrm>
            <a:custGeom>
              <a:avLst/>
              <a:gdLst/>
              <a:ahLst/>
              <a:cxnLst/>
              <a:rect l="l" t="t" r="r" b="b"/>
              <a:pathLst>
                <a:path w="4204" h="3037" extrusionOk="0">
                  <a:moveTo>
                    <a:pt x="1918" y="322"/>
                  </a:moveTo>
                  <a:cubicBezTo>
                    <a:pt x="2061" y="322"/>
                    <a:pt x="2180" y="393"/>
                    <a:pt x="2239" y="512"/>
                  </a:cubicBezTo>
                  <a:lnTo>
                    <a:pt x="2549" y="1143"/>
                  </a:lnTo>
                  <a:cubicBezTo>
                    <a:pt x="2382" y="1322"/>
                    <a:pt x="2156" y="1405"/>
                    <a:pt x="1918" y="1405"/>
                  </a:cubicBezTo>
                  <a:cubicBezTo>
                    <a:pt x="1680" y="1405"/>
                    <a:pt x="1465" y="1298"/>
                    <a:pt x="1299" y="1143"/>
                  </a:cubicBezTo>
                  <a:lnTo>
                    <a:pt x="1608" y="512"/>
                  </a:lnTo>
                  <a:cubicBezTo>
                    <a:pt x="1668" y="393"/>
                    <a:pt x="1787" y="322"/>
                    <a:pt x="1918" y="322"/>
                  </a:cubicBezTo>
                  <a:close/>
                  <a:moveTo>
                    <a:pt x="2727" y="1453"/>
                  </a:moveTo>
                  <a:lnTo>
                    <a:pt x="3346" y="2691"/>
                  </a:lnTo>
                  <a:lnTo>
                    <a:pt x="525" y="2691"/>
                  </a:lnTo>
                  <a:lnTo>
                    <a:pt x="1144" y="1453"/>
                  </a:lnTo>
                  <a:cubicBezTo>
                    <a:pt x="1370" y="1644"/>
                    <a:pt x="1644" y="1751"/>
                    <a:pt x="1941" y="1751"/>
                  </a:cubicBezTo>
                  <a:cubicBezTo>
                    <a:pt x="2239" y="1751"/>
                    <a:pt x="2501" y="1644"/>
                    <a:pt x="2727" y="1453"/>
                  </a:cubicBezTo>
                  <a:close/>
                  <a:moveTo>
                    <a:pt x="1918" y="0"/>
                  </a:moveTo>
                  <a:cubicBezTo>
                    <a:pt x="1668" y="0"/>
                    <a:pt x="1430" y="143"/>
                    <a:pt x="1310" y="370"/>
                  </a:cubicBezTo>
                  <a:lnTo>
                    <a:pt x="941" y="1084"/>
                  </a:lnTo>
                  <a:lnTo>
                    <a:pt x="322" y="2275"/>
                  </a:lnTo>
                  <a:lnTo>
                    <a:pt x="322" y="1572"/>
                  </a:lnTo>
                  <a:cubicBezTo>
                    <a:pt x="322" y="1489"/>
                    <a:pt x="251" y="1405"/>
                    <a:pt x="167" y="1405"/>
                  </a:cubicBezTo>
                  <a:cubicBezTo>
                    <a:pt x="72" y="1405"/>
                    <a:pt x="1" y="1489"/>
                    <a:pt x="1" y="1572"/>
                  </a:cubicBezTo>
                  <a:lnTo>
                    <a:pt x="1" y="2501"/>
                  </a:lnTo>
                  <a:cubicBezTo>
                    <a:pt x="1" y="2644"/>
                    <a:pt x="60" y="2775"/>
                    <a:pt x="167" y="2882"/>
                  </a:cubicBezTo>
                  <a:cubicBezTo>
                    <a:pt x="263" y="2977"/>
                    <a:pt x="382" y="3037"/>
                    <a:pt x="525" y="3037"/>
                  </a:cubicBezTo>
                  <a:lnTo>
                    <a:pt x="4001" y="3037"/>
                  </a:lnTo>
                  <a:cubicBezTo>
                    <a:pt x="4097" y="3037"/>
                    <a:pt x="4168" y="2953"/>
                    <a:pt x="4168" y="2870"/>
                  </a:cubicBezTo>
                  <a:cubicBezTo>
                    <a:pt x="4204" y="2763"/>
                    <a:pt x="4120" y="2691"/>
                    <a:pt x="4037" y="2691"/>
                  </a:cubicBezTo>
                  <a:lnTo>
                    <a:pt x="3704" y="2691"/>
                  </a:lnTo>
                  <a:lnTo>
                    <a:pt x="2537" y="370"/>
                  </a:lnTo>
                  <a:cubicBezTo>
                    <a:pt x="2418" y="131"/>
                    <a:pt x="2180" y="0"/>
                    <a:pt x="191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14" name="Google Shape;12969;p60"/>
            <p:cNvSpPr/>
            <p:nvPr/>
          </p:nvSpPr>
          <p:spPr>
            <a:xfrm>
              <a:off x="2329671" y="3032404"/>
              <a:ext cx="82566" cy="145444"/>
            </a:xfrm>
            <a:custGeom>
              <a:avLst/>
              <a:gdLst/>
              <a:ahLst/>
              <a:cxnLst/>
              <a:rect l="l" t="t" r="r" b="b"/>
              <a:pathLst>
                <a:path w="2596" h="4573" extrusionOk="0">
                  <a:moveTo>
                    <a:pt x="167" y="1"/>
                  </a:moveTo>
                  <a:cubicBezTo>
                    <a:pt x="71" y="1"/>
                    <a:pt x="0" y="84"/>
                    <a:pt x="0" y="168"/>
                  </a:cubicBezTo>
                  <a:cubicBezTo>
                    <a:pt x="0" y="263"/>
                    <a:pt x="71" y="334"/>
                    <a:pt x="167" y="334"/>
                  </a:cubicBezTo>
                  <a:lnTo>
                    <a:pt x="2072" y="334"/>
                  </a:lnTo>
                  <a:cubicBezTo>
                    <a:pt x="2179" y="334"/>
                    <a:pt x="2262" y="418"/>
                    <a:pt x="2262" y="525"/>
                  </a:cubicBezTo>
                  <a:lnTo>
                    <a:pt x="2262" y="4049"/>
                  </a:lnTo>
                  <a:cubicBezTo>
                    <a:pt x="2262" y="4156"/>
                    <a:pt x="2179" y="4251"/>
                    <a:pt x="2072" y="4251"/>
                  </a:cubicBezTo>
                  <a:lnTo>
                    <a:pt x="1179" y="4251"/>
                  </a:lnTo>
                  <a:cubicBezTo>
                    <a:pt x="1095" y="4251"/>
                    <a:pt x="1012" y="4323"/>
                    <a:pt x="1012" y="4406"/>
                  </a:cubicBezTo>
                  <a:cubicBezTo>
                    <a:pt x="1012" y="4501"/>
                    <a:pt x="1095" y="4573"/>
                    <a:pt x="1179" y="4573"/>
                  </a:cubicBezTo>
                  <a:lnTo>
                    <a:pt x="2072" y="4573"/>
                  </a:lnTo>
                  <a:cubicBezTo>
                    <a:pt x="2369" y="4573"/>
                    <a:pt x="2596" y="4335"/>
                    <a:pt x="2596" y="4049"/>
                  </a:cubicBezTo>
                  <a:lnTo>
                    <a:pt x="2596" y="525"/>
                  </a:lnTo>
                  <a:cubicBezTo>
                    <a:pt x="2596" y="239"/>
                    <a:pt x="2357" y="1"/>
                    <a:pt x="207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15" name="Google Shape;12970;p60"/>
            <p:cNvSpPr/>
            <p:nvPr/>
          </p:nvSpPr>
          <p:spPr>
            <a:xfrm>
              <a:off x="2437585" y="3032404"/>
              <a:ext cx="84092" cy="10655"/>
            </a:xfrm>
            <a:custGeom>
              <a:avLst/>
              <a:gdLst/>
              <a:ahLst/>
              <a:cxnLst/>
              <a:rect l="l" t="t" r="r" b="b"/>
              <a:pathLst>
                <a:path w="2644" h="335" extrusionOk="0">
                  <a:moveTo>
                    <a:pt x="167" y="1"/>
                  </a:moveTo>
                  <a:cubicBezTo>
                    <a:pt x="84" y="1"/>
                    <a:pt x="0" y="84"/>
                    <a:pt x="0" y="168"/>
                  </a:cubicBezTo>
                  <a:cubicBezTo>
                    <a:pt x="0" y="263"/>
                    <a:pt x="84" y="334"/>
                    <a:pt x="167" y="334"/>
                  </a:cubicBezTo>
                  <a:lnTo>
                    <a:pt x="2477" y="334"/>
                  </a:lnTo>
                  <a:cubicBezTo>
                    <a:pt x="2560" y="334"/>
                    <a:pt x="2643" y="263"/>
                    <a:pt x="2643" y="168"/>
                  </a:cubicBezTo>
                  <a:cubicBezTo>
                    <a:pt x="2632" y="84"/>
                    <a:pt x="2560" y="1"/>
                    <a:pt x="247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16" name="Google Shape;12971;p60"/>
            <p:cNvSpPr/>
            <p:nvPr/>
          </p:nvSpPr>
          <p:spPr>
            <a:xfrm>
              <a:off x="2427344" y="3055144"/>
              <a:ext cx="94334" cy="10623"/>
            </a:xfrm>
            <a:custGeom>
              <a:avLst/>
              <a:gdLst/>
              <a:ahLst/>
              <a:cxnLst/>
              <a:rect l="l" t="t" r="r" b="b"/>
              <a:pathLst>
                <a:path w="2966" h="334" extrusionOk="0">
                  <a:moveTo>
                    <a:pt x="168" y="0"/>
                  </a:moveTo>
                  <a:cubicBezTo>
                    <a:pt x="72" y="0"/>
                    <a:pt x="1" y="84"/>
                    <a:pt x="1" y="167"/>
                  </a:cubicBezTo>
                  <a:cubicBezTo>
                    <a:pt x="1" y="262"/>
                    <a:pt x="72" y="334"/>
                    <a:pt x="168" y="334"/>
                  </a:cubicBezTo>
                  <a:lnTo>
                    <a:pt x="2799" y="334"/>
                  </a:lnTo>
                  <a:cubicBezTo>
                    <a:pt x="2882" y="334"/>
                    <a:pt x="2965" y="262"/>
                    <a:pt x="2965" y="167"/>
                  </a:cubicBezTo>
                  <a:cubicBezTo>
                    <a:pt x="2954" y="84"/>
                    <a:pt x="2882" y="0"/>
                    <a:pt x="2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17" name="Google Shape;12972;p60"/>
            <p:cNvSpPr/>
            <p:nvPr/>
          </p:nvSpPr>
          <p:spPr>
            <a:xfrm>
              <a:off x="2427344" y="3077853"/>
              <a:ext cx="94334" cy="10623"/>
            </a:xfrm>
            <a:custGeom>
              <a:avLst/>
              <a:gdLst/>
              <a:ahLst/>
              <a:cxnLst/>
              <a:rect l="l" t="t" r="r" b="b"/>
              <a:pathLst>
                <a:path w="2966" h="334" extrusionOk="0">
                  <a:moveTo>
                    <a:pt x="168" y="1"/>
                  </a:moveTo>
                  <a:cubicBezTo>
                    <a:pt x="72" y="1"/>
                    <a:pt x="1" y="84"/>
                    <a:pt x="1" y="167"/>
                  </a:cubicBezTo>
                  <a:cubicBezTo>
                    <a:pt x="1" y="263"/>
                    <a:pt x="72" y="334"/>
                    <a:pt x="168" y="334"/>
                  </a:cubicBezTo>
                  <a:lnTo>
                    <a:pt x="2799" y="334"/>
                  </a:lnTo>
                  <a:cubicBezTo>
                    <a:pt x="2882" y="334"/>
                    <a:pt x="2965" y="263"/>
                    <a:pt x="2965" y="167"/>
                  </a:cubicBezTo>
                  <a:cubicBezTo>
                    <a:pt x="2954" y="84"/>
                    <a:pt x="2882" y="1"/>
                    <a:pt x="279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18" name="Google Shape;12973;p60"/>
            <p:cNvSpPr/>
            <p:nvPr/>
          </p:nvSpPr>
          <p:spPr>
            <a:xfrm>
              <a:off x="2427344" y="3100212"/>
              <a:ext cx="94334" cy="10623"/>
            </a:xfrm>
            <a:custGeom>
              <a:avLst/>
              <a:gdLst/>
              <a:ahLst/>
              <a:cxnLst/>
              <a:rect l="l" t="t" r="r" b="b"/>
              <a:pathLst>
                <a:path w="2966" h="334" extrusionOk="0">
                  <a:moveTo>
                    <a:pt x="168" y="0"/>
                  </a:moveTo>
                  <a:cubicBezTo>
                    <a:pt x="72" y="0"/>
                    <a:pt x="1" y="71"/>
                    <a:pt x="1" y="167"/>
                  </a:cubicBezTo>
                  <a:cubicBezTo>
                    <a:pt x="1" y="250"/>
                    <a:pt x="72" y="333"/>
                    <a:pt x="168" y="333"/>
                  </a:cubicBezTo>
                  <a:lnTo>
                    <a:pt x="2799" y="333"/>
                  </a:lnTo>
                  <a:cubicBezTo>
                    <a:pt x="2882" y="333"/>
                    <a:pt x="2965" y="250"/>
                    <a:pt x="2965" y="167"/>
                  </a:cubicBezTo>
                  <a:cubicBezTo>
                    <a:pt x="2965" y="71"/>
                    <a:pt x="2882" y="0"/>
                    <a:pt x="2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19" name="Google Shape;12974;p60"/>
            <p:cNvSpPr/>
            <p:nvPr/>
          </p:nvSpPr>
          <p:spPr>
            <a:xfrm>
              <a:off x="2427344" y="3122921"/>
              <a:ext cx="94334" cy="10623"/>
            </a:xfrm>
            <a:custGeom>
              <a:avLst/>
              <a:gdLst/>
              <a:ahLst/>
              <a:cxnLst/>
              <a:rect l="l" t="t" r="r" b="b"/>
              <a:pathLst>
                <a:path w="2966" h="334" extrusionOk="0">
                  <a:moveTo>
                    <a:pt x="168" y="0"/>
                  </a:moveTo>
                  <a:cubicBezTo>
                    <a:pt x="72" y="0"/>
                    <a:pt x="1" y="72"/>
                    <a:pt x="1" y="167"/>
                  </a:cubicBezTo>
                  <a:cubicBezTo>
                    <a:pt x="1" y="250"/>
                    <a:pt x="72" y="334"/>
                    <a:pt x="168" y="334"/>
                  </a:cubicBezTo>
                  <a:lnTo>
                    <a:pt x="2799" y="334"/>
                  </a:lnTo>
                  <a:cubicBezTo>
                    <a:pt x="2882" y="334"/>
                    <a:pt x="2965" y="250"/>
                    <a:pt x="2965" y="167"/>
                  </a:cubicBezTo>
                  <a:cubicBezTo>
                    <a:pt x="2954" y="72"/>
                    <a:pt x="2882" y="0"/>
                    <a:pt x="27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0" name="Google Shape;12975;p60"/>
            <p:cNvSpPr/>
            <p:nvPr/>
          </p:nvSpPr>
          <p:spPr>
            <a:xfrm>
              <a:off x="2427344" y="3145629"/>
              <a:ext cx="94334" cy="10655"/>
            </a:xfrm>
            <a:custGeom>
              <a:avLst/>
              <a:gdLst/>
              <a:ahLst/>
              <a:cxnLst/>
              <a:rect l="l" t="t" r="r" b="b"/>
              <a:pathLst>
                <a:path w="2966" h="335" extrusionOk="0">
                  <a:moveTo>
                    <a:pt x="168" y="1"/>
                  </a:moveTo>
                  <a:cubicBezTo>
                    <a:pt x="72" y="1"/>
                    <a:pt x="1" y="72"/>
                    <a:pt x="1" y="167"/>
                  </a:cubicBezTo>
                  <a:cubicBezTo>
                    <a:pt x="1" y="251"/>
                    <a:pt x="72" y="334"/>
                    <a:pt x="168" y="334"/>
                  </a:cubicBezTo>
                  <a:lnTo>
                    <a:pt x="2799" y="334"/>
                  </a:lnTo>
                  <a:cubicBezTo>
                    <a:pt x="2882" y="334"/>
                    <a:pt x="2965" y="251"/>
                    <a:pt x="2965" y="167"/>
                  </a:cubicBezTo>
                  <a:cubicBezTo>
                    <a:pt x="2954" y="72"/>
                    <a:pt x="2882" y="1"/>
                    <a:pt x="279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1" name="Google Shape;12976;p60"/>
            <p:cNvSpPr/>
            <p:nvPr/>
          </p:nvSpPr>
          <p:spPr>
            <a:xfrm>
              <a:off x="2427344" y="3167988"/>
              <a:ext cx="68953" cy="10241"/>
            </a:xfrm>
            <a:custGeom>
              <a:avLst/>
              <a:gdLst/>
              <a:ahLst/>
              <a:cxnLst/>
              <a:rect l="l" t="t" r="r" b="b"/>
              <a:pathLst>
                <a:path w="2168" h="322" extrusionOk="0">
                  <a:moveTo>
                    <a:pt x="168" y="0"/>
                  </a:moveTo>
                  <a:cubicBezTo>
                    <a:pt x="72" y="0"/>
                    <a:pt x="1" y="72"/>
                    <a:pt x="1" y="167"/>
                  </a:cubicBezTo>
                  <a:cubicBezTo>
                    <a:pt x="1" y="250"/>
                    <a:pt x="72" y="322"/>
                    <a:pt x="168" y="322"/>
                  </a:cubicBezTo>
                  <a:lnTo>
                    <a:pt x="1989" y="322"/>
                  </a:lnTo>
                  <a:cubicBezTo>
                    <a:pt x="2084" y="322"/>
                    <a:pt x="2156" y="250"/>
                    <a:pt x="2156" y="167"/>
                  </a:cubicBezTo>
                  <a:cubicBezTo>
                    <a:pt x="2168" y="72"/>
                    <a:pt x="2096" y="0"/>
                    <a:pt x="19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2" name="Google Shape;12977;p60"/>
            <p:cNvSpPr/>
            <p:nvPr/>
          </p:nvSpPr>
          <p:spPr>
            <a:xfrm>
              <a:off x="2323214" y="3050882"/>
              <a:ext cx="66695" cy="69780"/>
            </a:xfrm>
            <a:custGeom>
              <a:avLst/>
              <a:gdLst/>
              <a:ahLst/>
              <a:cxnLst/>
              <a:rect l="l" t="t" r="r" b="b"/>
              <a:pathLst>
                <a:path w="2097" h="2194" extrusionOk="0">
                  <a:moveTo>
                    <a:pt x="715" y="408"/>
                  </a:moveTo>
                  <a:lnTo>
                    <a:pt x="715" y="527"/>
                  </a:lnTo>
                  <a:cubicBezTo>
                    <a:pt x="715" y="1075"/>
                    <a:pt x="1120" y="1527"/>
                    <a:pt x="1632" y="1611"/>
                  </a:cubicBezTo>
                  <a:cubicBezTo>
                    <a:pt x="1477" y="1742"/>
                    <a:pt x="1275" y="1837"/>
                    <a:pt x="1072" y="1837"/>
                  </a:cubicBezTo>
                  <a:cubicBezTo>
                    <a:pt x="655" y="1837"/>
                    <a:pt x="310" y="1492"/>
                    <a:pt x="310" y="1075"/>
                  </a:cubicBezTo>
                  <a:cubicBezTo>
                    <a:pt x="310" y="789"/>
                    <a:pt x="477" y="539"/>
                    <a:pt x="715" y="408"/>
                  </a:cubicBezTo>
                  <a:close/>
                  <a:moveTo>
                    <a:pt x="960" y="0"/>
                  </a:moveTo>
                  <a:cubicBezTo>
                    <a:pt x="950" y="0"/>
                    <a:pt x="939" y="1"/>
                    <a:pt x="929" y="3"/>
                  </a:cubicBezTo>
                  <a:cubicBezTo>
                    <a:pt x="394" y="75"/>
                    <a:pt x="1" y="539"/>
                    <a:pt x="1" y="1087"/>
                  </a:cubicBezTo>
                  <a:cubicBezTo>
                    <a:pt x="1" y="1694"/>
                    <a:pt x="489" y="2194"/>
                    <a:pt x="1096" y="2194"/>
                  </a:cubicBezTo>
                  <a:cubicBezTo>
                    <a:pt x="1525" y="2194"/>
                    <a:pt x="1929" y="1932"/>
                    <a:pt x="2096" y="1539"/>
                  </a:cubicBezTo>
                  <a:cubicBezTo>
                    <a:pt x="2096" y="1444"/>
                    <a:pt x="2084" y="1384"/>
                    <a:pt x="2048" y="1337"/>
                  </a:cubicBezTo>
                  <a:cubicBezTo>
                    <a:pt x="2030" y="1309"/>
                    <a:pt x="1990" y="1281"/>
                    <a:pt x="1945" y="1281"/>
                  </a:cubicBezTo>
                  <a:cubicBezTo>
                    <a:pt x="1932" y="1281"/>
                    <a:pt x="1919" y="1284"/>
                    <a:pt x="1906" y="1289"/>
                  </a:cubicBezTo>
                  <a:lnTo>
                    <a:pt x="1798" y="1289"/>
                  </a:lnTo>
                  <a:cubicBezTo>
                    <a:pt x="1382" y="1289"/>
                    <a:pt x="1036" y="944"/>
                    <a:pt x="1036" y="527"/>
                  </a:cubicBezTo>
                  <a:cubicBezTo>
                    <a:pt x="1036" y="420"/>
                    <a:pt x="1060" y="313"/>
                    <a:pt x="1096" y="229"/>
                  </a:cubicBezTo>
                  <a:cubicBezTo>
                    <a:pt x="1132" y="170"/>
                    <a:pt x="1120" y="110"/>
                    <a:pt x="1084" y="63"/>
                  </a:cubicBezTo>
                  <a:cubicBezTo>
                    <a:pt x="1054" y="23"/>
                    <a:pt x="1009" y="0"/>
                    <a:pt x="96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023" name="Google Shape;12978;p60"/>
          <p:cNvGrpSpPr/>
          <p:nvPr/>
        </p:nvGrpSpPr>
        <p:grpSpPr>
          <a:xfrm>
            <a:off x="7629578" y="3868198"/>
            <a:ext cx="450485" cy="450003"/>
            <a:chOff x="1749897" y="2894561"/>
            <a:chExt cx="355993" cy="355612"/>
          </a:xfrm>
          <a:solidFill>
            <a:srgbClr val="0D4D98"/>
          </a:solidFill>
        </p:grpSpPr>
        <p:sp>
          <p:nvSpPr>
            <p:cNvPr id="1024" name="Google Shape;12979;p60"/>
            <p:cNvSpPr/>
            <p:nvPr/>
          </p:nvSpPr>
          <p:spPr>
            <a:xfrm>
              <a:off x="1899858" y="2895324"/>
              <a:ext cx="206033" cy="161728"/>
            </a:xfrm>
            <a:custGeom>
              <a:avLst/>
              <a:gdLst/>
              <a:ahLst/>
              <a:cxnLst/>
              <a:rect l="l" t="t" r="r" b="b"/>
              <a:pathLst>
                <a:path w="6478" h="5085" extrusionOk="0">
                  <a:moveTo>
                    <a:pt x="6156" y="322"/>
                  </a:moveTo>
                  <a:lnTo>
                    <a:pt x="6156" y="4763"/>
                  </a:lnTo>
                  <a:lnTo>
                    <a:pt x="334" y="4763"/>
                  </a:lnTo>
                  <a:lnTo>
                    <a:pt x="334" y="322"/>
                  </a:lnTo>
                  <a:close/>
                  <a:moveTo>
                    <a:pt x="167" y="1"/>
                  </a:moveTo>
                  <a:cubicBezTo>
                    <a:pt x="72" y="1"/>
                    <a:pt x="0" y="72"/>
                    <a:pt x="0" y="167"/>
                  </a:cubicBezTo>
                  <a:lnTo>
                    <a:pt x="0" y="4930"/>
                  </a:lnTo>
                  <a:cubicBezTo>
                    <a:pt x="0" y="5013"/>
                    <a:pt x="72" y="5085"/>
                    <a:pt x="167" y="5085"/>
                  </a:cubicBezTo>
                  <a:lnTo>
                    <a:pt x="6311" y="5085"/>
                  </a:lnTo>
                  <a:cubicBezTo>
                    <a:pt x="6406" y="5085"/>
                    <a:pt x="6477" y="5013"/>
                    <a:pt x="6477" y="4930"/>
                  </a:cubicBezTo>
                  <a:lnTo>
                    <a:pt x="6477" y="167"/>
                  </a:lnTo>
                  <a:cubicBezTo>
                    <a:pt x="6477" y="72"/>
                    <a:pt x="6406" y="1"/>
                    <a:pt x="631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5" name="Google Shape;12980;p60"/>
            <p:cNvSpPr/>
            <p:nvPr/>
          </p:nvSpPr>
          <p:spPr>
            <a:xfrm>
              <a:off x="1751424" y="2894561"/>
              <a:ext cx="135585" cy="161379"/>
            </a:xfrm>
            <a:custGeom>
              <a:avLst/>
              <a:gdLst/>
              <a:ahLst/>
              <a:cxnLst/>
              <a:rect l="l" t="t" r="r" b="b"/>
              <a:pathLst>
                <a:path w="4263" h="5074" extrusionOk="0">
                  <a:moveTo>
                    <a:pt x="3643" y="334"/>
                  </a:moveTo>
                  <a:lnTo>
                    <a:pt x="2048" y="2227"/>
                  </a:lnTo>
                  <a:lnTo>
                    <a:pt x="476" y="334"/>
                  </a:lnTo>
                  <a:close/>
                  <a:moveTo>
                    <a:pt x="286" y="632"/>
                  </a:moveTo>
                  <a:lnTo>
                    <a:pt x="1846" y="2489"/>
                  </a:lnTo>
                  <a:lnTo>
                    <a:pt x="286" y="4359"/>
                  </a:lnTo>
                  <a:lnTo>
                    <a:pt x="286" y="632"/>
                  </a:lnTo>
                  <a:close/>
                  <a:moveTo>
                    <a:pt x="3894" y="561"/>
                  </a:moveTo>
                  <a:lnTo>
                    <a:pt x="3894" y="4430"/>
                  </a:lnTo>
                  <a:lnTo>
                    <a:pt x="2274" y="2489"/>
                  </a:lnTo>
                  <a:lnTo>
                    <a:pt x="3894" y="561"/>
                  </a:lnTo>
                  <a:close/>
                  <a:moveTo>
                    <a:pt x="2072" y="2739"/>
                  </a:moveTo>
                  <a:lnTo>
                    <a:pt x="3763" y="4763"/>
                  </a:lnTo>
                  <a:lnTo>
                    <a:pt x="369" y="4763"/>
                  </a:lnTo>
                  <a:lnTo>
                    <a:pt x="2072" y="2739"/>
                  </a:lnTo>
                  <a:close/>
                  <a:moveTo>
                    <a:pt x="36" y="1"/>
                  </a:moveTo>
                  <a:cubicBezTo>
                    <a:pt x="36" y="1"/>
                    <a:pt x="24" y="1"/>
                    <a:pt x="24" y="25"/>
                  </a:cubicBezTo>
                  <a:cubicBezTo>
                    <a:pt x="24" y="25"/>
                    <a:pt x="12" y="25"/>
                    <a:pt x="12" y="37"/>
                  </a:cubicBezTo>
                  <a:lnTo>
                    <a:pt x="0" y="49"/>
                  </a:lnTo>
                  <a:lnTo>
                    <a:pt x="0" y="72"/>
                  </a:lnTo>
                  <a:lnTo>
                    <a:pt x="0" y="84"/>
                  </a:lnTo>
                  <a:lnTo>
                    <a:pt x="0" y="96"/>
                  </a:lnTo>
                  <a:lnTo>
                    <a:pt x="0" y="108"/>
                  </a:lnTo>
                  <a:lnTo>
                    <a:pt x="0" y="132"/>
                  </a:lnTo>
                  <a:lnTo>
                    <a:pt x="0" y="144"/>
                  </a:lnTo>
                  <a:lnTo>
                    <a:pt x="0" y="4906"/>
                  </a:lnTo>
                  <a:cubicBezTo>
                    <a:pt x="0" y="4990"/>
                    <a:pt x="72" y="5073"/>
                    <a:pt x="155" y="5073"/>
                  </a:cubicBezTo>
                  <a:lnTo>
                    <a:pt x="4108" y="5073"/>
                  </a:lnTo>
                  <a:cubicBezTo>
                    <a:pt x="4191" y="5073"/>
                    <a:pt x="4263" y="4990"/>
                    <a:pt x="4263" y="4906"/>
                  </a:cubicBezTo>
                  <a:lnTo>
                    <a:pt x="4263" y="144"/>
                  </a:lnTo>
                  <a:cubicBezTo>
                    <a:pt x="4239" y="84"/>
                    <a:pt x="4167" y="1"/>
                    <a:pt x="406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6" name="Google Shape;12981;p60"/>
            <p:cNvSpPr/>
            <p:nvPr/>
          </p:nvSpPr>
          <p:spPr>
            <a:xfrm>
              <a:off x="1931663" y="2921468"/>
              <a:ext cx="64787" cy="10241"/>
            </a:xfrm>
            <a:custGeom>
              <a:avLst/>
              <a:gdLst/>
              <a:ahLst/>
              <a:cxnLst/>
              <a:rect l="l" t="t" r="r" b="b"/>
              <a:pathLst>
                <a:path w="2037" h="322" extrusionOk="0">
                  <a:moveTo>
                    <a:pt x="167" y="0"/>
                  </a:moveTo>
                  <a:cubicBezTo>
                    <a:pt x="72" y="0"/>
                    <a:pt x="1" y="72"/>
                    <a:pt x="1" y="155"/>
                  </a:cubicBezTo>
                  <a:cubicBezTo>
                    <a:pt x="1" y="250"/>
                    <a:pt x="72" y="322"/>
                    <a:pt x="167" y="322"/>
                  </a:cubicBezTo>
                  <a:lnTo>
                    <a:pt x="1882" y="322"/>
                  </a:lnTo>
                  <a:cubicBezTo>
                    <a:pt x="1965" y="322"/>
                    <a:pt x="2037" y="250"/>
                    <a:pt x="2037" y="155"/>
                  </a:cubicBezTo>
                  <a:cubicBezTo>
                    <a:pt x="2037" y="72"/>
                    <a:pt x="1965" y="0"/>
                    <a:pt x="188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7" name="Google Shape;12982;p60"/>
            <p:cNvSpPr/>
            <p:nvPr/>
          </p:nvSpPr>
          <p:spPr>
            <a:xfrm>
              <a:off x="2009681" y="2921468"/>
              <a:ext cx="65168" cy="10241"/>
            </a:xfrm>
            <a:custGeom>
              <a:avLst/>
              <a:gdLst/>
              <a:ahLst/>
              <a:cxnLst/>
              <a:rect l="l" t="t" r="r" b="b"/>
              <a:pathLst>
                <a:path w="2049" h="322" extrusionOk="0">
                  <a:moveTo>
                    <a:pt x="167" y="0"/>
                  </a:moveTo>
                  <a:cubicBezTo>
                    <a:pt x="84" y="0"/>
                    <a:pt x="0" y="72"/>
                    <a:pt x="0" y="155"/>
                  </a:cubicBezTo>
                  <a:cubicBezTo>
                    <a:pt x="0" y="250"/>
                    <a:pt x="84" y="322"/>
                    <a:pt x="167" y="322"/>
                  </a:cubicBezTo>
                  <a:lnTo>
                    <a:pt x="1881" y="322"/>
                  </a:lnTo>
                  <a:cubicBezTo>
                    <a:pt x="1965" y="322"/>
                    <a:pt x="2048" y="250"/>
                    <a:pt x="2048" y="155"/>
                  </a:cubicBezTo>
                  <a:cubicBezTo>
                    <a:pt x="2048" y="72"/>
                    <a:pt x="1965" y="0"/>
                    <a:pt x="188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8" name="Google Shape;12983;p60"/>
            <p:cNvSpPr/>
            <p:nvPr/>
          </p:nvSpPr>
          <p:spPr>
            <a:xfrm>
              <a:off x="1931663" y="2954418"/>
              <a:ext cx="64787" cy="10623"/>
            </a:xfrm>
            <a:custGeom>
              <a:avLst/>
              <a:gdLst/>
              <a:ahLst/>
              <a:cxnLst/>
              <a:rect l="l" t="t" r="r" b="b"/>
              <a:pathLst>
                <a:path w="2037" h="334" extrusionOk="0">
                  <a:moveTo>
                    <a:pt x="167" y="0"/>
                  </a:moveTo>
                  <a:cubicBezTo>
                    <a:pt x="72" y="0"/>
                    <a:pt x="1" y="72"/>
                    <a:pt x="1" y="167"/>
                  </a:cubicBezTo>
                  <a:cubicBezTo>
                    <a:pt x="1" y="250"/>
                    <a:pt x="72" y="334"/>
                    <a:pt x="167" y="334"/>
                  </a:cubicBezTo>
                  <a:lnTo>
                    <a:pt x="1882" y="334"/>
                  </a:lnTo>
                  <a:cubicBezTo>
                    <a:pt x="1965" y="334"/>
                    <a:pt x="2037" y="250"/>
                    <a:pt x="2037" y="167"/>
                  </a:cubicBezTo>
                  <a:cubicBezTo>
                    <a:pt x="2037" y="72"/>
                    <a:pt x="1965" y="0"/>
                    <a:pt x="188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9" name="Google Shape;12984;p60"/>
            <p:cNvSpPr/>
            <p:nvPr/>
          </p:nvSpPr>
          <p:spPr>
            <a:xfrm>
              <a:off x="2009681" y="2954418"/>
              <a:ext cx="65168" cy="10623"/>
            </a:xfrm>
            <a:custGeom>
              <a:avLst/>
              <a:gdLst/>
              <a:ahLst/>
              <a:cxnLst/>
              <a:rect l="l" t="t" r="r" b="b"/>
              <a:pathLst>
                <a:path w="2049" h="334" extrusionOk="0">
                  <a:moveTo>
                    <a:pt x="167" y="0"/>
                  </a:moveTo>
                  <a:cubicBezTo>
                    <a:pt x="84" y="0"/>
                    <a:pt x="0" y="72"/>
                    <a:pt x="0" y="167"/>
                  </a:cubicBezTo>
                  <a:cubicBezTo>
                    <a:pt x="0" y="250"/>
                    <a:pt x="84" y="334"/>
                    <a:pt x="167" y="334"/>
                  </a:cubicBezTo>
                  <a:lnTo>
                    <a:pt x="1881" y="334"/>
                  </a:lnTo>
                  <a:cubicBezTo>
                    <a:pt x="1965" y="334"/>
                    <a:pt x="2048" y="250"/>
                    <a:pt x="2048" y="167"/>
                  </a:cubicBezTo>
                  <a:cubicBezTo>
                    <a:pt x="2048" y="72"/>
                    <a:pt x="1965" y="0"/>
                    <a:pt x="188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0" name="Google Shape;12985;p60"/>
            <p:cNvSpPr/>
            <p:nvPr/>
          </p:nvSpPr>
          <p:spPr>
            <a:xfrm>
              <a:off x="1931663" y="2987718"/>
              <a:ext cx="64787" cy="10273"/>
            </a:xfrm>
            <a:custGeom>
              <a:avLst/>
              <a:gdLst/>
              <a:ahLst/>
              <a:cxnLst/>
              <a:rect l="l" t="t" r="r" b="b"/>
              <a:pathLst>
                <a:path w="2037" h="323" extrusionOk="0">
                  <a:moveTo>
                    <a:pt x="167" y="1"/>
                  </a:moveTo>
                  <a:cubicBezTo>
                    <a:pt x="72" y="1"/>
                    <a:pt x="1" y="72"/>
                    <a:pt x="1" y="156"/>
                  </a:cubicBezTo>
                  <a:cubicBezTo>
                    <a:pt x="1" y="251"/>
                    <a:pt x="72" y="322"/>
                    <a:pt x="167" y="322"/>
                  </a:cubicBezTo>
                  <a:lnTo>
                    <a:pt x="1882" y="322"/>
                  </a:lnTo>
                  <a:cubicBezTo>
                    <a:pt x="1965" y="322"/>
                    <a:pt x="2037" y="251"/>
                    <a:pt x="2037" y="156"/>
                  </a:cubicBezTo>
                  <a:cubicBezTo>
                    <a:pt x="2037" y="72"/>
                    <a:pt x="1965" y="1"/>
                    <a:pt x="188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1" name="Google Shape;12986;p60"/>
            <p:cNvSpPr/>
            <p:nvPr/>
          </p:nvSpPr>
          <p:spPr>
            <a:xfrm>
              <a:off x="2009681" y="2987718"/>
              <a:ext cx="65168" cy="10273"/>
            </a:xfrm>
            <a:custGeom>
              <a:avLst/>
              <a:gdLst/>
              <a:ahLst/>
              <a:cxnLst/>
              <a:rect l="l" t="t" r="r" b="b"/>
              <a:pathLst>
                <a:path w="2049" h="323" extrusionOk="0">
                  <a:moveTo>
                    <a:pt x="167" y="1"/>
                  </a:moveTo>
                  <a:cubicBezTo>
                    <a:pt x="84" y="1"/>
                    <a:pt x="0" y="72"/>
                    <a:pt x="0" y="156"/>
                  </a:cubicBezTo>
                  <a:cubicBezTo>
                    <a:pt x="0" y="251"/>
                    <a:pt x="84" y="322"/>
                    <a:pt x="167" y="322"/>
                  </a:cubicBezTo>
                  <a:lnTo>
                    <a:pt x="1881" y="322"/>
                  </a:lnTo>
                  <a:cubicBezTo>
                    <a:pt x="1965" y="322"/>
                    <a:pt x="2048" y="251"/>
                    <a:pt x="2048" y="156"/>
                  </a:cubicBezTo>
                  <a:cubicBezTo>
                    <a:pt x="2048" y="72"/>
                    <a:pt x="1965" y="1"/>
                    <a:pt x="188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2" name="Google Shape;12987;p60"/>
            <p:cNvSpPr/>
            <p:nvPr/>
          </p:nvSpPr>
          <p:spPr>
            <a:xfrm>
              <a:off x="1931663" y="3020668"/>
              <a:ext cx="64787" cy="10655"/>
            </a:xfrm>
            <a:custGeom>
              <a:avLst/>
              <a:gdLst/>
              <a:ahLst/>
              <a:cxnLst/>
              <a:rect l="l" t="t" r="r" b="b"/>
              <a:pathLst>
                <a:path w="2037" h="335" extrusionOk="0">
                  <a:moveTo>
                    <a:pt x="167" y="1"/>
                  </a:moveTo>
                  <a:cubicBezTo>
                    <a:pt x="72" y="1"/>
                    <a:pt x="1" y="72"/>
                    <a:pt x="1" y="167"/>
                  </a:cubicBezTo>
                  <a:cubicBezTo>
                    <a:pt x="1" y="251"/>
                    <a:pt x="72" y="334"/>
                    <a:pt x="167" y="334"/>
                  </a:cubicBezTo>
                  <a:lnTo>
                    <a:pt x="1882" y="334"/>
                  </a:lnTo>
                  <a:cubicBezTo>
                    <a:pt x="1965" y="334"/>
                    <a:pt x="2037" y="251"/>
                    <a:pt x="2037" y="167"/>
                  </a:cubicBezTo>
                  <a:cubicBezTo>
                    <a:pt x="2037" y="72"/>
                    <a:pt x="1965" y="1"/>
                    <a:pt x="188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3" name="Google Shape;12988;p60"/>
            <p:cNvSpPr/>
            <p:nvPr/>
          </p:nvSpPr>
          <p:spPr>
            <a:xfrm>
              <a:off x="2009681" y="3020668"/>
              <a:ext cx="65168" cy="10655"/>
            </a:xfrm>
            <a:custGeom>
              <a:avLst/>
              <a:gdLst/>
              <a:ahLst/>
              <a:cxnLst/>
              <a:rect l="l" t="t" r="r" b="b"/>
              <a:pathLst>
                <a:path w="2049" h="335" extrusionOk="0">
                  <a:moveTo>
                    <a:pt x="167" y="1"/>
                  </a:moveTo>
                  <a:cubicBezTo>
                    <a:pt x="84" y="1"/>
                    <a:pt x="0" y="72"/>
                    <a:pt x="0" y="167"/>
                  </a:cubicBezTo>
                  <a:cubicBezTo>
                    <a:pt x="0" y="251"/>
                    <a:pt x="84" y="334"/>
                    <a:pt x="167" y="334"/>
                  </a:cubicBezTo>
                  <a:lnTo>
                    <a:pt x="1881" y="334"/>
                  </a:lnTo>
                  <a:cubicBezTo>
                    <a:pt x="1965" y="334"/>
                    <a:pt x="2048" y="251"/>
                    <a:pt x="2048" y="167"/>
                  </a:cubicBezTo>
                  <a:cubicBezTo>
                    <a:pt x="2048" y="72"/>
                    <a:pt x="1965" y="1"/>
                    <a:pt x="188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4" name="Google Shape;12989;p60"/>
            <p:cNvSpPr/>
            <p:nvPr/>
          </p:nvSpPr>
          <p:spPr>
            <a:xfrm>
              <a:off x="1749897" y="3069138"/>
              <a:ext cx="355993" cy="181034"/>
            </a:xfrm>
            <a:custGeom>
              <a:avLst/>
              <a:gdLst/>
              <a:ahLst/>
              <a:cxnLst/>
              <a:rect l="l" t="t" r="r" b="b"/>
              <a:pathLst>
                <a:path w="11193" h="5692" extrusionOk="0">
                  <a:moveTo>
                    <a:pt x="9859" y="322"/>
                  </a:moveTo>
                  <a:lnTo>
                    <a:pt x="5596" y="1477"/>
                  </a:lnTo>
                  <a:lnTo>
                    <a:pt x="1334" y="322"/>
                  </a:lnTo>
                  <a:close/>
                  <a:moveTo>
                    <a:pt x="334" y="394"/>
                  </a:moveTo>
                  <a:lnTo>
                    <a:pt x="4954" y="1644"/>
                  </a:lnTo>
                  <a:lnTo>
                    <a:pt x="334" y="2894"/>
                  </a:lnTo>
                  <a:lnTo>
                    <a:pt x="334" y="394"/>
                  </a:lnTo>
                  <a:close/>
                  <a:moveTo>
                    <a:pt x="10871" y="417"/>
                  </a:moveTo>
                  <a:lnTo>
                    <a:pt x="10871" y="2918"/>
                  </a:lnTo>
                  <a:lnTo>
                    <a:pt x="6239" y="1668"/>
                  </a:lnTo>
                  <a:lnTo>
                    <a:pt x="10871" y="417"/>
                  </a:lnTo>
                  <a:close/>
                  <a:moveTo>
                    <a:pt x="5596" y="1822"/>
                  </a:moveTo>
                  <a:lnTo>
                    <a:pt x="10252" y="3096"/>
                  </a:lnTo>
                  <a:lnTo>
                    <a:pt x="941" y="3096"/>
                  </a:lnTo>
                  <a:lnTo>
                    <a:pt x="5596" y="1822"/>
                  </a:lnTo>
                  <a:close/>
                  <a:moveTo>
                    <a:pt x="9132" y="3425"/>
                  </a:moveTo>
                  <a:cubicBezTo>
                    <a:pt x="9140" y="3425"/>
                    <a:pt x="9148" y="3427"/>
                    <a:pt x="9156" y="3430"/>
                  </a:cubicBezTo>
                  <a:lnTo>
                    <a:pt x="10669" y="4477"/>
                  </a:lnTo>
                  <a:cubicBezTo>
                    <a:pt x="10692" y="4489"/>
                    <a:pt x="10704" y="4501"/>
                    <a:pt x="10692" y="4537"/>
                  </a:cubicBezTo>
                  <a:cubicBezTo>
                    <a:pt x="10692" y="4549"/>
                    <a:pt x="10669" y="4561"/>
                    <a:pt x="10645" y="4561"/>
                  </a:cubicBezTo>
                  <a:lnTo>
                    <a:pt x="9871" y="4525"/>
                  </a:lnTo>
                  <a:cubicBezTo>
                    <a:pt x="9856" y="4522"/>
                    <a:pt x="9840" y="4521"/>
                    <a:pt x="9825" y="4521"/>
                  </a:cubicBezTo>
                  <a:cubicBezTo>
                    <a:pt x="9708" y="4521"/>
                    <a:pt x="9589" y="4598"/>
                    <a:pt x="9526" y="4704"/>
                  </a:cubicBezTo>
                  <a:cubicBezTo>
                    <a:pt x="9097" y="5382"/>
                    <a:pt x="9121" y="5382"/>
                    <a:pt x="9085" y="5382"/>
                  </a:cubicBezTo>
                  <a:cubicBezTo>
                    <a:pt x="9049" y="5382"/>
                    <a:pt x="9037" y="5370"/>
                    <a:pt x="9037" y="5335"/>
                  </a:cubicBezTo>
                  <a:lnTo>
                    <a:pt x="9085" y="3477"/>
                  </a:lnTo>
                  <a:cubicBezTo>
                    <a:pt x="9085" y="3441"/>
                    <a:pt x="9106" y="3425"/>
                    <a:pt x="9132" y="3425"/>
                  </a:cubicBezTo>
                  <a:close/>
                  <a:moveTo>
                    <a:pt x="334" y="1"/>
                  </a:moveTo>
                  <a:cubicBezTo>
                    <a:pt x="286" y="1"/>
                    <a:pt x="239" y="13"/>
                    <a:pt x="215" y="25"/>
                  </a:cubicBezTo>
                  <a:cubicBezTo>
                    <a:pt x="96" y="72"/>
                    <a:pt x="12" y="191"/>
                    <a:pt x="1" y="310"/>
                  </a:cubicBezTo>
                  <a:lnTo>
                    <a:pt x="1" y="322"/>
                  </a:lnTo>
                  <a:lnTo>
                    <a:pt x="1" y="3096"/>
                  </a:lnTo>
                  <a:cubicBezTo>
                    <a:pt x="1" y="3275"/>
                    <a:pt x="155" y="3418"/>
                    <a:pt x="334" y="3418"/>
                  </a:cubicBezTo>
                  <a:lnTo>
                    <a:pt x="8728" y="3418"/>
                  </a:lnTo>
                  <a:cubicBezTo>
                    <a:pt x="8728" y="3465"/>
                    <a:pt x="8728" y="3346"/>
                    <a:pt x="8680" y="5311"/>
                  </a:cubicBezTo>
                  <a:cubicBezTo>
                    <a:pt x="8680" y="5418"/>
                    <a:pt x="8704" y="5513"/>
                    <a:pt x="8775" y="5573"/>
                  </a:cubicBezTo>
                  <a:cubicBezTo>
                    <a:pt x="8859" y="5656"/>
                    <a:pt x="8954" y="5692"/>
                    <a:pt x="9061" y="5692"/>
                  </a:cubicBezTo>
                  <a:cubicBezTo>
                    <a:pt x="9192" y="5692"/>
                    <a:pt x="9311" y="5620"/>
                    <a:pt x="9395" y="5513"/>
                  </a:cubicBezTo>
                  <a:cubicBezTo>
                    <a:pt x="9823" y="4847"/>
                    <a:pt x="9787" y="4835"/>
                    <a:pt x="9835" y="4835"/>
                  </a:cubicBezTo>
                  <a:cubicBezTo>
                    <a:pt x="10764" y="4882"/>
                    <a:pt x="10621" y="4882"/>
                    <a:pt x="10645" y="4882"/>
                  </a:cubicBezTo>
                  <a:cubicBezTo>
                    <a:pt x="10800" y="4882"/>
                    <a:pt x="10954" y="4775"/>
                    <a:pt x="11002" y="4608"/>
                  </a:cubicBezTo>
                  <a:cubicBezTo>
                    <a:pt x="11038" y="4442"/>
                    <a:pt x="10978" y="4287"/>
                    <a:pt x="10847" y="4180"/>
                  </a:cubicBezTo>
                  <a:lnTo>
                    <a:pt x="9704" y="3406"/>
                  </a:lnTo>
                  <a:lnTo>
                    <a:pt x="10847" y="3406"/>
                  </a:lnTo>
                  <a:cubicBezTo>
                    <a:pt x="11026" y="3406"/>
                    <a:pt x="11181" y="3251"/>
                    <a:pt x="11181" y="3073"/>
                  </a:cubicBezTo>
                  <a:cubicBezTo>
                    <a:pt x="11192" y="2739"/>
                    <a:pt x="11192" y="620"/>
                    <a:pt x="11192" y="310"/>
                  </a:cubicBezTo>
                  <a:cubicBezTo>
                    <a:pt x="11192" y="179"/>
                    <a:pt x="11109" y="72"/>
                    <a:pt x="10990" y="25"/>
                  </a:cubicBezTo>
                  <a:cubicBezTo>
                    <a:pt x="10942" y="13"/>
                    <a:pt x="10907" y="1"/>
                    <a:pt x="1087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035" name="Google Shape;12990;p60"/>
          <p:cNvGrpSpPr/>
          <p:nvPr/>
        </p:nvGrpSpPr>
        <p:grpSpPr>
          <a:xfrm>
            <a:off x="6956408" y="3866844"/>
            <a:ext cx="452417" cy="452377"/>
            <a:chOff x="1305327" y="2894211"/>
            <a:chExt cx="357520" cy="357488"/>
          </a:xfrm>
          <a:solidFill>
            <a:srgbClr val="0D4D98"/>
          </a:solidFill>
        </p:grpSpPr>
        <p:sp>
          <p:nvSpPr>
            <p:cNvPr id="1036" name="Google Shape;12991;p60"/>
            <p:cNvSpPr/>
            <p:nvPr/>
          </p:nvSpPr>
          <p:spPr>
            <a:xfrm>
              <a:off x="1305709" y="2975600"/>
              <a:ext cx="281379" cy="275336"/>
            </a:xfrm>
            <a:custGeom>
              <a:avLst/>
              <a:gdLst/>
              <a:ahLst/>
              <a:cxnLst/>
              <a:rect l="l" t="t" r="r" b="b"/>
              <a:pathLst>
                <a:path w="8847" h="8657" extrusionOk="0">
                  <a:moveTo>
                    <a:pt x="167" y="1"/>
                  </a:moveTo>
                  <a:cubicBezTo>
                    <a:pt x="84" y="1"/>
                    <a:pt x="1" y="84"/>
                    <a:pt x="1" y="168"/>
                  </a:cubicBezTo>
                  <a:lnTo>
                    <a:pt x="1" y="8085"/>
                  </a:lnTo>
                  <a:cubicBezTo>
                    <a:pt x="1" y="8395"/>
                    <a:pt x="262" y="8657"/>
                    <a:pt x="572" y="8657"/>
                  </a:cubicBezTo>
                  <a:lnTo>
                    <a:pt x="8680" y="8657"/>
                  </a:lnTo>
                  <a:cubicBezTo>
                    <a:pt x="8775" y="8657"/>
                    <a:pt x="8847" y="8573"/>
                    <a:pt x="8847" y="8490"/>
                  </a:cubicBezTo>
                  <a:cubicBezTo>
                    <a:pt x="8835" y="8395"/>
                    <a:pt x="8764" y="8323"/>
                    <a:pt x="8668" y="8323"/>
                  </a:cubicBezTo>
                  <a:lnTo>
                    <a:pt x="560" y="8323"/>
                  </a:lnTo>
                  <a:cubicBezTo>
                    <a:pt x="429" y="8323"/>
                    <a:pt x="334" y="8216"/>
                    <a:pt x="334" y="8097"/>
                  </a:cubicBezTo>
                  <a:lnTo>
                    <a:pt x="334" y="168"/>
                  </a:lnTo>
                  <a:cubicBezTo>
                    <a:pt x="334" y="84"/>
                    <a:pt x="262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7" name="Google Shape;12992;p60"/>
            <p:cNvSpPr/>
            <p:nvPr/>
          </p:nvSpPr>
          <p:spPr>
            <a:xfrm>
              <a:off x="1305327" y="2894211"/>
              <a:ext cx="357520" cy="357488"/>
            </a:xfrm>
            <a:custGeom>
              <a:avLst/>
              <a:gdLst/>
              <a:ahLst/>
              <a:cxnLst/>
              <a:rect l="l" t="t" r="r" b="b"/>
              <a:pathLst>
                <a:path w="11241" h="11240" extrusionOk="0">
                  <a:moveTo>
                    <a:pt x="572" y="0"/>
                  </a:moveTo>
                  <a:cubicBezTo>
                    <a:pt x="251" y="0"/>
                    <a:pt x="1" y="262"/>
                    <a:pt x="1" y="572"/>
                  </a:cubicBezTo>
                  <a:lnTo>
                    <a:pt x="1" y="2060"/>
                  </a:lnTo>
                  <a:cubicBezTo>
                    <a:pt x="1" y="2143"/>
                    <a:pt x="72" y="2215"/>
                    <a:pt x="167" y="2215"/>
                  </a:cubicBezTo>
                  <a:cubicBezTo>
                    <a:pt x="263" y="2215"/>
                    <a:pt x="334" y="2143"/>
                    <a:pt x="334" y="2060"/>
                  </a:cubicBezTo>
                  <a:lnTo>
                    <a:pt x="334" y="572"/>
                  </a:lnTo>
                  <a:cubicBezTo>
                    <a:pt x="334" y="417"/>
                    <a:pt x="453" y="333"/>
                    <a:pt x="572" y="333"/>
                  </a:cubicBezTo>
                  <a:cubicBezTo>
                    <a:pt x="620" y="333"/>
                    <a:pt x="679" y="345"/>
                    <a:pt x="739" y="405"/>
                  </a:cubicBezTo>
                  <a:lnTo>
                    <a:pt x="1048" y="714"/>
                  </a:lnTo>
                  <a:lnTo>
                    <a:pt x="596" y="1167"/>
                  </a:lnTo>
                  <a:cubicBezTo>
                    <a:pt x="501" y="1262"/>
                    <a:pt x="572" y="1441"/>
                    <a:pt x="715" y="1441"/>
                  </a:cubicBezTo>
                  <a:cubicBezTo>
                    <a:pt x="834" y="1441"/>
                    <a:pt x="858" y="1357"/>
                    <a:pt x="1286" y="953"/>
                  </a:cubicBezTo>
                  <a:lnTo>
                    <a:pt x="1822" y="1488"/>
                  </a:lnTo>
                  <a:lnTo>
                    <a:pt x="1644" y="1667"/>
                  </a:lnTo>
                  <a:cubicBezTo>
                    <a:pt x="1584" y="1726"/>
                    <a:pt x="1584" y="1834"/>
                    <a:pt x="1644" y="1905"/>
                  </a:cubicBezTo>
                  <a:cubicBezTo>
                    <a:pt x="1673" y="1935"/>
                    <a:pt x="1715" y="1950"/>
                    <a:pt x="1758" y="1950"/>
                  </a:cubicBezTo>
                  <a:cubicBezTo>
                    <a:pt x="1801" y="1950"/>
                    <a:pt x="1846" y="1935"/>
                    <a:pt x="1882" y="1905"/>
                  </a:cubicBezTo>
                  <a:lnTo>
                    <a:pt x="2060" y="1726"/>
                  </a:lnTo>
                  <a:lnTo>
                    <a:pt x="2596" y="2262"/>
                  </a:lnTo>
                  <a:lnTo>
                    <a:pt x="2144" y="2715"/>
                  </a:lnTo>
                  <a:cubicBezTo>
                    <a:pt x="2084" y="2774"/>
                    <a:pt x="2084" y="2881"/>
                    <a:pt x="2144" y="2953"/>
                  </a:cubicBezTo>
                  <a:cubicBezTo>
                    <a:pt x="2173" y="2983"/>
                    <a:pt x="2215" y="2997"/>
                    <a:pt x="2258" y="2997"/>
                  </a:cubicBezTo>
                  <a:cubicBezTo>
                    <a:pt x="2301" y="2997"/>
                    <a:pt x="2346" y="2983"/>
                    <a:pt x="2382" y="2953"/>
                  </a:cubicBezTo>
                  <a:lnTo>
                    <a:pt x="2834" y="2500"/>
                  </a:lnTo>
                  <a:lnTo>
                    <a:pt x="3370" y="3036"/>
                  </a:lnTo>
                  <a:lnTo>
                    <a:pt x="3191" y="3215"/>
                  </a:lnTo>
                  <a:cubicBezTo>
                    <a:pt x="3132" y="3274"/>
                    <a:pt x="3132" y="3381"/>
                    <a:pt x="3191" y="3453"/>
                  </a:cubicBezTo>
                  <a:cubicBezTo>
                    <a:pt x="3221" y="3483"/>
                    <a:pt x="3263" y="3498"/>
                    <a:pt x="3306" y="3498"/>
                  </a:cubicBezTo>
                  <a:cubicBezTo>
                    <a:pt x="3349" y="3498"/>
                    <a:pt x="3394" y="3483"/>
                    <a:pt x="3430" y="3453"/>
                  </a:cubicBezTo>
                  <a:lnTo>
                    <a:pt x="3608" y="3274"/>
                  </a:lnTo>
                  <a:lnTo>
                    <a:pt x="4144" y="3810"/>
                  </a:lnTo>
                  <a:lnTo>
                    <a:pt x="3692" y="4262"/>
                  </a:lnTo>
                  <a:cubicBezTo>
                    <a:pt x="3632" y="4322"/>
                    <a:pt x="3632" y="4429"/>
                    <a:pt x="3692" y="4501"/>
                  </a:cubicBezTo>
                  <a:cubicBezTo>
                    <a:pt x="3721" y="4530"/>
                    <a:pt x="3763" y="4545"/>
                    <a:pt x="3806" y="4545"/>
                  </a:cubicBezTo>
                  <a:cubicBezTo>
                    <a:pt x="3849" y="4545"/>
                    <a:pt x="3894" y="4530"/>
                    <a:pt x="3930" y="4501"/>
                  </a:cubicBezTo>
                  <a:lnTo>
                    <a:pt x="4382" y="4048"/>
                  </a:lnTo>
                  <a:lnTo>
                    <a:pt x="4918" y="4584"/>
                  </a:lnTo>
                  <a:lnTo>
                    <a:pt x="4739" y="4763"/>
                  </a:lnTo>
                  <a:cubicBezTo>
                    <a:pt x="4680" y="4822"/>
                    <a:pt x="4680" y="4929"/>
                    <a:pt x="4739" y="5001"/>
                  </a:cubicBezTo>
                  <a:cubicBezTo>
                    <a:pt x="4769" y="5030"/>
                    <a:pt x="4811" y="5045"/>
                    <a:pt x="4854" y="5045"/>
                  </a:cubicBezTo>
                  <a:cubicBezTo>
                    <a:pt x="4897" y="5045"/>
                    <a:pt x="4942" y="5030"/>
                    <a:pt x="4977" y="5001"/>
                  </a:cubicBezTo>
                  <a:lnTo>
                    <a:pt x="5156" y="4822"/>
                  </a:lnTo>
                  <a:lnTo>
                    <a:pt x="5692" y="5358"/>
                  </a:lnTo>
                  <a:lnTo>
                    <a:pt x="5239" y="5810"/>
                  </a:lnTo>
                  <a:cubicBezTo>
                    <a:pt x="5180" y="5870"/>
                    <a:pt x="5180" y="5977"/>
                    <a:pt x="5239" y="6048"/>
                  </a:cubicBezTo>
                  <a:cubicBezTo>
                    <a:pt x="5269" y="6078"/>
                    <a:pt x="5311" y="6093"/>
                    <a:pt x="5354" y="6093"/>
                  </a:cubicBezTo>
                  <a:cubicBezTo>
                    <a:pt x="5397" y="6093"/>
                    <a:pt x="5442" y="6078"/>
                    <a:pt x="5477" y="6048"/>
                  </a:cubicBezTo>
                  <a:lnTo>
                    <a:pt x="5930" y="5596"/>
                  </a:lnTo>
                  <a:lnTo>
                    <a:pt x="6466" y="6132"/>
                  </a:lnTo>
                  <a:lnTo>
                    <a:pt x="6287" y="6310"/>
                  </a:lnTo>
                  <a:cubicBezTo>
                    <a:pt x="6228" y="6370"/>
                    <a:pt x="6228" y="6477"/>
                    <a:pt x="6287" y="6548"/>
                  </a:cubicBezTo>
                  <a:cubicBezTo>
                    <a:pt x="6317" y="6578"/>
                    <a:pt x="6359" y="6593"/>
                    <a:pt x="6402" y="6593"/>
                  </a:cubicBezTo>
                  <a:cubicBezTo>
                    <a:pt x="6445" y="6593"/>
                    <a:pt x="6490" y="6578"/>
                    <a:pt x="6525" y="6548"/>
                  </a:cubicBezTo>
                  <a:lnTo>
                    <a:pt x="6704" y="6370"/>
                  </a:lnTo>
                  <a:lnTo>
                    <a:pt x="7240" y="6906"/>
                  </a:lnTo>
                  <a:lnTo>
                    <a:pt x="6787" y="7358"/>
                  </a:lnTo>
                  <a:cubicBezTo>
                    <a:pt x="6728" y="7418"/>
                    <a:pt x="6728" y="7525"/>
                    <a:pt x="6787" y="7596"/>
                  </a:cubicBezTo>
                  <a:cubicBezTo>
                    <a:pt x="6817" y="7626"/>
                    <a:pt x="6859" y="7641"/>
                    <a:pt x="6902" y="7641"/>
                  </a:cubicBezTo>
                  <a:cubicBezTo>
                    <a:pt x="6945" y="7641"/>
                    <a:pt x="6990" y="7626"/>
                    <a:pt x="7025" y="7596"/>
                  </a:cubicBezTo>
                  <a:lnTo>
                    <a:pt x="7478" y="7144"/>
                  </a:lnTo>
                  <a:lnTo>
                    <a:pt x="8014" y="7680"/>
                  </a:lnTo>
                  <a:lnTo>
                    <a:pt x="7763" y="7787"/>
                  </a:lnTo>
                  <a:cubicBezTo>
                    <a:pt x="7704" y="7846"/>
                    <a:pt x="7704" y="7953"/>
                    <a:pt x="7763" y="8025"/>
                  </a:cubicBezTo>
                  <a:cubicBezTo>
                    <a:pt x="7787" y="8055"/>
                    <a:pt x="7826" y="8069"/>
                    <a:pt x="7869" y="8069"/>
                  </a:cubicBezTo>
                  <a:cubicBezTo>
                    <a:pt x="7912" y="8069"/>
                    <a:pt x="7960" y="8055"/>
                    <a:pt x="8002" y="8025"/>
                  </a:cubicBezTo>
                  <a:lnTo>
                    <a:pt x="8180" y="7846"/>
                  </a:lnTo>
                  <a:lnTo>
                    <a:pt x="8716" y="8382"/>
                  </a:lnTo>
                  <a:lnTo>
                    <a:pt x="8264" y="8834"/>
                  </a:lnTo>
                  <a:cubicBezTo>
                    <a:pt x="8204" y="8894"/>
                    <a:pt x="8204" y="8989"/>
                    <a:pt x="8264" y="9073"/>
                  </a:cubicBezTo>
                  <a:cubicBezTo>
                    <a:pt x="8293" y="9102"/>
                    <a:pt x="8335" y="9117"/>
                    <a:pt x="8378" y="9117"/>
                  </a:cubicBezTo>
                  <a:cubicBezTo>
                    <a:pt x="8421" y="9117"/>
                    <a:pt x="8466" y="9102"/>
                    <a:pt x="8502" y="9073"/>
                  </a:cubicBezTo>
                  <a:lnTo>
                    <a:pt x="8954" y="8620"/>
                  </a:lnTo>
                  <a:lnTo>
                    <a:pt x="9490" y="9156"/>
                  </a:lnTo>
                  <a:lnTo>
                    <a:pt x="9311" y="9335"/>
                  </a:lnTo>
                  <a:cubicBezTo>
                    <a:pt x="9252" y="9394"/>
                    <a:pt x="9252" y="9501"/>
                    <a:pt x="9311" y="9573"/>
                  </a:cubicBezTo>
                  <a:cubicBezTo>
                    <a:pt x="9335" y="9608"/>
                    <a:pt x="9383" y="9620"/>
                    <a:pt x="9430" y="9620"/>
                  </a:cubicBezTo>
                  <a:cubicBezTo>
                    <a:pt x="9466" y="9620"/>
                    <a:pt x="9514" y="9608"/>
                    <a:pt x="9549" y="9573"/>
                  </a:cubicBezTo>
                  <a:lnTo>
                    <a:pt x="9728" y="9394"/>
                  </a:lnTo>
                  <a:lnTo>
                    <a:pt x="10264" y="9930"/>
                  </a:lnTo>
                  <a:lnTo>
                    <a:pt x="9811" y="10382"/>
                  </a:lnTo>
                  <a:cubicBezTo>
                    <a:pt x="9752" y="10442"/>
                    <a:pt x="9752" y="10537"/>
                    <a:pt x="9811" y="10620"/>
                  </a:cubicBezTo>
                  <a:cubicBezTo>
                    <a:pt x="9847" y="10644"/>
                    <a:pt x="9883" y="10656"/>
                    <a:pt x="9930" y="10656"/>
                  </a:cubicBezTo>
                  <a:cubicBezTo>
                    <a:pt x="9978" y="10656"/>
                    <a:pt x="10026" y="10644"/>
                    <a:pt x="10049" y="10620"/>
                  </a:cubicBezTo>
                  <a:lnTo>
                    <a:pt x="10502" y="10168"/>
                  </a:lnTo>
                  <a:lnTo>
                    <a:pt x="10835" y="10513"/>
                  </a:lnTo>
                  <a:cubicBezTo>
                    <a:pt x="10895" y="10573"/>
                    <a:pt x="10919" y="10632"/>
                    <a:pt x="10919" y="10680"/>
                  </a:cubicBezTo>
                  <a:cubicBezTo>
                    <a:pt x="10919" y="10799"/>
                    <a:pt x="10823" y="10918"/>
                    <a:pt x="10681" y="10918"/>
                  </a:cubicBezTo>
                  <a:lnTo>
                    <a:pt x="9395" y="10918"/>
                  </a:lnTo>
                  <a:cubicBezTo>
                    <a:pt x="9311" y="10918"/>
                    <a:pt x="9228" y="10989"/>
                    <a:pt x="9228" y="11073"/>
                  </a:cubicBezTo>
                  <a:cubicBezTo>
                    <a:pt x="9228" y="11168"/>
                    <a:pt x="9311" y="11240"/>
                    <a:pt x="9395" y="11240"/>
                  </a:cubicBezTo>
                  <a:lnTo>
                    <a:pt x="10681" y="11240"/>
                  </a:lnTo>
                  <a:cubicBezTo>
                    <a:pt x="10990" y="11240"/>
                    <a:pt x="11240" y="10989"/>
                    <a:pt x="11240" y="10680"/>
                  </a:cubicBezTo>
                  <a:cubicBezTo>
                    <a:pt x="11192" y="10501"/>
                    <a:pt x="11133" y="10358"/>
                    <a:pt x="11038" y="10239"/>
                  </a:cubicBezTo>
                  <a:lnTo>
                    <a:pt x="965" y="167"/>
                  </a:lnTo>
                  <a:cubicBezTo>
                    <a:pt x="870" y="60"/>
                    <a:pt x="715" y="0"/>
                    <a:pt x="57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8" name="Google Shape;12993;p60"/>
            <p:cNvSpPr/>
            <p:nvPr/>
          </p:nvSpPr>
          <p:spPr>
            <a:xfrm>
              <a:off x="1366679" y="3029191"/>
              <a:ext cx="57981" cy="70289"/>
            </a:xfrm>
            <a:custGeom>
              <a:avLst/>
              <a:gdLst/>
              <a:ahLst/>
              <a:cxnLst/>
              <a:rect l="l" t="t" r="r" b="b"/>
              <a:pathLst>
                <a:path w="1823" h="2210" extrusionOk="0">
                  <a:moveTo>
                    <a:pt x="164" y="1"/>
                  </a:moveTo>
                  <a:cubicBezTo>
                    <a:pt x="140" y="1"/>
                    <a:pt x="116" y="6"/>
                    <a:pt x="96" y="18"/>
                  </a:cubicBezTo>
                  <a:cubicBezTo>
                    <a:pt x="36" y="42"/>
                    <a:pt x="0" y="102"/>
                    <a:pt x="0" y="161"/>
                  </a:cubicBezTo>
                  <a:lnTo>
                    <a:pt x="0" y="2043"/>
                  </a:lnTo>
                  <a:cubicBezTo>
                    <a:pt x="0" y="2126"/>
                    <a:pt x="72" y="2209"/>
                    <a:pt x="155" y="2209"/>
                  </a:cubicBezTo>
                  <a:cubicBezTo>
                    <a:pt x="250" y="2209"/>
                    <a:pt x="322" y="2126"/>
                    <a:pt x="322" y="2043"/>
                  </a:cubicBezTo>
                  <a:lnTo>
                    <a:pt x="322" y="566"/>
                  </a:lnTo>
                  <a:lnTo>
                    <a:pt x="1513" y="1757"/>
                  </a:lnTo>
                  <a:cubicBezTo>
                    <a:pt x="1542" y="1787"/>
                    <a:pt x="1584" y="1801"/>
                    <a:pt x="1627" y="1801"/>
                  </a:cubicBezTo>
                  <a:cubicBezTo>
                    <a:pt x="1670" y="1801"/>
                    <a:pt x="1715" y="1787"/>
                    <a:pt x="1751" y="1757"/>
                  </a:cubicBezTo>
                  <a:cubicBezTo>
                    <a:pt x="1822" y="1697"/>
                    <a:pt x="1810" y="1590"/>
                    <a:pt x="1751" y="1519"/>
                  </a:cubicBezTo>
                  <a:lnTo>
                    <a:pt x="274" y="42"/>
                  </a:lnTo>
                  <a:cubicBezTo>
                    <a:pt x="251" y="19"/>
                    <a:pt x="208" y="1"/>
                    <a:pt x="16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9" name="Google Shape;12994;p60"/>
            <p:cNvSpPr/>
            <p:nvPr/>
          </p:nvSpPr>
          <p:spPr>
            <a:xfrm>
              <a:off x="1428031" y="3091211"/>
              <a:ext cx="100377" cy="99518"/>
            </a:xfrm>
            <a:custGeom>
              <a:avLst/>
              <a:gdLst/>
              <a:ahLst/>
              <a:cxnLst/>
              <a:rect l="l" t="t" r="r" b="b"/>
              <a:pathLst>
                <a:path w="3156" h="3129" extrusionOk="0">
                  <a:moveTo>
                    <a:pt x="183" y="0"/>
                  </a:moveTo>
                  <a:cubicBezTo>
                    <a:pt x="140" y="0"/>
                    <a:pt x="95" y="15"/>
                    <a:pt x="60" y="45"/>
                  </a:cubicBezTo>
                  <a:cubicBezTo>
                    <a:pt x="0" y="104"/>
                    <a:pt x="0" y="212"/>
                    <a:pt x="60" y="283"/>
                  </a:cubicBezTo>
                  <a:lnTo>
                    <a:pt x="2572" y="2795"/>
                  </a:lnTo>
                  <a:lnTo>
                    <a:pt x="655" y="2795"/>
                  </a:lnTo>
                  <a:cubicBezTo>
                    <a:pt x="560" y="2795"/>
                    <a:pt x="488" y="2879"/>
                    <a:pt x="488" y="2962"/>
                  </a:cubicBezTo>
                  <a:cubicBezTo>
                    <a:pt x="488" y="3057"/>
                    <a:pt x="560" y="3129"/>
                    <a:pt x="655" y="3129"/>
                  </a:cubicBezTo>
                  <a:lnTo>
                    <a:pt x="2977" y="3129"/>
                  </a:lnTo>
                  <a:cubicBezTo>
                    <a:pt x="3048" y="3129"/>
                    <a:pt x="3108" y="3081"/>
                    <a:pt x="3132" y="3021"/>
                  </a:cubicBezTo>
                  <a:cubicBezTo>
                    <a:pt x="3155" y="2962"/>
                    <a:pt x="3143" y="2902"/>
                    <a:pt x="3096" y="2843"/>
                  </a:cubicBezTo>
                  <a:lnTo>
                    <a:pt x="298" y="45"/>
                  </a:lnTo>
                  <a:cubicBezTo>
                    <a:pt x="268" y="15"/>
                    <a:pt x="226" y="0"/>
                    <a:pt x="18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0" name="Google Shape;12995;p60"/>
            <p:cNvSpPr/>
            <p:nvPr/>
          </p:nvSpPr>
          <p:spPr>
            <a:xfrm>
              <a:off x="1366297" y="3110040"/>
              <a:ext cx="66663" cy="80689"/>
            </a:xfrm>
            <a:custGeom>
              <a:avLst/>
              <a:gdLst/>
              <a:ahLst/>
              <a:cxnLst/>
              <a:rect l="l" t="t" r="r" b="b"/>
              <a:pathLst>
                <a:path w="2096" h="2537" extrusionOk="0">
                  <a:moveTo>
                    <a:pt x="167" y="1"/>
                  </a:moveTo>
                  <a:cubicBezTo>
                    <a:pt x="84" y="1"/>
                    <a:pt x="1" y="72"/>
                    <a:pt x="1" y="167"/>
                  </a:cubicBezTo>
                  <a:lnTo>
                    <a:pt x="1" y="2370"/>
                  </a:lnTo>
                  <a:cubicBezTo>
                    <a:pt x="1" y="2418"/>
                    <a:pt x="24" y="2453"/>
                    <a:pt x="48" y="2489"/>
                  </a:cubicBezTo>
                  <a:cubicBezTo>
                    <a:pt x="84" y="2513"/>
                    <a:pt x="120" y="2537"/>
                    <a:pt x="167" y="2537"/>
                  </a:cubicBezTo>
                  <a:lnTo>
                    <a:pt x="1929" y="2537"/>
                  </a:lnTo>
                  <a:cubicBezTo>
                    <a:pt x="2013" y="2537"/>
                    <a:pt x="2096" y="2453"/>
                    <a:pt x="2096" y="2370"/>
                  </a:cubicBezTo>
                  <a:cubicBezTo>
                    <a:pt x="2096" y="2287"/>
                    <a:pt x="2013" y="2203"/>
                    <a:pt x="1929" y="2203"/>
                  </a:cubicBezTo>
                  <a:lnTo>
                    <a:pt x="334" y="2203"/>
                  </a:lnTo>
                  <a:lnTo>
                    <a:pt x="334" y="167"/>
                  </a:lnTo>
                  <a:cubicBezTo>
                    <a:pt x="334" y="72"/>
                    <a:pt x="262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041" name="Google Shape;12996;p60"/>
          <p:cNvGrpSpPr/>
          <p:nvPr/>
        </p:nvGrpSpPr>
        <p:grpSpPr>
          <a:xfrm>
            <a:off x="6200231" y="3869599"/>
            <a:ext cx="460750" cy="447065"/>
            <a:chOff x="853950" y="2894720"/>
            <a:chExt cx="364104" cy="353290"/>
          </a:xfrm>
          <a:solidFill>
            <a:srgbClr val="0D4D98"/>
          </a:solidFill>
        </p:grpSpPr>
        <p:sp>
          <p:nvSpPr>
            <p:cNvPr id="1042" name="Google Shape;12997;p60"/>
            <p:cNvSpPr/>
            <p:nvPr/>
          </p:nvSpPr>
          <p:spPr>
            <a:xfrm>
              <a:off x="1056167" y="3155298"/>
              <a:ext cx="57472" cy="57662"/>
            </a:xfrm>
            <a:custGeom>
              <a:avLst/>
              <a:gdLst/>
              <a:ahLst/>
              <a:cxnLst/>
              <a:rect l="l" t="t" r="r" b="b"/>
              <a:pathLst>
                <a:path w="1807" h="1813" extrusionOk="0">
                  <a:moveTo>
                    <a:pt x="907" y="0"/>
                  </a:moveTo>
                  <a:cubicBezTo>
                    <a:pt x="686" y="0"/>
                    <a:pt x="459" y="83"/>
                    <a:pt x="274" y="268"/>
                  </a:cubicBezTo>
                  <a:cubicBezTo>
                    <a:pt x="215" y="328"/>
                    <a:pt x="215" y="423"/>
                    <a:pt x="274" y="506"/>
                  </a:cubicBezTo>
                  <a:cubicBezTo>
                    <a:pt x="304" y="536"/>
                    <a:pt x="346" y="551"/>
                    <a:pt x="389" y="551"/>
                  </a:cubicBezTo>
                  <a:cubicBezTo>
                    <a:pt x="432" y="551"/>
                    <a:pt x="477" y="536"/>
                    <a:pt x="512" y="506"/>
                  </a:cubicBezTo>
                  <a:cubicBezTo>
                    <a:pt x="625" y="394"/>
                    <a:pt x="767" y="336"/>
                    <a:pt x="908" y="336"/>
                  </a:cubicBezTo>
                  <a:cubicBezTo>
                    <a:pt x="1020" y="336"/>
                    <a:pt x="1132" y="373"/>
                    <a:pt x="1227" y="447"/>
                  </a:cubicBezTo>
                  <a:cubicBezTo>
                    <a:pt x="1489" y="625"/>
                    <a:pt x="1560" y="983"/>
                    <a:pt x="1381" y="1233"/>
                  </a:cubicBezTo>
                  <a:cubicBezTo>
                    <a:pt x="1265" y="1401"/>
                    <a:pt x="1087" y="1477"/>
                    <a:pt x="911" y="1477"/>
                  </a:cubicBezTo>
                  <a:cubicBezTo>
                    <a:pt x="639" y="1477"/>
                    <a:pt x="370" y="1294"/>
                    <a:pt x="334" y="983"/>
                  </a:cubicBezTo>
                  <a:cubicBezTo>
                    <a:pt x="323" y="894"/>
                    <a:pt x="260" y="827"/>
                    <a:pt x="176" y="827"/>
                  </a:cubicBezTo>
                  <a:cubicBezTo>
                    <a:pt x="169" y="827"/>
                    <a:pt x="162" y="827"/>
                    <a:pt x="155" y="828"/>
                  </a:cubicBezTo>
                  <a:cubicBezTo>
                    <a:pt x="72" y="840"/>
                    <a:pt x="0" y="923"/>
                    <a:pt x="12" y="1006"/>
                  </a:cubicBezTo>
                  <a:cubicBezTo>
                    <a:pt x="63" y="1513"/>
                    <a:pt x="487" y="1812"/>
                    <a:pt x="913" y="1812"/>
                  </a:cubicBezTo>
                  <a:cubicBezTo>
                    <a:pt x="1189" y="1812"/>
                    <a:pt x="1466" y="1687"/>
                    <a:pt x="1643" y="1411"/>
                  </a:cubicBezTo>
                  <a:cubicBezTo>
                    <a:pt x="1751" y="1256"/>
                    <a:pt x="1798" y="1078"/>
                    <a:pt x="1798" y="899"/>
                  </a:cubicBezTo>
                  <a:cubicBezTo>
                    <a:pt x="1806" y="360"/>
                    <a:pt x="1368" y="0"/>
                    <a:pt x="90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3" name="Google Shape;12998;p60"/>
            <p:cNvSpPr/>
            <p:nvPr/>
          </p:nvSpPr>
          <p:spPr>
            <a:xfrm>
              <a:off x="868326" y="2975027"/>
              <a:ext cx="192802" cy="82025"/>
            </a:xfrm>
            <a:custGeom>
              <a:avLst/>
              <a:gdLst/>
              <a:ahLst/>
              <a:cxnLst/>
              <a:rect l="l" t="t" r="r" b="b"/>
              <a:pathLst>
                <a:path w="6062" h="2579" extrusionOk="0">
                  <a:moveTo>
                    <a:pt x="3619" y="1"/>
                  </a:moveTo>
                  <a:cubicBezTo>
                    <a:pt x="2165" y="1"/>
                    <a:pt x="686" y="811"/>
                    <a:pt x="48" y="2364"/>
                  </a:cubicBezTo>
                  <a:cubicBezTo>
                    <a:pt x="1" y="2460"/>
                    <a:pt x="84" y="2579"/>
                    <a:pt x="203" y="2579"/>
                  </a:cubicBezTo>
                  <a:cubicBezTo>
                    <a:pt x="263" y="2579"/>
                    <a:pt x="334" y="2543"/>
                    <a:pt x="346" y="2483"/>
                  </a:cubicBezTo>
                  <a:cubicBezTo>
                    <a:pt x="909" y="1104"/>
                    <a:pt x="2222" y="332"/>
                    <a:pt x="3567" y="332"/>
                  </a:cubicBezTo>
                  <a:cubicBezTo>
                    <a:pt x="4242" y="332"/>
                    <a:pt x="4925" y="526"/>
                    <a:pt x="5525" y="936"/>
                  </a:cubicBezTo>
                  <a:cubicBezTo>
                    <a:pt x="5609" y="995"/>
                    <a:pt x="5680" y="1031"/>
                    <a:pt x="5752" y="1114"/>
                  </a:cubicBezTo>
                  <a:cubicBezTo>
                    <a:pt x="5784" y="1142"/>
                    <a:pt x="5824" y="1156"/>
                    <a:pt x="5864" y="1156"/>
                  </a:cubicBezTo>
                  <a:cubicBezTo>
                    <a:pt x="5911" y="1156"/>
                    <a:pt x="5957" y="1136"/>
                    <a:pt x="5990" y="1090"/>
                  </a:cubicBezTo>
                  <a:cubicBezTo>
                    <a:pt x="6061" y="1019"/>
                    <a:pt x="6049" y="912"/>
                    <a:pt x="5978" y="852"/>
                  </a:cubicBezTo>
                  <a:cubicBezTo>
                    <a:pt x="5317" y="280"/>
                    <a:pt x="4473" y="1"/>
                    <a:pt x="36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4" name="Google Shape;12999;p60"/>
            <p:cNvSpPr/>
            <p:nvPr/>
          </p:nvSpPr>
          <p:spPr>
            <a:xfrm>
              <a:off x="853950" y="3067580"/>
              <a:ext cx="137875" cy="168598"/>
            </a:xfrm>
            <a:custGeom>
              <a:avLst/>
              <a:gdLst/>
              <a:ahLst/>
              <a:cxnLst/>
              <a:rect l="l" t="t" r="r" b="b"/>
              <a:pathLst>
                <a:path w="4335" h="5301" extrusionOk="0">
                  <a:moveTo>
                    <a:pt x="479" y="1"/>
                  </a:moveTo>
                  <a:cubicBezTo>
                    <a:pt x="401" y="1"/>
                    <a:pt x="321" y="57"/>
                    <a:pt x="310" y="133"/>
                  </a:cubicBezTo>
                  <a:cubicBezTo>
                    <a:pt x="0" y="1633"/>
                    <a:pt x="608" y="3217"/>
                    <a:pt x="1893" y="4074"/>
                  </a:cubicBezTo>
                  <a:cubicBezTo>
                    <a:pt x="1965" y="4134"/>
                    <a:pt x="2858" y="4788"/>
                    <a:pt x="4072" y="5288"/>
                  </a:cubicBezTo>
                  <a:cubicBezTo>
                    <a:pt x="4084" y="5300"/>
                    <a:pt x="4120" y="5300"/>
                    <a:pt x="4132" y="5300"/>
                  </a:cubicBezTo>
                  <a:cubicBezTo>
                    <a:pt x="4191" y="5300"/>
                    <a:pt x="4275" y="5253"/>
                    <a:pt x="4287" y="5193"/>
                  </a:cubicBezTo>
                  <a:cubicBezTo>
                    <a:pt x="4334" y="5074"/>
                    <a:pt x="4287" y="4979"/>
                    <a:pt x="4191" y="4955"/>
                  </a:cubicBezTo>
                  <a:cubicBezTo>
                    <a:pt x="2989" y="4479"/>
                    <a:pt x="2084" y="3800"/>
                    <a:pt x="2084" y="3800"/>
                  </a:cubicBezTo>
                  <a:cubicBezTo>
                    <a:pt x="905" y="3002"/>
                    <a:pt x="346" y="1562"/>
                    <a:pt x="643" y="193"/>
                  </a:cubicBezTo>
                  <a:cubicBezTo>
                    <a:pt x="655" y="109"/>
                    <a:pt x="596" y="14"/>
                    <a:pt x="500" y="2"/>
                  </a:cubicBezTo>
                  <a:cubicBezTo>
                    <a:pt x="493" y="1"/>
                    <a:pt x="486" y="1"/>
                    <a:pt x="47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5" name="Google Shape;13000;p60"/>
            <p:cNvSpPr/>
            <p:nvPr/>
          </p:nvSpPr>
          <p:spPr>
            <a:xfrm>
              <a:off x="937248" y="3014975"/>
              <a:ext cx="87877" cy="57217"/>
            </a:xfrm>
            <a:custGeom>
              <a:avLst/>
              <a:gdLst/>
              <a:ahLst/>
              <a:cxnLst/>
              <a:rect l="l" t="t" r="r" b="b"/>
              <a:pathLst>
                <a:path w="2763" h="1799" extrusionOk="0">
                  <a:moveTo>
                    <a:pt x="2225" y="1"/>
                  </a:moveTo>
                  <a:cubicBezTo>
                    <a:pt x="2218" y="1"/>
                    <a:pt x="2211" y="1"/>
                    <a:pt x="2203" y="1"/>
                  </a:cubicBezTo>
                  <a:lnTo>
                    <a:pt x="941" y="61"/>
                  </a:lnTo>
                  <a:cubicBezTo>
                    <a:pt x="584" y="73"/>
                    <a:pt x="346" y="430"/>
                    <a:pt x="477" y="763"/>
                  </a:cubicBezTo>
                  <a:cubicBezTo>
                    <a:pt x="203" y="787"/>
                    <a:pt x="1" y="1025"/>
                    <a:pt x="13" y="1311"/>
                  </a:cubicBezTo>
                  <a:cubicBezTo>
                    <a:pt x="25" y="1597"/>
                    <a:pt x="263" y="1799"/>
                    <a:pt x="537" y="1799"/>
                  </a:cubicBezTo>
                  <a:cubicBezTo>
                    <a:pt x="560" y="1799"/>
                    <a:pt x="548" y="1799"/>
                    <a:pt x="953" y="1787"/>
                  </a:cubicBezTo>
                  <a:cubicBezTo>
                    <a:pt x="1037" y="1787"/>
                    <a:pt x="1120" y="1704"/>
                    <a:pt x="1120" y="1608"/>
                  </a:cubicBezTo>
                  <a:cubicBezTo>
                    <a:pt x="1120" y="1525"/>
                    <a:pt x="1025" y="1442"/>
                    <a:pt x="941" y="1442"/>
                  </a:cubicBezTo>
                  <a:lnTo>
                    <a:pt x="548" y="1466"/>
                  </a:lnTo>
                  <a:cubicBezTo>
                    <a:pt x="441" y="1466"/>
                    <a:pt x="346" y="1370"/>
                    <a:pt x="346" y="1263"/>
                  </a:cubicBezTo>
                  <a:cubicBezTo>
                    <a:pt x="346" y="1168"/>
                    <a:pt x="429" y="1073"/>
                    <a:pt x="537" y="1073"/>
                  </a:cubicBezTo>
                  <a:lnTo>
                    <a:pt x="667" y="1073"/>
                  </a:lnTo>
                  <a:cubicBezTo>
                    <a:pt x="858" y="1061"/>
                    <a:pt x="953" y="835"/>
                    <a:pt x="834" y="704"/>
                  </a:cubicBezTo>
                  <a:cubicBezTo>
                    <a:pt x="727" y="585"/>
                    <a:pt x="798" y="394"/>
                    <a:pt x="965" y="370"/>
                  </a:cubicBezTo>
                  <a:lnTo>
                    <a:pt x="2227" y="311"/>
                  </a:lnTo>
                  <a:cubicBezTo>
                    <a:pt x="2334" y="311"/>
                    <a:pt x="2442" y="406"/>
                    <a:pt x="2442" y="513"/>
                  </a:cubicBezTo>
                  <a:cubicBezTo>
                    <a:pt x="2442" y="608"/>
                    <a:pt x="2346" y="704"/>
                    <a:pt x="2263" y="704"/>
                  </a:cubicBezTo>
                  <a:lnTo>
                    <a:pt x="2144" y="704"/>
                  </a:lnTo>
                  <a:cubicBezTo>
                    <a:pt x="1953" y="716"/>
                    <a:pt x="1858" y="942"/>
                    <a:pt x="1977" y="1085"/>
                  </a:cubicBezTo>
                  <a:cubicBezTo>
                    <a:pt x="2084" y="1204"/>
                    <a:pt x="1989" y="1406"/>
                    <a:pt x="1834" y="1406"/>
                  </a:cubicBezTo>
                  <a:lnTo>
                    <a:pt x="1620" y="1418"/>
                  </a:lnTo>
                  <a:cubicBezTo>
                    <a:pt x="1537" y="1418"/>
                    <a:pt x="1453" y="1501"/>
                    <a:pt x="1453" y="1597"/>
                  </a:cubicBezTo>
                  <a:cubicBezTo>
                    <a:pt x="1453" y="1680"/>
                    <a:pt x="1549" y="1763"/>
                    <a:pt x="1632" y="1763"/>
                  </a:cubicBezTo>
                  <a:lnTo>
                    <a:pt x="1846" y="1739"/>
                  </a:lnTo>
                  <a:cubicBezTo>
                    <a:pt x="2203" y="1728"/>
                    <a:pt x="2442" y="1370"/>
                    <a:pt x="2322" y="1049"/>
                  </a:cubicBezTo>
                  <a:cubicBezTo>
                    <a:pt x="2561" y="1013"/>
                    <a:pt x="2763" y="775"/>
                    <a:pt x="2751" y="489"/>
                  </a:cubicBezTo>
                  <a:cubicBezTo>
                    <a:pt x="2739" y="222"/>
                    <a:pt x="2502" y="1"/>
                    <a:pt x="22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6" name="Google Shape;13001;p60"/>
            <p:cNvSpPr/>
            <p:nvPr/>
          </p:nvSpPr>
          <p:spPr>
            <a:xfrm>
              <a:off x="978912" y="3095664"/>
              <a:ext cx="78399" cy="79290"/>
            </a:xfrm>
            <a:custGeom>
              <a:avLst/>
              <a:gdLst/>
              <a:ahLst/>
              <a:cxnLst/>
              <a:rect l="l" t="t" r="r" b="b"/>
              <a:pathLst>
                <a:path w="2465" h="2493" extrusionOk="0">
                  <a:moveTo>
                    <a:pt x="1751" y="0"/>
                  </a:moveTo>
                  <a:cubicBezTo>
                    <a:pt x="1513" y="0"/>
                    <a:pt x="1477" y="95"/>
                    <a:pt x="381" y="691"/>
                  </a:cubicBezTo>
                  <a:cubicBezTo>
                    <a:pt x="72" y="869"/>
                    <a:pt x="24" y="1286"/>
                    <a:pt x="286" y="1524"/>
                  </a:cubicBezTo>
                  <a:cubicBezTo>
                    <a:pt x="84" y="1667"/>
                    <a:pt x="0" y="1929"/>
                    <a:pt x="72" y="2155"/>
                  </a:cubicBezTo>
                  <a:cubicBezTo>
                    <a:pt x="154" y="2370"/>
                    <a:pt x="351" y="2493"/>
                    <a:pt x="555" y="2493"/>
                  </a:cubicBezTo>
                  <a:cubicBezTo>
                    <a:pt x="646" y="2493"/>
                    <a:pt x="738" y="2468"/>
                    <a:pt x="822" y="2417"/>
                  </a:cubicBezTo>
                  <a:lnTo>
                    <a:pt x="1096" y="2262"/>
                  </a:lnTo>
                  <a:cubicBezTo>
                    <a:pt x="1179" y="2215"/>
                    <a:pt x="1203" y="2108"/>
                    <a:pt x="1155" y="2036"/>
                  </a:cubicBezTo>
                  <a:cubicBezTo>
                    <a:pt x="1131" y="1987"/>
                    <a:pt x="1073" y="1955"/>
                    <a:pt x="1016" y="1955"/>
                  </a:cubicBezTo>
                  <a:cubicBezTo>
                    <a:pt x="989" y="1955"/>
                    <a:pt x="963" y="1962"/>
                    <a:pt x="941" y="1977"/>
                  </a:cubicBezTo>
                  <a:lnTo>
                    <a:pt x="655" y="2143"/>
                  </a:lnTo>
                  <a:cubicBezTo>
                    <a:pt x="624" y="2161"/>
                    <a:pt x="591" y="2169"/>
                    <a:pt x="558" y="2169"/>
                  </a:cubicBezTo>
                  <a:cubicBezTo>
                    <a:pt x="479" y="2169"/>
                    <a:pt x="403" y="2120"/>
                    <a:pt x="370" y="2036"/>
                  </a:cubicBezTo>
                  <a:cubicBezTo>
                    <a:pt x="346" y="1965"/>
                    <a:pt x="381" y="1846"/>
                    <a:pt x="465" y="1798"/>
                  </a:cubicBezTo>
                  <a:cubicBezTo>
                    <a:pt x="643" y="1691"/>
                    <a:pt x="667" y="1441"/>
                    <a:pt x="489" y="1310"/>
                  </a:cubicBezTo>
                  <a:cubicBezTo>
                    <a:pt x="381" y="1215"/>
                    <a:pt x="405" y="1048"/>
                    <a:pt x="512" y="976"/>
                  </a:cubicBezTo>
                  <a:cubicBezTo>
                    <a:pt x="1691" y="322"/>
                    <a:pt x="1632" y="322"/>
                    <a:pt x="1727" y="322"/>
                  </a:cubicBezTo>
                  <a:cubicBezTo>
                    <a:pt x="1822" y="322"/>
                    <a:pt x="1917" y="417"/>
                    <a:pt x="1917" y="512"/>
                  </a:cubicBezTo>
                  <a:cubicBezTo>
                    <a:pt x="1917" y="679"/>
                    <a:pt x="1751" y="715"/>
                    <a:pt x="1691" y="750"/>
                  </a:cubicBezTo>
                  <a:cubicBezTo>
                    <a:pt x="1536" y="846"/>
                    <a:pt x="1548" y="1084"/>
                    <a:pt x="1727" y="1155"/>
                  </a:cubicBezTo>
                  <a:cubicBezTo>
                    <a:pt x="1882" y="1215"/>
                    <a:pt x="1882" y="1429"/>
                    <a:pt x="1739" y="1512"/>
                  </a:cubicBezTo>
                  <a:lnTo>
                    <a:pt x="1501" y="1643"/>
                  </a:lnTo>
                  <a:cubicBezTo>
                    <a:pt x="1429" y="1691"/>
                    <a:pt x="1393" y="1798"/>
                    <a:pt x="1441" y="1869"/>
                  </a:cubicBezTo>
                  <a:cubicBezTo>
                    <a:pt x="1474" y="1918"/>
                    <a:pt x="1529" y="1951"/>
                    <a:pt x="1587" y="1951"/>
                  </a:cubicBezTo>
                  <a:cubicBezTo>
                    <a:pt x="1614" y="1951"/>
                    <a:pt x="1641" y="1944"/>
                    <a:pt x="1667" y="1929"/>
                  </a:cubicBezTo>
                  <a:lnTo>
                    <a:pt x="1905" y="1798"/>
                  </a:lnTo>
                  <a:cubicBezTo>
                    <a:pt x="2215" y="1619"/>
                    <a:pt x="2275" y="1203"/>
                    <a:pt x="2001" y="953"/>
                  </a:cubicBezTo>
                  <a:cubicBezTo>
                    <a:pt x="2465" y="679"/>
                    <a:pt x="2275" y="0"/>
                    <a:pt x="175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7" name="Google Shape;13002;p60"/>
            <p:cNvSpPr/>
            <p:nvPr/>
          </p:nvSpPr>
          <p:spPr>
            <a:xfrm>
              <a:off x="891067" y="3070697"/>
              <a:ext cx="74615" cy="77477"/>
            </a:xfrm>
            <a:custGeom>
              <a:avLst/>
              <a:gdLst/>
              <a:ahLst/>
              <a:cxnLst/>
              <a:rect l="l" t="t" r="r" b="b"/>
              <a:pathLst>
                <a:path w="2346" h="2436" extrusionOk="0">
                  <a:moveTo>
                    <a:pt x="534" y="1"/>
                  </a:moveTo>
                  <a:cubicBezTo>
                    <a:pt x="499" y="1"/>
                    <a:pt x="464" y="4"/>
                    <a:pt x="429" y="11"/>
                  </a:cubicBezTo>
                  <a:cubicBezTo>
                    <a:pt x="191" y="71"/>
                    <a:pt x="0" y="273"/>
                    <a:pt x="0" y="523"/>
                  </a:cubicBezTo>
                  <a:cubicBezTo>
                    <a:pt x="0" y="690"/>
                    <a:pt x="72" y="749"/>
                    <a:pt x="203" y="1107"/>
                  </a:cubicBezTo>
                  <a:cubicBezTo>
                    <a:pt x="220" y="1178"/>
                    <a:pt x="284" y="1215"/>
                    <a:pt x="345" y="1215"/>
                  </a:cubicBezTo>
                  <a:cubicBezTo>
                    <a:pt x="366" y="1215"/>
                    <a:pt x="387" y="1211"/>
                    <a:pt x="405" y="1202"/>
                  </a:cubicBezTo>
                  <a:cubicBezTo>
                    <a:pt x="500" y="1166"/>
                    <a:pt x="548" y="1059"/>
                    <a:pt x="500" y="988"/>
                  </a:cubicBezTo>
                  <a:cubicBezTo>
                    <a:pt x="345" y="583"/>
                    <a:pt x="334" y="583"/>
                    <a:pt x="334" y="523"/>
                  </a:cubicBezTo>
                  <a:cubicBezTo>
                    <a:pt x="334" y="416"/>
                    <a:pt x="429" y="333"/>
                    <a:pt x="512" y="333"/>
                  </a:cubicBezTo>
                  <a:cubicBezTo>
                    <a:pt x="584" y="333"/>
                    <a:pt x="679" y="392"/>
                    <a:pt x="703" y="464"/>
                  </a:cubicBezTo>
                  <a:cubicBezTo>
                    <a:pt x="738" y="511"/>
                    <a:pt x="750" y="738"/>
                    <a:pt x="965" y="738"/>
                  </a:cubicBezTo>
                  <a:cubicBezTo>
                    <a:pt x="1036" y="738"/>
                    <a:pt x="1107" y="690"/>
                    <a:pt x="1155" y="618"/>
                  </a:cubicBezTo>
                  <a:cubicBezTo>
                    <a:pt x="1188" y="557"/>
                    <a:pt x="1253" y="527"/>
                    <a:pt x="1318" y="527"/>
                  </a:cubicBezTo>
                  <a:cubicBezTo>
                    <a:pt x="1393" y="527"/>
                    <a:pt x="1469" y="566"/>
                    <a:pt x="1500" y="642"/>
                  </a:cubicBezTo>
                  <a:cubicBezTo>
                    <a:pt x="1977" y="1881"/>
                    <a:pt x="1977" y="1833"/>
                    <a:pt x="1977" y="1892"/>
                  </a:cubicBezTo>
                  <a:cubicBezTo>
                    <a:pt x="1977" y="2018"/>
                    <a:pt x="1874" y="2091"/>
                    <a:pt x="1773" y="2091"/>
                  </a:cubicBezTo>
                  <a:cubicBezTo>
                    <a:pt x="1701" y="2091"/>
                    <a:pt x="1630" y="2055"/>
                    <a:pt x="1596" y="1976"/>
                  </a:cubicBezTo>
                  <a:lnTo>
                    <a:pt x="1536" y="1833"/>
                  </a:lnTo>
                  <a:cubicBezTo>
                    <a:pt x="1498" y="1739"/>
                    <a:pt x="1415" y="1691"/>
                    <a:pt x="1332" y="1691"/>
                  </a:cubicBezTo>
                  <a:cubicBezTo>
                    <a:pt x="1257" y="1691"/>
                    <a:pt x="1183" y="1730"/>
                    <a:pt x="1143" y="1809"/>
                  </a:cubicBezTo>
                  <a:cubicBezTo>
                    <a:pt x="1105" y="1875"/>
                    <a:pt x="1041" y="1908"/>
                    <a:pt x="976" y="1908"/>
                  </a:cubicBezTo>
                  <a:cubicBezTo>
                    <a:pt x="901" y="1908"/>
                    <a:pt x="824" y="1863"/>
                    <a:pt x="786" y="1773"/>
                  </a:cubicBezTo>
                  <a:lnTo>
                    <a:pt x="726" y="1607"/>
                  </a:lnTo>
                  <a:cubicBezTo>
                    <a:pt x="700" y="1546"/>
                    <a:pt x="637" y="1504"/>
                    <a:pt x="577" y="1504"/>
                  </a:cubicBezTo>
                  <a:cubicBezTo>
                    <a:pt x="554" y="1504"/>
                    <a:pt x="532" y="1510"/>
                    <a:pt x="512" y="1523"/>
                  </a:cubicBezTo>
                  <a:cubicBezTo>
                    <a:pt x="429" y="1559"/>
                    <a:pt x="381" y="1654"/>
                    <a:pt x="429" y="1726"/>
                  </a:cubicBezTo>
                  <a:lnTo>
                    <a:pt x="488" y="1892"/>
                  </a:lnTo>
                  <a:cubicBezTo>
                    <a:pt x="574" y="2112"/>
                    <a:pt x="779" y="2244"/>
                    <a:pt x="987" y="2244"/>
                  </a:cubicBezTo>
                  <a:cubicBezTo>
                    <a:pt x="1095" y="2244"/>
                    <a:pt x="1204" y="2208"/>
                    <a:pt x="1298" y="2131"/>
                  </a:cubicBezTo>
                  <a:cubicBezTo>
                    <a:pt x="1390" y="2315"/>
                    <a:pt x="1583" y="2436"/>
                    <a:pt x="1793" y="2436"/>
                  </a:cubicBezTo>
                  <a:cubicBezTo>
                    <a:pt x="1853" y="2436"/>
                    <a:pt x="1915" y="2426"/>
                    <a:pt x="1977" y="2404"/>
                  </a:cubicBezTo>
                  <a:cubicBezTo>
                    <a:pt x="2179" y="2321"/>
                    <a:pt x="2310" y="2119"/>
                    <a:pt x="2310" y="1904"/>
                  </a:cubicBezTo>
                  <a:cubicBezTo>
                    <a:pt x="2346" y="1738"/>
                    <a:pt x="2298" y="1738"/>
                    <a:pt x="1834" y="523"/>
                  </a:cubicBezTo>
                  <a:cubicBezTo>
                    <a:pt x="1757" y="315"/>
                    <a:pt x="1555" y="192"/>
                    <a:pt x="1349" y="192"/>
                  </a:cubicBezTo>
                  <a:cubicBezTo>
                    <a:pt x="1236" y="192"/>
                    <a:pt x="1121" y="229"/>
                    <a:pt x="1024" y="309"/>
                  </a:cubicBezTo>
                  <a:cubicBezTo>
                    <a:pt x="933" y="116"/>
                    <a:pt x="737" y="1"/>
                    <a:pt x="5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48" name="Google Shape;13003;p60"/>
            <p:cNvSpPr/>
            <p:nvPr/>
          </p:nvSpPr>
          <p:spPr>
            <a:xfrm>
              <a:off x="999745" y="2894720"/>
              <a:ext cx="218310" cy="353290"/>
            </a:xfrm>
            <a:custGeom>
              <a:avLst/>
              <a:gdLst/>
              <a:ahLst/>
              <a:cxnLst/>
              <a:rect l="l" t="t" r="r" b="b"/>
              <a:pathLst>
                <a:path w="6864" h="11108" extrusionOk="0">
                  <a:moveTo>
                    <a:pt x="6633" y="1"/>
                  </a:moveTo>
                  <a:cubicBezTo>
                    <a:pt x="6605" y="1"/>
                    <a:pt x="6577" y="7"/>
                    <a:pt x="6549" y="20"/>
                  </a:cubicBezTo>
                  <a:cubicBezTo>
                    <a:pt x="5918" y="282"/>
                    <a:pt x="5299" y="698"/>
                    <a:pt x="4703" y="1246"/>
                  </a:cubicBezTo>
                  <a:cubicBezTo>
                    <a:pt x="4644" y="1306"/>
                    <a:pt x="4620" y="1413"/>
                    <a:pt x="4703" y="1484"/>
                  </a:cubicBezTo>
                  <a:cubicBezTo>
                    <a:pt x="4735" y="1516"/>
                    <a:pt x="4778" y="1538"/>
                    <a:pt x="4824" y="1538"/>
                  </a:cubicBezTo>
                  <a:cubicBezTo>
                    <a:pt x="4862" y="1538"/>
                    <a:pt x="4903" y="1523"/>
                    <a:pt x="4941" y="1484"/>
                  </a:cubicBezTo>
                  <a:cubicBezTo>
                    <a:pt x="5430" y="1032"/>
                    <a:pt x="5918" y="675"/>
                    <a:pt x="6442" y="413"/>
                  </a:cubicBezTo>
                  <a:lnTo>
                    <a:pt x="6442" y="413"/>
                  </a:lnTo>
                  <a:cubicBezTo>
                    <a:pt x="6084" y="1579"/>
                    <a:pt x="5299" y="2603"/>
                    <a:pt x="4429" y="3449"/>
                  </a:cubicBezTo>
                  <a:cubicBezTo>
                    <a:pt x="4413" y="3444"/>
                    <a:pt x="4397" y="3442"/>
                    <a:pt x="4382" y="3442"/>
                  </a:cubicBezTo>
                  <a:cubicBezTo>
                    <a:pt x="4269" y="3442"/>
                    <a:pt x="4172" y="3548"/>
                    <a:pt x="4203" y="3663"/>
                  </a:cubicBezTo>
                  <a:cubicBezTo>
                    <a:pt x="4108" y="3746"/>
                    <a:pt x="4013" y="3842"/>
                    <a:pt x="3929" y="3913"/>
                  </a:cubicBezTo>
                  <a:cubicBezTo>
                    <a:pt x="3786" y="3711"/>
                    <a:pt x="3572" y="3508"/>
                    <a:pt x="3358" y="3425"/>
                  </a:cubicBezTo>
                  <a:cubicBezTo>
                    <a:pt x="3417" y="3330"/>
                    <a:pt x="3489" y="3234"/>
                    <a:pt x="3548" y="3115"/>
                  </a:cubicBezTo>
                  <a:cubicBezTo>
                    <a:pt x="3727" y="3258"/>
                    <a:pt x="3763" y="3318"/>
                    <a:pt x="3870" y="3318"/>
                  </a:cubicBezTo>
                  <a:cubicBezTo>
                    <a:pt x="4013" y="3318"/>
                    <a:pt x="4084" y="3127"/>
                    <a:pt x="3965" y="3020"/>
                  </a:cubicBezTo>
                  <a:lnTo>
                    <a:pt x="3751" y="2830"/>
                  </a:lnTo>
                  <a:cubicBezTo>
                    <a:pt x="3786" y="2758"/>
                    <a:pt x="3775" y="2782"/>
                    <a:pt x="3810" y="2734"/>
                  </a:cubicBezTo>
                  <a:cubicBezTo>
                    <a:pt x="3810" y="2734"/>
                    <a:pt x="3941" y="2544"/>
                    <a:pt x="3953" y="2544"/>
                  </a:cubicBezTo>
                  <a:lnTo>
                    <a:pt x="4358" y="2889"/>
                  </a:lnTo>
                  <a:cubicBezTo>
                    <a:pt x="4390" y="2916"/>
                    <a:pt x="4430" y="2928"/>
                    <a:pt x="4469" y="2928"/>
                  </a:cubicBezTo>
                  <a:cubicBezTo>
                    <a:pt x="4516" y="2928"/>
                    <a:pt x="4563" y="2910"/>
                    <a:pt x="4596" y="2877"/>
                  </a:cubicBezTo>
                  <a:cubicBezTo>
                    <a:pt x="4656" y="2794"/>
                    <a:pt x="4644" y="2699"/>
                    <a:pt x="4584" y="2639"/>
                  </a:cubicBezTo>
                  <a:lnTo>
                    <a:pt x="4167" y="2282"/>
                  </a:lnTo>
                  <a:cubicBezTo>
                    <a:pt x="4263" y="2139"/>
                    <a:pt x="4370" y="2020"/>
                    <a:pt x="4489" y="1901"/>
                  </a:cubicBezTo>
                  <a:cubicBezTo>
                    <a:pt x="4548" y="1830"/>
                    <a:pt x="4548" y="1722"/>
                    <a:pt x="4477" y="1663"/>
                  </a:cubicBezTo>
                  <a:cubicBezTo>
                    <a:pt x="4444" y="1636"/>
                    <a:pt x="4404" y="1621"/>
                    <a:pt x="4364" y="1621"/>
                  </a:cubicBezTo>
                  <a:cubicBezTo>
                    <a:pt x="4317" y="1621"/>
                    <a:pt x="4271" y="1641"/>
                    <a:pt x="4239" y="1687"/>
                  </a:cubicBezTo>
                  <a:cubicBezTo>
                    <a:pt x="4001" y="1937"/>
                    <a:pt x="3775" y="2222"/>
                    <a:pt x="3536" y="2532"/>
                  </a:cubicBezTo>
                  <a:cubicBezTo>
                    <a:pt x="3536" y="2532"/>
                    <a:pt x="3310" y="2830"/>
                    <a:pt x="3013" y="3306"/>
                  </a:cubicBezTo>
                  <a:cubicBezTo>
                    <a:pt x="2985" y="3304"/>
                    <a:pt x="2957" y="3303"/>
                    <a:pt x="2929" y="3303"/>
                  </a:cubicBezTo>
                  <a:cubicBezTo>
                    <a:pt x="2484" y="3303"/>
                    <a:pt x="2071" y="3569"/>
                    <a:pt x="1858" y="3973"/>
                  </a:cubicBezTo>
                  <a:cubicBezTo>
                    <a:pt x="1762" y="4151"/>
                    <a:pt x="1750" y="4330"/>
                    <a:pt x="1679" y="4449"/>
                  </a:cubicBezTo>
                  <a:cubicBezTo>
                    <a:pt x="1608" y="4568"/>
                    <a:pt x="1500" y="4687"/>
                    <a:pt x="1346" y="4770"/>
                  </a:cubicBezTo>
                  <a:cubicBezTo>
                    <a:pt x="1191" y="4866"/>
                    <a:pt x="1024" y="4913"/>
                    <a:pt x="846" y="4961"/>
                  </a:cubicBezTo>
                  <a:cubicBezTo>
                    <a:pt x="786" y="4973"/>
                    <a:pt x="679" y="5008"/>
                    <a:pt x="572" y="5020"/>
                  </a:cubicBezTo>
                  <a:cubicBezTo>
                    <a:pt x="369" y="5056"/>
                    <a:pt x="274" y="5330"/>
                    <a:pt x="441" y="5485"/>
                  </a:cubicBezTo>
                  <a:cubicBezTo>
                    <a:pt x="560" y="5580"/>
                    <a:pt x="679" y="5687"/>
                    <a:pt x="810" y="5759"/>
                  </a:cubicBezTo>
                  <a:cubicBezTo>
                    <a:pt x="838" y="5775"/>
                    <a:pt x="868" y="5783"/>
                    <a:pt x="897" y="5783"/>
                  </a:cubicBezTo>
                  <a:cubicBezTo>
                    <a:pt x="953" y="5783"/>
                    <a:pt x="1005" y="5754"/>
                    <a:pt x="1036" y="5699"/>
                  </a:cubicBezTo>
                  <a:cubicBezTo>
                    <a:pt x="1084" y="5628"/>
                    <a:pt x="1048" y="5520"/>
                    <a:pt x="977" y="5485"/>
                  </a:cubicBezTo>
                  <a:cubicBezTo>
                    <a:pt x="905" y="5437"/>
                    <a:pt x="834" y="5378"/>
                    <a:pt x="750" y="5318"/>
                  </a:cubicBezTo>
                  <a:cubicBezTo>
                    <a:pt x="1250" y="5199"/>
                    <a:pt x="1679" y="5044"/>
                    <a:pt x="1941" y="4616"/>
                  </a:cubicBezTo>
                  <a:cubicBezTo>
                    <a:pt x="2048" y="4437"/>
                    <a:pt x="2084" y="4246"/>
                    <a:pt x="2143" y="4116"/>
                  </a:cubicBezTo>
                  <a:cubicBezTo>
                    <a:pt x="2278" y="3831"/>
                    <a:pt x="2583" y="3626"/>
                    <a:pt x="2911" y="3626"/>
                  </a:cubicBezTo>
                  <a:cubicBezTo>
                    <a:pt x="3105" y="3626"/>
                    <a:pt x="3308" y="3698"/>
                    <a:pt x="3489" y="3865"/>
                  </a:cubicBezTo>
                  <a:cubicBezTo>
                    <a:pt x="3929" y="4270"/>
                    <a:pt x="3786" y="4985"/>
                    <a:pt x="3239" y="5330"/>
                  </a:cubicBezTo>
                  <a:cubicBezTo>
                    <a:pt x="2867" y="5559"/>
                    <a:pt x="2374" y="5719"/>
                    <a:pt x="1899" y="5719"/>
                  </a:cubicBezTo>
                  <a:cubicBezTo>
                    <a:pt x="1780" y="5719"/>
                    <a:pt x="1662" y="5709"/>
                    <a:pt x="1548" y="5687"/>
                  </a:cubicBezTo>
                  <a:cubicBezTo>
                    <a:pt x="1540" y="5686"/>
                    <a:pt x="1532" y="5686"/>
                    <a:pt x="1524" y="5686"/>
                  </a:cubicBezTo>
                  <a:cubicBezTo>
                    <a:pt x="1439" y="5686"/>
                    <a:pt x="1367" y="5742"/>
                    <a:pt x="1346" y="5818"/>
                  </a:cubicBezTo>
                  <a:cubicBezTo>
                    <a:pt x="1334" y="5913"/>
                    <a:pt x="1393" y="5997"/>
                    <a:pt x="1489" y="6009"/>
                  </a:cubicBezTo>
                  <a:cubicBezTo>
                    <a:pt x="1628" y="6035"/>
                    <a:pt x="1767" y="6048"/>
                    <a:pt x="1907" y="6048"/>
                  </a:cubicBezTo>
                  <a:cubicBezTo>
                    <a:pt x="2077" y="6048"/>
                    <a:pt x="2247" y="6029"/>
                    <a:pt x="2417" y="5997"/>
                  </a:cubicBezTo>
                  <a:cubicBezTo>
                    <a:pt x="2465" y="6937"/>
                    <a:pt x="3096" y="7675"/>
                    <a:pt x="3906" y="8033"/>
                  </a:cubicBezTo>
                  <a:cubicBezTo>
                    <a:pt x="4298" y="8199"/>
                    <a:pt x="4548" y="8592"/>
                    <a:pt x="4548" y="9009"/>
                  </a:cubicBezTo>
                  <a:cubicBezTo>
                    <a:pt x="4548" y="9342"/>
                    <a:pt x="4370" y="9580"/>
                    <a:pt x="4370" y="9580"/>
                  </a:cubicBezTo>
                  <a:cubicBezTo>
                    <a:pt x="3673" y="10434"/>
                    <a:pt x="2786" y="10777"/>
                    <a:pt x="1813" y="10777"/>
                  </a:cubicBezTo>
                  <a:cubicBezTo>
                    <a:pt x="1307" y="10777"/>
                    <a:pt x="777" y="10684"/>
                    <a:pt x="238" y="10521"/>
                  </a:cubicBezTo>
                  <a:cubicBezTo>
                    <a:pt x="224" y="10517"/>
                    <a:pt x="210" y="10516"/>
                    <a:pt x="196" y="10516"/>
                  </a:cubicBezTo>
                  <a:cubicBezTo>
                    <a:pt x="119" y="10516"/>
                    <a:pt x="54" y="10568"/>
                    <a:pt x="24" y="10628"/>
                  </a:cubicBezTo>
                  <a:cubicBezTo>
                    <a:pt x="0" y="10712"/>
                    <a:pt x="60" y="10807"/>
                    <a:pt x="131" y="10831"/>
                  </a:cubicBezTo>
                  <a:cubicBezTo>
                    <a:pt x="707" y="11009"/>
                    <a:pt x="1272" y="11107"/>
                    <a:pt x="1811" y="11107"/>
                  </a:cubicBezTo>
                  <a:cubicBezTo>
                    <a:pt x="2890" y="11107"/>
                    <a:pt x="3866" y="10716"/>
                    <a:pt x="4620" y="9795"/>
                  </a:cubicBezTo>
                  <a:cubicBezTo>
                    <a:pt x="4620" y="9783"/>
                    <a:pt x="4644" y="9783"/>
                    <a:pt x="4644" y="9759"/>
                  </a:cubicBezTo>
                  <a:cubicBezTo>
                    <a:pt x="5120" y="9045"/>
                    <a:pt x="4834" y="8068"/>
                    <a:pt x="4048" y="7723"/>
                  </a:cubicBezTo>
                  <a:cubicBezTo>
                    <a:pt x="3310" y="7414"/>
                    <a:pt x="2763" y="6747"/>
                    <a:pt x="2751" y="5913"/>
                  </a:cubicBezTo>
                  <a:cubicBezTo>
                    <a:pt x="3132" y="5794"/>
                    <a:pt x="3405" y="5628"/>
                    <a:pt x="3417" y="5616"/>
                  </a:cubicBezTo>
                  <a:cubicBezTo>
                    <a:pt x="3953" y="5282"/>
                    <a:pt x="4179" y="4687"/>
                    <a:pt x="4060" y="4187"/>
                  </a:cubicBezTo>
                  <a:cubicBezTo>
                    <a:pt x="5251" y="3234"/>
                    <a:pt x="6430" y="1818"/>
                    <a:pt x="6834" y="258"/>
                  </a:cubicBezTo>
                  <a:cubicBezTo>
                    <a:pt x="6864" y="121"/>
                    <a:pt x="6757" y="1"/>
                    <a:pt x="663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049" name="Google Shape;13059;p60"/>
          <p:cNvGrpSpPr/>
          <p:nvPr/>
        </p:nvGrpSpPr>
        <p:grpSpPr>
          <a:xfrm>
            <a:off x="4138639" y="5767135"/>
            <a:ext cx="431770" cy="454671"/>
            <a:chOff x="862283" y="4274771"/>
            <a:chExt cx="341204" cy="359301"/>
          </a:xfrm>
          <a:solidFill>
            <a:srgbClr val="0D4D98"/>
          </a:solidFill>
        </p:grpSpPr>
        <p:sp>
          <p:nvSpPr>
            <p:cNvPr id="1050" name="Google Shape;13060;p60"/>
            <p:cNvSpPr/>
            <p:nvPr/>
          </p:nvSpPr>
          <p:spPr>
            <a:xfrm>
              <a:off x="1100089" y="4490790"/>
              <a:ext cx="24267" cy="17366"/>
            </a:xfrm>
            <a:custGeom>
              <a:avLst/>
              <a:gdLst/>
              <a:ahLst/>
              <a:cxnLst/>
              <a:rect l="l" t="t" r="r" b="b"/>
              <a:pathLst>
                <a:path w="763" h="546" extrusionOk="0">
                  <a:moveTo>
                    <a:pt x="561" y="0"/>
                  </a:moveTo>
                  <a:cubicBezTo>
                    <a:pt x="536" y="0"/>
                    <a:pt x="510" y="7"/>
                    <a:pt x="489" y="22"/>
                  </a:cubicBezTo>
                  <a:lnTo>
                    <a:pt x="108" y="224"/>
                  </a:lnTo>
                  <a:cubicBezTo>
                    <a:pt x="24" y="272"/>
                    <a:pt x="0" y="379"/>
                    <a:pt x="48" y="450"/>
                  </a:cubicBezTo>
                  <a:cubicBezTo>
                    <a:pt x="72" y="510"/>
                    <a:pt x="131" y="545"/>
                    <a:pt x="191" y="545"/>
                  </a:cubicBezTo>
                  <a:cubicBezTo>
                    <a:pt x="227" y="545"/>
                    <a:pt x="250" y="545"/>
                    <a:pt x="262" y="522"/>
                  </a:cubicBezTo>
                  <a:lnTo>
                    <a:pt x="655" y="319"/>
                  </a:lnTo>
                  <a:cubicBezTo>
                    <a:pt x="727" y="272"/>
                    <a:pt x="762" y="164"/>
                    <a:pt x="715" y="93"/>
                  </a:cubicBezTo>
                  <a:cubicBezTo>
                    <a:pt x="682" y="35"/>
                    <a:pt x="620" y="0"/>
                    <a:pt x="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51" name="Google Shape;13061;p60"/>
            <p:cNvSpPr/>
            <p:nvPr/>
          </p:nvSpPr>
          <p:spPr>
            <a:xfrm>
              <a:off x="1100089" y="4476001"/>
              <a:ext cx="24267" cy="17397"/>
            </a:xfrm>
            <a:custGeom>
              <a:avLst/>
              <a:gdLst/>
              <a:ahLst/>
              <a:cxnLst/>
              <a:rect l="l" t="t" r="r" b="b"/>
              <a:pathLst>
                <a:path w="763" h="547" extrusionOk="0">
                  <a:moveTo>
                    <a:pt x="561" y="1"/>
                  </a:moveTo>
                  <a:cubicBezTo>
                    <a:pt x="536" y="1"/>
                    <a:pt x="510" y="8"/>
                    <a:pt x="489" y="22"/>
                  </a:cubicBezTo>
                  <a:lnTo>
                    <a:pt x="108" y="236"/>
                  </a:lnTo>
                  <a:cubicBezTo>
                    <a:pt x="24" y="272"/>
                    <a:pt x="0" y="379"/>
                    <a:pt x="48" y="451"/>
                  </a:cubicBezTo>
                  <a:cubicBezTo>
                    <a:pt x="72" y="510"/>
                    <a:pt x="131" y="546"/>
                    <a:pt x="191" y="546"/>
                  </a:cubicBezTo>
                  <a:cubicBezTo>
                    <a:pt x="227" y="546"/>
                    <a:pt x="250" y="546"/>
                    <a:pt x="262" y="534"/>
                  </a:cubicBezTo>
                  <a:lnTo>
                    <a:pt x="655" y="320"/>
                  </a:lnTo>
                  <a:cubicBezTo>
                    <a:pt x="727" y="272"/>
                    <a:pt x="762" y="177"/>
                    <a:pt x="715" y="94"/>
                  </a:cubicBezTo>
                  <a:cubicBezTo>
                    <a:pt x="682" y="36"/>
                    <a:pt x="620" y="1"/>
                    <a:pt x="56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52" name="Google Shape;13062;p60"/>
            <p:cNvSpPr/>
            <p:nvPr/>
          </p:nvSpPr>
          <p:spPr>
            <a:xfrm>
              <a:off x="862283" y="4274771"/>
              <a:ext cx="341204" cy="359301"/>
            </a:xfrm>
            <a:custGeom>
              <a:avLst/>
              <a:gdLst/>
              <a:ahLst/>
              <a:cxnLst/>
              <a:rect l="l" t="t" r="r" b="b"/>
              <a:pathLst>
                <a:path w="10728" h="11297" extrusionOk="0">
                  <a:moveTo>
                    <a:pt x="5203" y="444"/>
                  </a:moveTo>
                  <a:lnTo>
                    <a:pt x="5203" y="2194"/>
                  </a:lnTo>
                  <a:lnTo>
                    <a:pt x="2084" y="3920"/>
                  </a:lnTo>
                  <a:lnTo>
                    <a:pt x="512" y="3051"/>
                  </a:lnTo>
                  <a:lnTo>
                    <a:pt x="5203" y="444"/>
                  </a:lnTo>
                  <a:close/>
                  <a:moveTo>
                    <a:pt x="5537" y="444"/>
                  </a:moveTo>
                  <a:lnTo>
                    <a:pt x="10228" y="3051"/>
                  </a:lnTo>
                  <a:lnTo>
                    <a:pt x="8656" y="3920"/>
                  </a:lnTo>
                  <a:lnTo>
                    <a:pt x="5537" y="2194"/>
                  </a:lnTo>
                  <a:lnTo>
                    <a:pt x="5537" y="444"/>
                  </a:lnTo>
                  <a:close/>
                  <a:moveTo>
                    <a:pt x="5382" y="2480"/>
                  </a:moveTo>
                  <a:lnTo>
                    <a:pt x="8311" y="4099"/>
                  </a:lnTo>
                  <a:lnTo>
                    <a:pt x="5382" y="5730"/>
                  </a:lnTo>
                  <a:lnTo>
                    <a:pt x="2441" y="4099"/>
                  </a:lnTo>
                  <a:lnTo>
                    <a:pt x="5382" y="2480"/>
                  </a:lnTo>
                  <a:close/>
                  <a:moveTo>
                    <a:pt x="346" y="3325"/>
                  </a:moveTo>
                  <a:lnTo>
                    <a:pt x="1941" y="4206"/>
                  </a:lnTo>
                  <a:lnTo>
                    <a:pt x="1941" y="7278"/>
                  </a:lnTo>
                  <a:lnTo>
                    <a:pt x="346" y="7992"/>
                  </a:lnTo>
                  <a:lnTo>
                    <a:pt x="346" y="3325"/>
                  </a:lnTo>
                  <a:close/>
                  <a:moveTo>
                    <a:pt x="2262" y="4385"/>
                  </a:moveTo>
                  <a:lnTo>
                    <a:pt x="3477" y="5051"/>
                  </a:lnTo>
                  <a:lnTo>
                    <a:pt x="5215" y="6028"/>
                  </a:lnTo>
                  <a:lnTo>
                    <a:pt x="5215" y="8921"/>
                  </a:lnTo>
                  <a:lnTo>
                    <a:pt x="2262" y="7290"/>
                  </a:lnTo>
                  <a:lnTo>
                    <a:pt x="2262" y="4385"/>
                  </a:lnTo>
                  <a:close/>
                  <a:moveTo>
                    <a:pt x="8489" y="4385"/>
                  </a:moveTo>
                  <a:lnTo>
                    <a:pt x="8489" y="7290"/>
                  </a:lnTo>
                  <a:lnTo>
                    <a:pt x="5537" y="8921"/>
                  </a:lnTo>
                  <a:lnTo>
                    <a:pt x="5537" y="6028"/>
                  </a:lnTo>
                  <a:lnTo>
                    <a:pt x="8489" y="4385"/>
                  </a:lnTo>
                  <a:close/>
                  <a:moveTo>
                    <a:pt x="5374" y="0"/>
                  </a:moveTo>
                  <a:cubicBezTo>
                    <a:pt x="5346" y="0"/>
                    <a:pt x="5316" y="9"/>
                    <a:pt x="5287" y="27"/>
                  </a:cubicBezTo>
                  <a:lnTo>
                    <a:pt x="96" y="2896"/>
                  </a:lnTo>
                  <a:cubicBezTo>
                    <a:pt x="36" y="2932"/>
                    <a:pt x="0" y="2992"/>
                    <a:pt x="0" y="3051"/>
                  </a:cubicBezTo>
                  <a:lnTo>
                    <a:pt x="0" y="8242"/>
                  </a:lnTo>
                  <a:cubicBezTo>
                    <a:pt x="0" y="8302"/>
                    <a:pt x="36" y="8361"/>
                    <a:pt x="96" y="8385"/>
                  </a:cubicBezTo>
                  <a:lnTo>
                    <a:pt x="2382" y="9659"/>
                  </a:lnTo>
                  <a:cubicBezTo>
                    <a:pt x="2407" y="9670"/>
                    <a:pt x="2434" y="9676"/>
                    <a:pt x="2461" y="9676"/>
                  </a:cubicBezTo>
                  <a:cubicBezTo>
                    <a:pt x="2519" y="9676"/>
                    <a:pt x="2575" y="9649"/>
                    <a:pt x="2608" y="9600"/>
                  </a:cubicBezTo>
                  <a:cubicBezTo>
                    <a:pt x="2655" y="9516"/>
                    <a:pt x="2620" y="9421"/>
                    <a:pt x="2548" y="9373"/>
                  </a:cubicBezTo>
                  <a:lnTo>
                    <a:pt x="548" y="8266"/>
                  </a:lnTo>
                  <a:lnTo>
                    <a:pt x="2096" y="7587"/>
                  </a:lnTo>
                  <a:lnTo>
                    <a:pt x="5227" y="9314"/>
                  </a:lnTo>
                  <a:lnTo>
                    <a:pt x="5227" y="10862"/>
                  </a:lnTo>
                  <a:lnTo>
                    <a:pt x="3215" y="9742"/>
                  </a:lnTo>
                  <a:cubicBezTo>
                    <a:pt x="3193" y="9727"/>
                    <a:pt x="3167" y="9721"/>
                    <a:pt x="3140" y="9721"/>
                  </a:cubicBezTo>
                  <a:cubicBezTo>
                    <a:pt x="3082" y="9721"/>
                    <a:pt x="3021" y="9753"/>
                    <a:pt x="2989" y="9802"/>
                  </a:cubicBezTo>
                  <a:cubicBezTo>
                    <a:pt x="2953" y="9873"/>
                    <a:pt x="2977" y="9981"/>
                    <a:pt x="3060" y="10028"/>
                  </a:cubicBezTo>
                  <a:lnTo>
                    <a:pt x="5299" y="11278"/>
                  </a:lnTo>
                  <a:cubicBezTo>
                    <a:pt x="5322" y="11290"/>
                    <a:pt x="5349" y="11296"/>
                    <a:pt x="5377" y="11296"/>
                  </a:cubicBezTo>
                  <a:cubicBezTo>
                    <a:pt x="5406" y="11296"/>
                    <a:pt x="5435" y="11290"/>
                    <a:pt x="5465" y="11278"/>
                  </a:cubicBezTo>
                  <a:lnTo>
                    <a:pt x="7835" y="9969"/>
                  </a:lnTo>
                  <a:cubicBezTo>
                    <a:pt x="7906" y="9921"/>
                    <a:pt x="7930" y="9814"/>
                    <a:pt x="7894" y="9742"/>
                  </a:cubicBezTo>
                  <a:cubicBezTo>
                    <a:pt x="7861" y="9693"/>
                    <a:pt x="7801" y="9661"/>
                    <a:pt x="7743" y="9661"/>
                  </a:cubicBezTo>
                  <a:cubicBezTo>
                    <a:pt x="7716" y="9661"/>
                    <a:pt x="7690" y="9668"/>
                    <a:pt x="7668" y="9683"/>
                  </a:cubicBezTo>
                  <a:lnTo>
                    <a:pt x="5561" y="10862"/>
                  </a:lnTo>
                  <a:lnTo>
                    <a:pt x="5561" y="9314"/>
                  </a:lnTo>
                  <a:lnTo>
                    <a:pt x="8680" y="7587"/>
                  </a:lnTo>
                  <a:lnTo>
                    <a:pt x="10228" y="8266"/>
                  </a:lnTo>
                  <a:lnTo>
                    <a:pt x="8335" y="9314"/>
                  </a:lnTo>
                  <a:cubicBezTo>
                    <a:pt x="8263" y="9361"/>
                    <a:pt x="8239" y="9457"/>
                    <a:pt x="8275" y="9540"/>
                  </a:cubicBezTo>
                  <a:cubicBezTo>
                    <a:pt x="8311" y="9600"/>
                    <a:pt x="8370" y="9623"/>
                    <a:pt x="8430" y="9623"/>
                  </a:cubicBezTo>
                  <a:cubicBezTo>
                    <a:pt x="8454" y="9623"/>
                    <a:pt x="8489" y="9623"/>
                    <a:pt x="8501" y="9611"/>
                  </a:cubicBezTo>
                  <a:lnTo>
                    <a:pt x="10680" y="8409"/>
                  </a:lnTo>
                  <a:cubicBezTo>
                    <a:pt x="10680" y="8373"/>
                    <a:pt x="10692" y="8349"/>
                    <a:pt x="10704" y="8326"/>
                  </a:cubicBezTo>
                  <a:cubicBezTo>
                    <a:pt x="10716" y="8302"/>
                    <a:pt x="10728" y="8266"/>
                    <a:pt x="10728" y="8242"/>
                  </a:cubicBezTo>
                  <a:lnTo>
                    <a:pt x="10728" y="6778"/>
                  </a:lnTo>
                  <a:cubicBezTo>
                    <a:pt x="10728" y="6694"/>
                    <a:pt x="10656" y="6623"/>
                    <a:pt x="10573" y="6623"/>
                  </a:cubicBezTo>
                  <a:cubicBezTo>
                    <a:pt x="10478" y="6623"/>
                    <a:pt x="10406" y="6694"/>
                    <a:pt x="10406" y="6778"/>
                  </a:cubicBezTo>
                  <a:lnTo>
                    <a:pt x="10406" y="7992"/>
                  </a:lnTo>
                  <a:lnTo>
                    <a:pt x="8811" y="7278"/>
                  </a:lnTo>
                  <a:lnTo>
                    <a:pt x="8811" y="4206"/>
                  </a:lnTo>
                  <a:lnTo>
                    <a:pt x="10406" y="3325"/>
                  </a:lnTo>
                  <a:lnTo>
                    <a:pt x="10406" y="6063"/>
                  </a:lnTo>
                  <a:cubicBezTo>
                    <a:pt x="10406" y="6159"/>
                    <a:pt x="10478" y="6230"/>
                    <a:pt x="10573" y="6230"/>
                  </a:cubicBezTo>
                  <a:cubicBezTo>
                    <a:pt x="10656" y="6230"/>
                    <a:pt x="10728" y="6159"/>
                    <a:pt x="10728" y="6063"/>
                  </a:cubicBezTo>
                  <a:lnTo>
                    <a:pt x="10728" y="3051"/>
                  </a:lnTo>
                  <a:cubicBezTo>
                    <a:pt x="10728" y="2992"/>
                    <a:pt x="10704" y="2932"/>
                    <a:pt x="10644" y="2896"/>
                  </a:cubicBezTo>
                  <a:lnTo>
                    <a:pt x="5453" y="27"/>
                  </a:lnTo>
                  <a:cubicBezTo>
                    <a:pt x="5430" y="9"/>
                    <a:pt x="5403" y="0"/>
                    <a:pt x="537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053" name="Google Shape;13063;p60"/>
          <p:cNvGrpSpPr/>
          <p:nvPr/>
        </p:nvGrpSpPr>
        <p:grpSpPr>
          <a:xfrm>
            <a:off x="4914221" y="5793865"/>
            <a:ext cx="381985" cy="421226"/>
            <a:chOff x="1396957" y="4287365"/>
            <a:chExt cx="301861" cy="332871"/>
          </a:xfrm>
          <a:solidFill>
            <a:srgbClr val="0D4D98"/>
          </a:solidFill>
        </p:grpSpPr>
        <p:sp>
          <p:nvSpPr>
            <p:cNvPr id="1054" name="Google Shape;13064;p60"/>
            <p:cNvSpPr/>
            <p:nvPr/>
          </p:nvSpPr>
          <p:spPr>
            <a:xfrm>
              <a:off x="1396957" y="4287365"/>
              <a:ext cx="301861" cy="332871"/>
            </a:xfrm>
            <a:custGeom>
              <a:avLst/>
              <a:gdLst/>
              <a:ahLst/>
              <a:cxnLst/>
              <a:rect l="l" t="t" r="r" b="b"/>
              <a:pathLst>
                <a:path w="9491" h="10466" extrusionOk="0">
                  <a:moveTo>
                    <a:pt x="751" y="2417"/>
                  </a:moveTo>
                  <a:lnTo>
                    <a:pt x="930" y="2619"/>
                  </a:lnTo>
                  <a:lnTo>
                    <a:pt x="513" y="2989"/>
                  </a:lnTo>
                  <a:lnTo>
                    <a:pt x="334" y="2786"/>
                  </a:lnTo>
                  <a:lnTo>
                    <a:pt x="751" y="2417"/>
                  </a:lnTo>
                  <a:close/>
                  <a:moveTo>
                    <a:pt x="1132" y="2834"/>
                  </a:moveTo>
                  <a:lnTo>
                    <a:pt x="3394" y="5346"/>
                  </a:lnTo>
                  <a:lnTo>
                    <a:pt x="3299" y="5429"/>
                  </a:lnTo>
                  <a:lnTo>
                    <a:pt x="1037" y="2917"/>
                  </a:lnTo>
                  <a:lnTo>
                    <a:pt x="1132" y="2834"/>
                  </a:lnTo>
                  <a:close/>
                  <a:moveTo>
                    <a:pt x="811" y="3131"/>
                  </a:moveTo>
                  <a:lnTo>
                    <a:pt x="3073" y="5644"/>
                  </a:lnTo>
                  <a:lnTo>
                    <a:pt x="2989" y="5727"/>
                  </a:lnTo>
                  <a:lnTo>
                    <a:pt x="727" y="3215"/>
                  </a:lnTo>
                  <a:lnTo>
                    <a:pt x="811" y="3131"/>
                  </a:lnTo>
                  <a:close/>
                  <a:moveTo>
                    <a:pt x="3478" y="5691"/>
                  </a:moveTo>
                  <a:lnTo>
                    <a:pt x="3597" y="5989"/>
                  </a:lnTo>
                  <a:lnTo>
                    <a:pt x="3299" y="5846"/>
                  </a:lnTo>
                  <a:lnTo>
                    <a:pt x="3478" y="5691"/>
                  </a:lnTo>
                  <a:close/>
                  <a:moveTo>
                    <a:pt x="3216" y="0"/>
                  </a:moveTo>
                  <a:cubicBezTo>
                    <a:pt x="3013" y="0"/>
                    <a:pt x="2858" y="167"/>
                    <a:pt x="2858" y="357"/>
                  </a:cubicBezTo>
                  <a:lnTo>
                    <a:pt x="2858" y="4286"/>
                  </a:lnTo>
                  <a:lnTo>
                    <a:pt x="977" y="2203"/>
                  </a:lnTo>
                  <a:cubicBezTo>
                    <a:pt x="918" y="2143"/>
                    <a:pt x="846" y="2119"/>
                    <a:pt x="775" y="2096"/>
                  </a:cubicBezTo>
                  <a:cubicBezTo>
                    <a:pt x="691" y="2096"/>
                    <a:pt x="608" y="2131"/>
                    <a:pt x="549" y="2167"/>
                  </a:cubicBezTo>
                  <a:lnTo>
                    <a:pt x="132" y="2548"/>
                  </a:lnTo>
                  <a:cubicBezTo>
                    <a:pt x="13" y="2667"/>
                    <a:pt x="1" y="2858"/>
                    <a:pt x="96" y="2977"/>
                  </a:cubicBezTo>
                  <a:lnTo>
                    <a:pt x="2751" y="5917"/>
                  </a:lnTo>
                  <a:cubicBezTo>
                    <a:pt x="2775" y="5953"/>
                    <a:pt x="2811" y="5977"/>
                    <a:pt x="2858" y="6001"/>
                  </a:cubicBezTo>
                  <a:lnTo>
                    <a:pt x="2858" y="8358"/>
                  </a:lnTo>
                  <a:lnTo>
                    <a:pt x="2263" y="8358"/>
                  </a:lnTo>
                  <a:cubicBezTo>
                    <a:pt x="2168" y="8358"/>
                    <a:pt x="2108" y="8442"/>
                    <a:pt x="2108" y="8513"/>
                  </a:cubicBezTo>
                  <a:cubicBezTo>
                    <a:pt x="2108" y="8596"/>
                    <a:pt x="2180" y="8656"/>
                    <a:pt x="2263" y="8656"/>
                  </a:cubicBezTo>
                  <a:lnTo>
                    <a:pt x="6502" y="8656"/>
                  </a:lnTo>
                  <a:cubicBezTo>
                    <a:pt x="6526" y="8656"/>
                    <a:pt x="6549" y="8692"/>
                    <a:pt x="6549" y="8704"/>
                  </a:cubicBezTo>
                  <a:lnTo>
                    <a:pt x="6549" y="9013"/>
                  </a:lnTo>
                  <a:cubicBezTo>
                    <a:pt x="6549" y="9477"/>
                    <a:pt x="6752" y="9882"/>
                    <a:pt x="7097" y="10144"/>
                  </a:cubicBezTo>
                  <a:lnTo>
                    <a:pt x="1644" y="10144"/>
                  </a:lnTo>
                  <a:cubicBezTo>
                    <a:pt x="1025" y="10144"/>
                    <a:pt x="513" y="9644"/>
                    <a:pt x="513" y="9013"/>
                  </a:cubicBezTo>
                  <a:lnTo>
                    <a:pt x="513" y="8704"/>
                  </a:lnTo>
                  <a:cubicBezTo>
                    <a:pt x="513" y="8680"/>
                    <a:pt x="549" y="8656"/>
                    <a:pt x="561" y="8656"/>
                  </a:cubicBezTo>
                  <a:lnTo>
                    <a:pt x="1573" y="8656"/>
                  </a:lnTo>
                  <a:cubicBezTo>
                    <a:pt x="1668" y="8656"/>
                    <a:pt x="1727" y="8584"/>
                    <a:pt x="1727" y="8513"/>
                  </a:cubicBezTo>
                  <a:cubicBezTo>
                    <a:pt x="1727" y="8418"/>
                    <a:pt x="1644" y="8358"/>
                    <a:pt x="1573" y="8358"/>
                  </a:cubicBezTo>
                  <a:lnTo>
                    <a:pt x="561" y="8358"/>
                  </a:lnTo>
                  <a:cubicBezTo>
                    <a:pt x="370" y="8358"/>
                    <a:pt x="203" y="8525"/>
                    <a:pt x="203" y="8715"/>
                  </a:cubicBezTo>
                  <a:lnTo>
                    <a:pt x="203" y="9037"/>
                  </a:lnTo>
                  <a:cubicBezTo>
                    <a:pt x="203" y="9823"/>
                    <a:pt x="846" y="10466"/>
                    <a:pt x="1632" y="10466"/>
                  </a:cubicBezTo>
                  <a:lnTo>
                    <a:pt x="8050" y="10466"/>
                  </a:lnTo>
                  <a:cubicBezTo>
                    <a:pt x="8835" y="10466"/>
                    <a:pt x="9478" y="9823"/>
                    <a:pt x="9478" y="9037"/>
                  </a:cubicBezTo>
                  <a:lnTo>
                    <a:pt x="9478" y="4846"/>
                  </a:lnTo>
                  <a:cubicBezTo>
                    <a:pt x="9478" y="4763"/>
                    <a:pt x="9407" y="4703"/>
                    <a:pt x="9324" y="4703"/>
                  </a:cubicBezTo>
                  <a:cubicBezTo>
                    <a:pt x="9240" y="4703"/>
                    <a:pt x="9181" y="4774"/>
                    <a:pt x="9181" y="4846"/>
                  </a:cubicBezTo>
                  <a:lnTo>
                    <a:pt x="9181" y="9037"/>
                  </a:lnTo>
                  <a:cubicBezTo>
                    <a:pt x="9181" y="9656"/>
                    <a:pt x="8669" y="10168"/>
                    <a:pt x="8050" y="10168"/>
                  </a:cubicBezTo>
                  <a:lnTo>
                    <a:pt x="7978" y="10168"/>
                  </a:lnTo>
                  <a:cubicBezTo>
                    <a:pt x="7347" y="10168"/>
                    <a:pt x="6847" y="9656"/>
                    <a:pt x="6847" y="9037"/>
                  </a:cubicBezTo>
                  <a:lnTo>
                    <a:pt x="6847" y="8715"/>
                  </a:lnTo>
                  <a:cubicBezTo>
                    <a:pt x="6847" y="8525"/>
                    <a:pt x="6680" y="8358"/>
                    <a:pt x="6490" y="8358"/>
                  </a:cubicBezTo>
                  <a:lnTo>
                    <a:pt x="3156" y="8358"/>
                  </a:lnTo>
                  <a:lnTo>
                    <a:pt x="3156" y="6096"/>
                  </a:lnTo>
                  <a:lnTo>
                    <a:pt x="3585" y="6322"/>
                  </a:lnTo>
                  <a:cubicBezTo>
                    <a:pt x="3609" y="6334"/>
                    <a:pt x="3656" y="6358"/>
                    <a:pt x="3692" y="6358"/>
                  </a:cubicBezTo>
                  <a:cubicBezTo>
                    <a:pt x="3751" y="6358"/>
                    <a:pt x="3811" y="6334"/>
                    <a:pt x="3847" y="6298"/>
                  </a:cubicBezTo>
                  <a:cubicBezTo>
                    <a:pt x="3930" y="6215"/>
                    <a:pt x="3954" y="6120"/>
                    <a:pt x="3906" y="6025"/>
                  </a:cubicBezTo>
                  <a:lnTo>
                    <a:pt x="3668" y="5394"/>
                  </a:lnTo>
                  <a:lnTo>
                    <a:pt x="3668" y="5358"/>
                  </a:lnTo>
                  <a:cubicBezTo>
                    <a:pt x="3668" y="5286"/>
                    <a:pt x="3644" y="5191"/>
                    <a:pt x="3597" y="5132"/>
                  </a:cubicBezTo>
                  <a:lnTo>
                    <a:pt x="3132" y="4608"/>
                  </a:lnTo>
                  <a:lnTo>
                    <a:pt x="3132" y="345"/>
                  </a:lnTo>
                  <a:cubicBezTo>
                    <a:pt x="3132" y="310"/>
                    <a:pt x="3168" y="298"/>
                    <a:pt x="3180" y="298"/>
                  </a:cubicBezTo>
                  <a:lnTo>
                    <a:pt x="9109" y="298"/>
                  </a:lnTo>
                  <a:cubicBezTo>
                    <a:pt x="9133" y="298"/>
                    <a:pt x="9145" y="333"/>
                    <a:pt x="9145" y="345"/>
                  </a:cubicBezTo>
                  <a:lnTo>
                    <a:pt x="9145" y="2346"/>
                  </a:lnTo>
                  <a:cubicBezTo>
                    <a:pt x="9145" y="2441"/>
                    <a:pt x="9228" y="2500"/>
                    <a:pt x="9300" y="2500"/>
                  </a:cubicBezTo>
                  <a:cubicBezTo>
                    <a:pt x="9383" y="2500"/>
                    <a:pt x="9443" y="2429"/>
                    <a:pt x="9443" y="2346"/>
                  </a:cubicBezTo>
                  <a:lnTo>
                    <a:pt x="9443" y="345"/>
                  </a:lnTo>
                  <a:cubicBezTo>
                    <a:pt x="9490" y="167"/>
                    <a:pt x="9324" y="0"/>
                    <a:pt x="913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55" name="Google Shape;13065;p60"/>
            <p:cNvSpPr/>
            <p:nvPr/>
          </p:nvSpPr>
          <p:spPr>
            <a:xfrm>
              <a:off x="1689309" y="4378614"/>
              <a:ext cx="9510" cy="46976"/>
            </a:xfrm>
            <a:custGeom>
              <a:avLst/>
              <a:gdLst/>
              <a:ahLst/>
              <a:cxnLst/>
              <a:rect l="l" t="t" r="r" b="b"/>
              <a:pathLst>
                <a:path w="299" h="1477" extrusionOk="0">
                  <a:moveTo>
                    <a:pt x="155" y="0"/>
                  </a:moveTo>
                  <a:cubicBezTo>
                    <a:pt x="60" y="0"/>
                    <a:pt x="1" y="84"/>
                    <a:pt x="1" y="155"/>
                  </a:cubicBezTo>
                  <a:lnTo>
                    <a:pt x="1" y="1334"/>
                  </a:lnTo>
                  <a:cubicBezTo>
                    <a:pt x="1" y="1417"/>
                    <a:pt x="72" y="1477"/>
                    <a:pt x="155" y="1477"/>
                  </a:cubicBezTo>
                  <a:cubicBezTo>
                    <a:pt x="239" y="1477"/>
                    <a:pt x="298" y="1405"/>
                    <a:pt x="298" y="1334"/>
                  </a:cubicBezTo>
                  <a:lnTo>
                    <a:pt x="298" y="155"/>
                  </a:lnTo>
                  <a:cubicBezTo>
                    <a:pt x="298" y="84"/>
                    <a:pt x="239" y="0"/>
                    <a:pt x="15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56" name="Google Shape;13066;p60"/>
            <p:cNvSpPr/>
            <p:nvPr/>
          </p:nvSpPr>
          <p:spPr>
            <a:xfrm>
              <a:off x="1520424" y="4385420"/>
              <a:ext cx="33363" cy="32982"/>
            </a:xfrm>
            <a:custGeom>
              <a:avLst/>
              <a:gdLst/>
              <a:ahLst/>
              <a:cxnLst/>
              <a:rect l="l" t="t" r="r" b="b"/>
              <a:pathLst>
                <a:path w="1049" h="1037" extrusionOk="0">
                  <a:moveTo>
                    <a:pt x="524" y="298"/>
                  </a:moveTo>
                  <a:cubicBezTo>
                    <a:pt x="643" y="298"/>
                    <a:pt x="739" y="406"/>
                    <a:pt x="739" y="525"/>
                  </a:cubicBezTo>
                  <a:cubicBezTo>
                    <a:pt x="739" y="644"/>
                    <a:pt x="643" y="739"/>
                    <a:pt x="524" y="739"/>
                  </a:cubicBezTo>
                  <a:cubicBezTo>
                    <a:pt x="405" y="739"/>
                    <a:pt x="298" y="644"/>
                    <a:pt x="298" y="525"/>
                  </a:cubicBezTo>
                  <a:cubicBezTo>
                    <a:pt x="298" y="406"/>
                    <a:pt x="405" y="298"/>
                    <a:pt x="524" y="298"/>
                  </a:cubicBezTo>
                  <a:close/>
                  <a:moveTo>
                    <a:pt x="524" y="1"/>
                  </a:moveTo>
                  <a:cubicBezTo>
                    <a:pt x="238" y="1"/>
                    <a:pt x="0" y="239"/>
                    <a:pt x="0" y="525"/>
                  </a:cubicBezTo>
                  <a:cubicBezTo>
                    <a:pt x="0" y="798"/>
                    <a:pt x="238" y="1037"/>
                    <a:pt x="524" y="1037"/>
                  </a:cubicBezTo>
                  <a:cubicBezTo>
                    <a:pt x="798" y="1037"/>
                    <a:pt x="1036" y="798"/>
                    <a:pt x="1036" y="525"/>
                  </a:cubicBezTo>
                  <a:cubicBezTo>
                    <a:pt x="1048" y="239"/>
                    <a:pt x="822" y="1"/>
                    <a:pt x="52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57" name="Google Shape;13067;p60"/>
            <p:cNvSpPr/>
            <p:nvPr/>
          </p:nvSpPr>
          <p:spPr>
            <a:xfrm>
              <a:off x="1563202" y="4398683"/>
              <a:ext cx="34508" cy="9510"/>
            </a:xfrm>
            <a:custGeom>
              <a:avLst/>
              <a:gdLst/>
              <a:ahLst/>
              <a:cxnLst/>
              <a:rect l="l" t="t" r="r" b="b"/>
              <a:pathLst>
                <a:path w="1085" h="299" extrusionOk="0">
                  <a:moveTo>
                    <a:pt x="167" y="0"/>
                  </a:moveTo>
                  <a:cubicBezTo>
                    <a:pt x="84" y="0"/>
                    <a:pt x="25" y="72"/>
                    <a:pt x="25" y="143"/>
                  </a:cubicBezTo>
                  <a:cubicBezTo>
                    <a:pt x="1" y="227"/>
                    <a:pt x="84" y="298"/>
                    <a:pt x="167" y="298"/>
                  </a:cubicBezTo>
                  <a:lnTo>
                    <a:pt x="929" y="298"/>
                  </a:lnTo>
                  <a:cubicBezTo>
                    <a:pt x="1025" y="298"/>
                    <a:pt x="1084" y="227"/>
                    <a:pt x="1084" y="143"/>
                  </a:cubicBezTo>
                  <a:cubicBezTo>
                    <a:pt x="1084" y="60"/>
                    <a:pt x="1001" y="0"/>
                    <a:pt x="9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58" name="Google Shape;13068;p60"/>
            <p:cNvSpPr/>
            <p:nvPr/>
          </p:nvSpPr>
          <p:spPr>
            <a:xfrm>
              <a:off x="1563965" y="4410037"/>
              <a:ext cx="92807" cy="9510"/>
            </a:xfrm>
            <a:custGeom>
              <a:avLst/>
              <a:gdLst/>
              <a:ahLst/>
              <a:cxnLst/>
              <a:rect l="l" t="t" r="r" b="b"/>
              <a:pathLst>
                <a:path w="2918" h="299" extrusionOk="0">
                  <a:moveTo>
                    <a:pt x="143" y="1"/>
                  </a:moveTo>
                  <a:cubicBezTo>
                    <a:pt x="60" y="1"/>
                    <a:pt x="1" y="72"/>
                    <a:pt x="1" y="144"/>
                  </a:cubicBezTo>
                  <a:cubicBezTo>
                    <a:pt x="1" y="239"/>
                    <a:pt x="72" y="298"/>
                    <a:pt x="143" y="298"/>
                  </a:cubicBezTo>
                  <a:lnTo>
                    <a:pt x="2763" y="298"/>
                  </a:lnTo>
                  <a:cubicBezTo>
                    <a:pt x="2858" y="298"/>
                    <a:pt x="2918" y="227"/>
                    <a:pt x="2918" y="144"/>
                  </a:cubicBezTo>
                  <a:cubicBezTo>
                    <a:pt x="2918" y="72"/>
                    <a:pt x="2858" y="1"/>
                    <a:pt x="276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59" name="Google Shape;13069;p60"/>
            <p:cNvSpPr/>
            <p:nvPr/>
          </p:nvSpPr>
          <p:spPr>
            <a:xfrm>
              <a:off x="1563202" y="4385039"/>
              <a:ext cx="10273" cy="9510"/>
            </a:xfrm>
            <a:custGeom>
              <a:avLst/>
              <a:gdLst/>
              <a:ahLst/>
              <a:cxnLst/>
              <a:rect l="l" t="t" r="r" b="b"/>
              <a:pathLst>
                <a:path w="323" h="299" extrusionOk="0">
                  <a:moveTo>
                    <a:pt x="167" y="1"/>
                  </a:moveTo>
                  <a:cubicBezTo>
                    <a:pt x="84" y="1"/>
                    <a:pt x="25" y="72"/>
                    <a:pt x="25" y="144"/>
                  </a:cubicBezTo>
                  <a:cubicBezTo>
                    <a:pt x="1" y="215"/>
                    <a:pt x="84" y="299"/>
                    <a:pt x="167" y="299"/>
                  </a:cubicBezTo>
                  <a:cubicBezTo>
                    <a:pt x="263" y="299"/>
                    <a:pt x="322" y="215"/>
                    <a:pt x="322" y="144"/>
                  </a:cubicBezTo>
                  <a:cubicBezTo>
                    <a:pt x="322" y="60"/>
                    <a:pt x="251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60" name="Google Shape;13070;p60"/>
            <p:cNvSpPr/>
            <p:nvPr/>
          </p:nvSpPr>
          <p:spPr>
            <a:xfrm>
              <a:off x="1520424" y="4436944"/>
              <a:ext cx="33363" cy="33332"/>
            </a:xfrm>
            <a:custGeom>
              <a:avLst/>
              <a:gdLst/>
              <a:ahLst/>
              <a:cxnLst/>
              <a:rect l="l" t="t" r="r" b="b"/>
              <a:pathLst>
                <a:path w="1049" h="1048" extrusionOk="0">
                  <a:moveTo>
                    <a:pt x="524" y="298"/>
                  </a:moveTo>
                  <a:cubicBezTo>
                    <a:pt x="643" y="298"/>
                    <a:pt x="739" y="405"/>
                    <a:pt x="739" y="524"/>
                  </a:cubicBezTo>
                  <a:cubicBezTo>
                    <a:pt x="739" y="655"/>
                    <a:pt x="643" y="750"/>
                    <a:pt x="524" y="750"/>
                  </a:cubicBezTo>
                  <a:cubicBezTo>
                    <a:pt x="405" y="750"/>
                    <a:pt x="298" y="643"/>
                    <a:pt x="298" y="524"/>
                  </a:cubicBezTo>
                  <a:cubicBezTo>
                    <a:pt x="298" y="405"/>
                    <a:pt x="405" y="298"/>
                    <a:pt x="524" y="298"/>
                  </a:cubicBezTo>
                  <a:close/>
                  <a:moveTo>
                    <a:pt x="524" y="0"/>
                  </a:moveTo>
                  <a:cubicBezTo>
                    <a:pt x="238" y="0"/>
                    <a:pt x="0" y="238"/>
                    <a:pt x="0" y="524"/>
                  </a:cubicBezTo>
                  <a:cubicBezTo>
                    <a:pt x="0" y="810"/>
                    <a:pt x="238" y="1048"/>
                    <a:pt x="524" y="1048"/>
                  </a:cubicBezTo>
                  <a:cubicBezTo>
                    <a:pt x="798" y="1048"/>
                    <a:pt x="1036" y="810"/>
                    <a:pt x="1036" y="524"/>
                  </a:cubicBezTo>
                  <a:cubicBezTo>
                    <a:pt x="1048" y="238"/>
                    <a:pt x="822" y="0"/>
                    <a:pt x="5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61" name="Google Shape;13071;p60"/>
            <p:cNvSpPr/>
            <p:nvPr/>
          </p:nvSpPr>
          <p:spPr>
            <a:xfrm>
              <a:off x="1563202" y="4450175"/>
              <a:ext cx="34508" cy="9510"/>
            </a:xfrm>
            <a:custGeom>
              <a:avLst/>
              <a:gdLst/>
              <a:ahLst/>
              <a:cxnLst/>
              <a:rect l="l" t="t" r="r" b="b"/>
              <a:pathLst>
                <a:path w="1085" h="299" extrusionOk="0">
                  <a:moveTo>
                    <a:pt x="167" y="1"/>
                  </a:moveTo>
                  <a:cubicBezTo>
                    <a:pt x="84" y="1"/>
                    <a:pt x="25" y="72"/>
                    <a:pt x="25" y="156"/>
                  </a:cubicBezTo>
                  <a:cubicBezTo>
                    <a:pt x="1" y="239"/>
                    <a:pt x="84" y="298"/>
                    <a:pt x="167" y="298"/>
                  </a:cubicBezTo>
                  <a:lnTo>
                    <a:pt x="929" y="298"/>
                  </a:lnTo>
                  <a:cubicBezTo>
                    <a:pt x="1025" y="298"/>
                    <a:pt x="1084" y="227"/>
                    <a:pt x="1084" y="156"/>
                  </a:cubicBezTo>
                  <a:cubicBezTo>
                    <a:pt x="1084" y="60"/>
                    <a:pt x="1001" y="1"/>
                    <a:pt x="92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62" name="Google Shape;13072;p60"/>
            <p:cNvSpPr/>
            <p:nvPr/>
          </p:nvSpPr>
          <p:spPr>
            <a:xfrm>
              <a:off x="1563965" y="4461530"/>
              <a:ext cx="92807" cy="9510"/>
            </a:xfrm>
            <a:custGeom>
              <a:avLst/>
              <a:gdLst/>
              <a:ahLst/>
              <a:cxnLst/>
              <a:rect l="l" t="t" r="r" b="b"/>
              <a:pathLst>
                <a:path w="2918" h="299" extrusionOk="0">
                  <a:moveTo>
                    <a:pt x="143" y="1"/>
                  </a:moveTo>
                  <a:cubicBezTo>
                    <a:pt x="60" y="1"/>
                    <a:pt x="1" y="72"/>
                    <a:pt x="1" y="156"/>
                  </a:cubicBezTo>
                  <a:cubicBezTo>
                    <a:pt x="1" y="239"/>
                    <a:pt x="72" y="299"/>
                    <a:pt x="143" y="299"/>
                  </a:cubicBezTo>
                  <a:lnTo>
                    <a:pt x="2763" y="299"/>
                  </a:lnTo>
                  <a:cubicBezTo>
                    <a:pt x="2858" y="299"/>
                    <a:pt x="2918" y="227"/>
                    <a:pt x="2918" y="156"/>
                  </a:cubicBezTo>
                  <a:cubicBezTo>
                    <a:pt x="2918" y="72"/>
                    <a:pt x="2858" y="1"/>
                    <a:pt x="276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63" name="Google Shape;13073;p60"/>
            <p:cNvSpPr/>
            <p:nvPr/>
          </p:nvSpPr>
          <p:spPr>
            <a:xfrm>
              <a:off x="1563202" y="4436563"/>
              <a:ext cx="10273" cy="9478"/>
            </a:xfrm>
            <a:custGeom>
              <a:avLst/>
              <a:gdLst/>
              <a:ahLst/>
              <a:cxnLst/>
              <a:rect l="l" t="t" r="r" b="b"/>
              <a:pathLst>
                <a:path w="323" h="298" extrusionOk="0">
                  <a:moveTo>
                    <a:pt x="167" y="0"/>
                  </a:moveTo>
                  <a:cubicBezTo>
                    <a:pt x="84" y="0"/>
                    <a:pt x="25" y="72"/>
                    <a:pt x="25" y="143"/>
                  </a:cubicBezTo>
                  <a:cubicBezTo>
                    <a:pt x="1" y="226"/>
                    <a:pt x="84" y="298"/>
                    <a:pt x="167" y="298"/>
                  </a:cubicBezTo>
                  <a:cubicBezTo>
                    <a:pt x="263" y="298"/>
                    <a:pt x="322" y="226"/>
                    <a:pt x="322" y="143"/>
                  </a:cubicBezTo>
                  <a:cubicBezTo>
                    <a:pt x="322" y="60"/>
                    <a:pt x="251" y="0"/>
                    <a:pt x="16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64" name="Google Shape;13074;p60"/>
            <p:cNvSpPr/>
            <p:nvPr/>
          </p:nvSpPr>
          <p:spPr>
            <a:xfrm>
              <a:off x="1520424" y="4488437"/>
              <a:ext cx="33363" cy="33332"/>
            </a:xfrm>
            <a:custGeom>
              <a:avLst/>
              <a:gdLst/>
              <a:ahLst/>
              <a:cxnLst/>
              <a:rect l="l" t="t" r="r" b="b"/>
              <a:pathLst>
                <a:path w="1049" h="1048" extrusionOk="0">
                  <a:moveTo>
                    <a:pt x="524" y="298"/>
                  </a:moveTo>
                  <a:cubicBezTo>
                    <a:pt x="643" y="298"/>
                    <a:pt x="739" y="405"/>
                    <a:pt x="739" y="524"/>
                  </a:cubicBezTo>
                  <a:cubicBezTo>
                    <a:pt x="739" y="643"/>
                    <a:pt x="643" y="750"/>
                    <a:pt x="524" y="750"/>
                  </a:cubicBezTo>
                  <a:cubicBezTo>
                    <a:pt x="405" y="750"/>
                    <a:pt x="298" y="643"/>
                    <a:pt x="298" y="524"/>
                  </a:cubicBezTo>
                  <a:cubicBezTo>
                    <a:pt x="298" y="405"/>
                    <a:pt x="405" y="298"/>
                    <a:pt x="524" y="298"/>
                  </a:cubicBezTo>
                  <a:close/>
                  <a:moveTo>
                    <a:pt x="524" y="0"/>
                  </a:moveTo>
                  <a:cubicBezTo>
                    <a:pt x="238" y="0"/>
                    <a:pt x="0" y="238"/>
                    <a:pt x="0" y="524"/>
                  </a:cubicBezTo>
                  <a:cubicBezTo>
                    <a:pt x="0" y="810"/>
                    <a:pt x="238" y="1048"/>
                    <a:pt x="524" y="1048"/>
                  </a:cubicBezTo>
                  <a:cubicBezTo>
                    <a:pt x="798" y="1048"/>
                    <a:pt x="1036" y="810"/>
                    <a:pt x="1036" y="524"/>
                  </a:cubicBezTo>
                  <a:cubicBezTo>
                    <a:pt x="1048" y="238"/>
                    <a:pt x="822" y="0"/>
                    <a:pt x="5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65" name="Google Shape;13075;p60"/>
            <p:cNvSpPr/>
            <p:nvPr/>
          </p:nvSpPr>
          <p:spPr>
            <a:xfrm>
              <a:off x="1563202" y="4501667"/>
              <a:ext cx="34508" cy="9510"/>
            </a:xfrm>
            <a:custGeom>
              <a:avLst/>
              <a:gdLst/>
              <a:ahLst/>
              <a:cxnLst/>
              <a:rect l="l" t="t" r="r" b="b"/>
              <a:pathLst>
                <a:path w="1085" h="299" extrusionOk="0">
                  <a:moveTo>
                    <a:pt x="167" y="1"/>
                  </a:moveTo>
                  <a:cubicBezTo>
                    <a:pt x="84" y="1"/>
                    <a:pt x="25" y="84"/>
                    <a:pt x="25" y="156"/>
                  </a:cubicBezTo>
                  <a:cubicBezTo>
                    <a:pt x="1" y="239"/>
                    <a:pt x="84" y="299"/>
                    <a:pt x="167" y="299"/>
                  </a:cubicBezTo>
                  <a:lnTo>
                    <a:pt x="929" y="299"/>
                  </a:lnTo>
                  <a:cubicBezTo>
                    <a:pt x="1025" y="299"/>
                    <a:pt x="1084" y="227"/>
                    <a:pt x="1084" y="156"/>
                  </a:cubicBezTo>
                  <a:cubicBezTo>
                    <a:pt x="1084" y="61"/>
                    <a:pt x="1001" y="1"/>
                    <a:pt x="92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66" name="Google Shape;13076;p60"/>
            <p:cNvSpPr/>
            <p:nvPr/>
          </p:nvSpPr>
          <p:spPr>
            <a:xfrm>
              <a:off x="1563202" y="4513785"/>
              <a:ext cx="93570" cy="9510"/>
            </a:xfrm>
            <a:custGeom>
              <a:avLst/>
              <a:gdLst/>
              <a:ahLst/>
              <a:cxnLst/>
              <a:rect l="l" t="t" r="r" b="b"/>
              <a:pathLst>
                <a:path w="2942" h="299" extrusionOk="0">
                  <a:moveTo>
                    <a:pt x="167" y="1"/>
                  </a:moveTo>
                  <a:cubicBezTo>
                    <a:pt x="84" y="1"/>
                    <a:pt x="25" y="72"/>
                    <a:pt x="25" y="144"/>
                  </a:cubicBezTo>
                  <a:cubicBezTo>
                    <a:pt x="1" y="215"/>
                    <a:pt x="84" y="299"/>
                    <a:pt x="167" y="299"/>
                  </a:cubicBezTo>
                  <a:lnTo>
                    <a:pt x="2787" y="299"/>
                  </a:lnTo>
                  <a:cubicBezTo>
                    <a:pt x="2882" y="299"/>
                    <a:pt x="2942" y="215"/>
                    <a:pt x="2942" y="144"/>
                  </a:cubicBezTo>
                  <a:cubicBezTo>
                    <a:pt x="2942" y="61"/>
                    <a:pt x="2870" y="1"/>
                    <a:pt x="278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67" name="Google Shape;13077;p60"/>
            <p:cNvSpPr/>
            <p:nvPr/>
          </p:nvSpPr>
          <p:spPr>
            <a:xfrm>
              <a:off x="1563202" y="4488055"/>
              <a:ext cx="10273" cy="9478"/>
            </a:xfrm>
            <a:custGeom>
              <a:avLst/>
              <a:gdLst/>
              <a:ahLst/>
              <a:cxnLst/>
              <a:rect l="l" t="t" r="r" b="b"/>
              <a:pathLst>
                <a:path w="323" h="298" extrusionOk="0">
                  <a:moveTo>
                    <a:pt x="167" y="0"/>
                  </a:moveTo>
                  <a:cubicBezTo>
                    <a:pt x="84" y="0"/>
                    <a:pt x="25" y="72"/>
                    <a:pt x="25" y="155"/>
                  </a:cubicBezTo>
                  <a:cubicBezTo>
                    <a:pt x="1" y="227"/>
                    <a:pt x="84" y="298"/>
                    <a:pt x="167" y="298"/>
                  </a:cubicBezTo>
                  <a:cubicBezTo>
                    <a:pt x="263" y="298"/>
                    <a:pt x="322" y="227"/>
                    <a:pt x="322" y="155"/>
                  </a:cubicBezTo>
                  <a:cubicBezTo>
                    <a:pt x="322" y="60"/>
                    <a:pt x="251" y="0"/>
                    <a:pt x="16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68" name="Google Shape;13078;p60"/>
            <p:cNvSpPr/>
            <p:nvPr/>
          </p:nvSpPr>
          <p:spPr>
            <a:xfrm>
              <a:off x="1522682" y="4318025"/>
              <a:ext cx="141659" cy="37912"/>
            </a:xfrm>
            <a:custGeom>
              <a:avLst/>
              <a:gdLst/>
              <a:ahLst/>
              <a:cxnLst/>
              <a:rect l="l" t="t" r="r" b="b"/>
              <a:pathLst>
                <a:path w="4454" h="1192" extrusionOk="0">
                  <a:moveTo>
                    <a:pt x="4144" y="322"/>
                  </a:moveTo>
                  <a:lnTo>
                    <a:pt x="4144" y="893"/>
                  </a:lnTo>
                  <a:lnTo>
                    <a:pt x="298" y="893"/>
                  </a:lnTo>
                  <a:lnTo>
                    <a:pt x="298" y="322"/>
                  </a:lnTo>
                  <a:close/>
                  <a:moveTo>
                    <a:pt x="156" y="0"/>
                  </a:moveTo>
                  <a:cubicBezTo>
                    <a:pt x="60" y="0"/>
                    <a:pt x="1" y="84"/>
                    <a:pt x="1" y="155"/>
                  </a:cubicBezTo>
                  <a:lnTo>
                    <a:pt x="1" y="1048"/>
                  </a:lnTo>
                  <a:cubicBezTo>
                    <a:pt x="1" y="1132"/>
                    <a:pt x="72" y="1191"/>
                    <a:pt x="156" y="1191"/>
                  </a:cubicBezTo>
                  <a:lnTo>
                    <a:pt x="4299" y="1191"/>
                  </a:lnTo>
                  <a:cubicBezTo>
                    <a:pt x="4382" y="1191"/>
                    <a:pt x="4454" y="1132"/>
                    <a:pt x="4454" y="1048"/>
                  </a:cubicBezTo>
                  <a:lnTo>
                    <a:pt x="4454" y="155"/>
                  </a:lnTo>
                  <a:cubicBezTo>
                    <a:pt x="4454" y="60"/>
                    <a:pt x="4382" y="0"/>
                    <a:pt x="42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069" name="Google Shape;13079;p60"/>
          <p:cNvGrpSpPr/>
          <p:nvPr/>
        </p:nvGrpSpPr>
        <p:grpSpPr>
          <a:xfrm>
            <a:off x="5572715" y="5771843"/>
            <a:ext cx="501277" cy="450003"/>
            <a:chOff x="1865381" y="4277506"/>
            <a:chExt cx="396131" cy="355612"/>
          </a:xfrm>
          <a:solidFill>
            <a:srgbClr val="0D4D98"/>
          </a:solidFill>
        </p:grpSpPr>
        <p:sp>
          <p:nvSpPr>
            <p:cNvPr id="1070" name="Google Shape;13080;p60"/>
            <p:cNvSpPr/>
            <p:nvPr/>
          </p:nvSpPr>
          <p:spPr>
            <a:xfrm>
              <a:off x="1865381" y="4277506"/>
              <a:ext cx="396131" cy="355612"/>
            </a:xfrm>
            <a:custGeom>
              <a:avLst/>
              <a:gdLst/>
              <a:ahLst/>
              <a:cxnLst/>
              <a:rect l="l" t="t" r="r" b="b"/>
              <a:pathLst>
                <a:path w="12455" h="11181" extrusionOk="0">
                  <a:moveTo>
                    <a:pt x="6240" y="322"/>
                  </a:moveTo>
                  <a:cubicBezTo>
                    <a:pt x="6883" y="322"/>
                    <a:pt x="7395" y="846"/>
                    <a:pt x="7395" y="1489"/>
                  </a:cubicBezTo>
                  <a:cubicBezTo>
                    <a:pt x="7395" y="2132"/>
                    <a:pt x="6883" y="2644"/>
                    <a:pt x="6240" y="2644"/>
                  </a:cubicBezTo>
                  <a:cubicBezTo>
                    <a:pt x="5597" y="2644"/>
                    <a:pt x="5073" y="2132"/>
                    <a:pt x="5073" y="1489"/>
                  </a:cubicBezTo>
                  <a:cubicBezTo>
                    <a:pt x="5073" y="834"/>
                    <a:pt x="5597" y="322"/>
                    <a:pt x="6240" y="322"/>
                  </a:cubicBezTo>
                  <a:close/>
                  <a:moveTo>
                    <a:pt x="8621" y="3703"/>
                  </a:moveTo>
                  <a:cubicBezTo>
                    <a:pt x="8943" y="3703"/>
                    <a:pt x="9276" y="3751"/>
                    <a:pt x="9585" y="3834"/>
                  </a:cubicBezTo>
                  <a:cubicBezTo>
                    <a:pt x="9657" y="4156"/>
                    <a:pt x="9705" y="4477"/>
                    <a:pt x="9705" y="4811"/>
                  </a:cubicBezTo>
                  <a:cubicBezTo>
                    <a:pt x="9705" y="6239"/>
                    <a:pt x="8847" y="7466"/>
                    <a:pt x="7609" y="7990"/>
                  </a:cubicBezTo>
                  <a:cubicBezTo>
                    <a:pt x="7669" y="7728"/>
                    <a:pt x="7692" y="7454"/>
                    <a:pt x="7692" y="7192"/>
                  </a:cubicBezTo>
                  <a:cubicBezTo>
                    <a:pt x="7692" y="6382"/>
                    <a:pt x="7454" y="5620"/>
                    <a:pt x="7002" y="4965"/>
                  </a:cubicBezTo>
                  <a:cubicBezTo>
                    <a:pt x="6859" y="4775"/>
                    <a:pt x="6704" y="4584"/>
                    <a:pt x="6526" y="4418"/>
                  </a:cubicBezTo>
                  <a:cubicBezTo>
                    <a:pt x="7097" y="3977"/>
                    <a:pt x="7835" y="3703"/>
                    <a:pt x="8621" y="3703"/>
                  </a:cubicBezTo>
                  <a:close/>
                  <a:moveTo>
                    <a:pt x="10478" y="7918"/>
                  </a:moveTo>
                  <a:lnTo>
                    <a:pt x="10598" y="8168"/>
                  </a:lnTo>
                  <a:lnTo>
                    <a:pt x="10359" y="8168"/>
                  </a:lnTo>
                  <a:lnTo>
                    <a:pt x="10478" y="7918"/>
                  </a:lnTo>
                  <a:close/>
                  <a:moveTo>
                    <a:pt x="6240" y="4656"/>
                  </a:moveTo>
                  <a:cubicBezTo>
                    <a:pt x="6407" y="4823"/>
                    <a:pt x="6561" y="4989"/>
                    <a:pt x="6704" y="5180"/>
                  </a:cubicBezTo>
                  <a:cubicBezTo>
                    <a:pt x="7121" y="5775"/>
                    <a:pt x="7335" y="6454"/>
                    <a:pt x="7335" y="7192"/>
                  </a:cubicBezTo>
                  <a:cubicBezTo>
                    <a:pt x="7335" y="7513"/>
                    <a:pt x="7299" y="7847"/>
                    <a:pt x="7204" y="8144"/>
                  </a:cubicBezTo>
                  <a:cubicBezTo>
                    <a:pt x="6907" y="8228"/>
                    <a:pt x="6585" y="8275"/>
                    <a:pt x="6252" y="8275"/>
                  </a:cubicBezTo>
                  <a:cubicBezTo>
                    <a:pt x="5930" y="8275"/>
                    <a:pt x="5597" y="8228"/>
                    <a:pt x="5299" y="8144"/>
                  </a:cubicBezTo>
                  <a:cubicBezTo>
                    <a:pt x="5180" y="7847"/>
                    <a:pt x="5133" y="7513"/>
                    <a:pt x="5133" y="7192"/>
                  </a:cubicBezTo>
                  <a:cubicBezTo>
                    <a:pt x="5133" y="6192"/>
                    <a:pt x="5549" y="5299"/>
                    <a:pt x="6240" y="4656"/>
                  </a:cubicBezTo>
                  <a:close/>
                  <a:moveTo>
                    <a:pt x="5430" y="8561"/>
                  </a:moveTo>
                  <a:lnTo>
                    <a:pt x="5430" y="8561"/>
                  </a:lnTo>
                  <a:cubicBezTo>
                    <a:pt x="5704" y="8621"/>
                    <a:pt x="5966" y="8644"/>
                    <a:pt x="6252" y="8644"/>
                  </a:cubicBezTo>
                  <a:cubicBezTo>
                    <a:pt x="6537" y="8644"/>
                    <a:pt x="6799" y="8621"/>
                    <a:pt x="7061" y="8561"/>
                  </a:cubicBezTo>
                  <a:lnTo>
                    <a:pt x="7061" y="8561"/>
                  </a:lnTo>
                  <a:cubicBezTo>
                    <a:pt x="6847" y="8990"/>
                    <a:pt x="6585" y="9395"/>
                    <a:pt x="6240" y="9716"/>
                  </a:cubicBezTo>
                  <a:cubicBezTo>
                    <a:pt x="5895" y="9395"/>
                    <a:pt x="5609" y="9002"/>
                    <a:pt x="5430" y="8561"/>
                  </a:cubicBezTo>
                  <a:close/>
                  <a:moveTo>
                    <a:pt x="2470" y="7643"/>
                  </a:moveTo>
                  <a:cubicBezTo>
                    <a:pt x="2693" y="7643"/>
                    <a:pt x="2903" y="7736"/>
                    <a:pt x="3049" y="7882"/>
                  </a:cubicBezTo>
                  <a:cubicBezTo>
                    <a:pt x="3216" y="8049"/>
                    <a:pt x="3323" y="8263"/>
                    <a:pt x="3323" y="8502"/>
                  </a:cubicBezTo>
                  <a:cubicBezTo>
                    <a:pt x="3323" y="8692"/>
                    <a:pt x="3263" y="8859"/>
                    <a:pt x="3144" y="9002"/>
                  </a:cubicBezTo>
                  <a:cubicBezTo>
                    <a:pt x="2954" y="9275"/>
                    <a:pt x="2799" y="9549"/>
                    <a:pt x="2739" y="9847"/>
                  </a:cubicBezTo>
                  <a:lnTo>
                    <a:pt x="2192" y="9847"/>
                  </a:lnTo>
                  <a:cubicBezTo>
                    <a:pt x="2132" y="9537"/>
                    <a:pt x="2001" y="9252"/>
                    <a:pt x="1799" y="9002"/>
                  </a:cubicBezTo>
                  <a:cubicBezTo>
                    <a:pt x="1680" y="8835"/>
                    <a:pt x="1620" y="8656"/>
                    <a:pt x="1620" y="8454"/>
                  </a:cubicBezTo>
                  <a:cubicBezTo>
                    <a:pt x="1644" y="8025"/>
                    <a:pt x="2001" y="7668"/>
                    <a:pt x="2430" y="7644"/>
                  </a:cubicBezTo>
                  <a:cubicBezTo>
                    <a:pt x="2443" y="7644"/>
                    <a:pt x="2457" y="7643"/>
                    <a:pt x="2470" y="7643"/>
                  </a:cubicBezTo>
                  <a:close/>
                  <a:moveTo>
                    <a:pt x="10300" y="8525"/>
                  </a:moveTo>
                  <a:lnTo>
                    <a:pt x="10300" y="10145"/>
                  </a:lnTo>
                  <a:lnTo>
                    <a:pt x="10109" y="10145"/>
                  </a:lnTo>
                  <a:lnTo>
                    <a:pt x="10109" y="8585"/>
                  </a:lnTo>
                  <a:cubicBezTo>
                    <a:pt x="10109" y="8561"/>
                    <a:pt x="10133" y="8525"/>
                    <a:pt x="10169" y="8525"/>
                  </a:cubicBezTo>
                  <a:close/>
                  <a:moveTo>
                    <a:pt x="10788" y="8525"/>
                  </a:moveTo>
                  <a:cubicBezTo>
                    <a:pt x="10824" y="8525"/>
                    <a:pt x="10848" y="8561"/>
                    <a:pt x="10848" y="8585"/>
                  </a:cubicBezTo>
                  <a:lnTo>
                    <a:pt x="10848" y="10145"/>
                  </a:lnTo>
                  <a:lnTo>
                    <a:pt x="10657" y="10145"/>
                  </a:lnTo>
                  <a:lnTo>
                    <a:pt x="10657" y="8525"/>
                  </a:lnTo>
                  <a:close/>
                  <a:moveTo>
                    <a:pt x="2847" y="10252"/>
                  </a:moveTo>
                  <a:lnTo>
                    <a:pt x="2847" y="10323"/>
                  </a:lnTo>
                  <a:lnTo>
                    <a:pt x="2073" y="10323"/>
                  </a:lnTo>
                  <a:lnTo>
                    <a:pt x="2073" y="10252"/>
                  </a:lnTo>
                  <a:close/>
                  <a:moveTo>
                    <a:pt x="2489" y="4013"/>
                  </a:moveTo>
                  <a:lnTo>
                    <a:pt x="2489" y="4013"/>
                  </a:lnTo>
                  <a:cubicBezTo>
                    <a:pt x="2430" y="4287"/>
                    <a:pt x="2394" y="4549"/>
                    <a:pt x="2394" y="4823"/>
                  </a:cubicBezTo>
                  <a:cubicBezTo>
                    <a:pt x="2394" y="6501"/>
                    <a:pt x="3489" y="7930"/>
                    <a:pt x="4990" y="8454"/>
                  </a:cubicBezTo>
                  <a:cubicBezTo>
                    <a:pt x="5180" y="9025"/>
                    <a:pt x="5525" y="9549"/>
                    <a:pt x="5954" y="9966"/>
                  </a:cubicBezTo>
                  <a:cubicBezTo>
                    <a:pt x="5371" y="10383"/>
                    <a:pt x="4644" y="10657"/>
                    <a:pt x="3859" y="10657"/>
                  </a:cubicBezTo>
                  <a:cubicBezTo>
                    <a:pt x="3644" y="10657"/>
                    <a:pt x="3430" y="10645"/>
                    <a:pt x="3216" y="10597"/>
                  </a:cubicBezTo>
                  <a:lnTo>
                    <a:pt x="3216" y="10192"/>
                  </a:lnTo>
                  <a:cubicBezTo>
                    <a:pt x="3216" y="10085"/>
                    <a:pt x="3168" y="10002"/>
                    <a:pt x="3097" y="9942"/>
                  </a:cubicBezTo>
                  <a:cubicBezTo>
                    <a:pt x="3156" y="9680"/>
                    <a:pt x="3263" y="9454"/>
                    <a:pt x="3430" y="9240"/>
                  </a:cubicBezTo>
                  <a:cubicBezTo>
                    <a:pt x="3585" y="9025"/>
                    <a:pt x="3680" y="8775"/>
                    <a:pt x="3680" y="8513"/>
                  </a:cubicBezTo>
                  <a:cubicBezTo>
                    <a:pt x="3680" y="8180"/>
                    <a:pt x="3549" y="7871"/>
                    <a:pt x="3311" y="7632"/>
                  </a:cubicBezTo>
                  <a:cubicBezTo>
                    <a:pt x="3072" y="7416"/>
                    <a:pt x="2769" y="7298"/>
                    <a:pt x="2462" y="7298"/>
                  </a:cubicBezTo>
                  <a:cubicBezTo>
                    <a:pt x="2447" y="7298"/>
                    <a:pt x="2433" y="7298"/>
                    <a:pt x="2418" y="7299"/>
                  </a:cubicBezTo>
                  <a:cubicBezTo>
                    <a:pt x="1787" y="7335"/>
                    <a:pt x="1275" y="7835"/>
                    <a:pt x="1263" y="8466"/>
                  </a:cubicBezTo>
                  <a:cubicBezTo>
                    <a:pt x="1251" y="8752"/>
                    <a:pt x="1346" y="9025"/>
                    <a:pt x="1525" y="9252"/>
                  </a:cubicBezTo>
                  <a:cubicBezTo>
                    <a:pt x="1680" y="9466"/>
                    <a:pt x="1787" y="9704"/>
                    <a:pt x="1846" y="9954"/>
                  </a:cubicBezTo>
                  <a:lnTo>
                    <a:pt x="1799" y="10002"/>
                  </a:lnTo>
                  <a:cubicBezTo>
                    <a:pt x="906" y="9347"/>
                    <a:pt x="382" y="8311"/>
                    <a:pt x="382" y="7204"/>
                  </a:cubicBezTo>
                  <a:cubicBezTo>
                    <a:pt x="382" y="5775"/>
                    <a:pt x="1251" y="4537"/>
                    <a:pt x="2489" y="4013"/>
                  </a:cubicBezTo>
                  <a:close/>
                  <a:moveTo>
                    <a:pt x="2847" y="10680"/>
                  </a:moveTo>
                  <a:lnTo>
                    <a:pt x="2847" y="10788"/>
                  </a:lnTo>
                  <a:lnTo>
                    <a:pt x="2073" y="10788"/>
                  </a:lnTo>
                  <a:lnTo>
                    <a:pt x="2073" y="10680"/>
                  </a:lnTo>
                  <a:close/>
                  <a:moveTo>
                    <a:pt x="10848" y="10526"/>
                  </a:moveTo>
                  <a:lnTo>
                    <a:pt x="10848" y="10728"/>
                  </a:lnTo>
                  <a:cubicBezTo>
                    <a:pt x="10848" y="10764"/>
                    <a:pt x="10824" y="10788"/>
                    <a:pt x="10788" y="10788"/>
                  </a:cubicBezTo>
                  <a:lnTo>
                    <a:pt x="10169" y="10788"/>
                  </a:lnTo>
                  <a:cubicBezTo>
                    <a:pt x="10133" y="10788"/>
                    <a:pt x="10109" y="10764"/>
                    <a:pt x="10109" y="10728"/>
                  </a:cubicBezTo>
                  <a:lnTo>
                    <a:pt x="10109" y="10526"/>
                  </a:lnTo>
                  <a:close/>
                  <a:moveTo>
                    <a:pt x="6228" y="0"/>
                  </a:moveTo>
                  <a:cubicBezTo>
                    <a:pt x="5454" y="0"/>
                    <a:pt x="4823" y="584"/>
                    <a:pt x="4716" y="1310"/>
                  </a:cubicBezTo>
                  <a:cubicBezTo>
                    <a:pt x="4049" y="1596"/>
                    <a:pt x="3466" y="2072"/>
                    <a:pt x="3049" y="2667"/>
                  </a:cubicBezTo>
                  <a:cubicBezTo>
                    <a:pt x="2858" y="2941"/>
                    <a:pt x="2692" y="3263"/>
                    <a:pt x="2597" y="3584"/>
                  </a:cubicBezTo>
                  <a:cubicBezTo>
                    <a:pt x="1084" y="4108"/>
                    <a:pt x="1" y="5537"/>
                    <a:pt x="1" y="7216"/>
                  </a:cubicBezTo>
                  <a:cubicBezTo>
                    <a:pt x="1" y="8502"/>
                    <a:pt x="632" y="9692"/>
                    <a:pt x="1704" y="10407"/>
                  </a:cubicBezTo>
                  <a:lnTo>
                    <a:pt x="1704" y="10847"/>
                  </a:lnTo>
                  <a:cubicBezTo>
                    <a:pt x="1704" y="11026"/>
                    <a:pt x="1846" y="11180"/>
                    <a:pt x="2025" y="11180"/>
                  </a:cubicBezTo>
                  <a:lnTo>
                    <a:pt x="2858" y="11180"/>
                  </a:lnTo>
                  <a:cubicBezTo>
                    <a:pt x="2989" y="11180"/>
                    <a:pt x="3108" y="11097"/>
                    <a:pt x="3156" y="10978"/>
                  </a:cubicBezTo>
                  <a:cubicBezTo>
                    <a:pt x="3382" y="11026"/>
                    <a:pt x="3609" y="11038"/>
                    <a:pt x="3823" y="11038"/>
                  </a:cubicBezTo>
                  <a:cubicBezTo>
                    <a:pt x="4716" y="11038"/>
                    <a:pt x="5549" y="10728"/>
                    <a:pt x="6204" y="10204"/>
                  </a:cubicBezTo>
                  <a:cubicBezTo>
                    <a:pt x="6764" y="10645"/>
                    <a:pt x="7419" y="10919"/>
                    <a:pt x="8157" y="11014"/>
                  </a:cubicBezTo>
                  <a:lnTo>
                    <a:pt x="8169" y="11014"/>
                  </a:lnTo>
                  <a:cubicBezTo>
                    <a:pt x="8264" y="11014"/>
                    <a:pt x="8335" y="10942"/>
                    <a:pt x="8347" y="10847"/>
                  </a:cubicBezTo>
                  <a:cubicBezTo>
                    <a:pt x="8371" y="10740"/>
                    <a:pt x="8288" y="10657"/>
                    <a:pt x="8192" y="10645"/>
                  </a:cubicBezTo>
                  <a:cubicBezTo>
                    <a:pt x="7550" y="10561"/>
                    <a:pt x="6966" y="10323"/>
                    <a:pt x="6490" y="9954"/>
                  </a:cubicBezTo>
                  <a:cubicBezTo>
                    <a:pt x="6918" y="9537"/>
                    <a:pt x="7264" y="9014"/>
                    <a:pt x="7454" y="8442"/>
                  </a:cubicBezTo>
                  <a:cubicBezTo>
                    <a:pt x="8966" y="7918"/>
                    <a:pt x="10050" y="6489"/>
                    <a:pt x="10050" y="4811"/>
                  </a:cubicBezTo>
                  <a:cubicBezTo>
                    <a:pt x="10050" y="4525"/>
                    <a:pt x="10014" y="4251"/>
                    <a:pt x="9955" y="4001"/>
                  </a:cubicBezTo>
                  <a:lnTo>
                    <a:pt x="9955" y="4001"/>
                  </a:lnTo>
                  <a:cubicBezTo>
                    <a:pt x="11193" y="4537"/>
                    <a:pt x="12062" y="5763"/>
                    <a:pt x="12062" y="7192"/>
                  </a:cubicBezTo>
                  <a:cubicBezTo>
                    <a:pt x="12062" y="8037"/>
                    <a:pt x="11741" y="8859"/>
                    <a:pt x="11181" y="9490"/>
                  </a:cubicBezTo>
                  <a:lnTo>
                    <a:pt x="11181" y="8597"/>
                  </a:lnTo>
                  <a:cubicBezTo>
                    <a:pt x="11181" y="8466"/>
                    <a:pt x="11109" y="8335"/>
                    <a:pt x="11002" y="8263"/>
                  </a:cubicBezTo>
                  <a:lnTo>
                    <a:pt x="10717" y="7644"/>
                  </a:lnTo>
                  <a:cubicBezTo>
                    <a:pt x="10669" y="7549"/>
                    <a:pt x="10574" y="7466"/>
                    <a:pt x="10455" y="7466"/>
                  </a:cubicBezTo>
                  <a:cubicBezTo>
                    <a:pt x="10336" y="7466"/>
                    <a:pt x="10228" y="7525"/>
                    <a:pt x="10181" y="7644"/>
                  </a:cubicBezTo>
                  <a:lnTo>
                    <a:pt x="9895" y="8263"/>
                  </a:lnTo>
                  <a:cubicBezTo>
                    <a:pt x="9800" y="8335"/>
                    <a:pt x="9716" y="8466"/>
                    <a:pt x="9716" y="8597"/>
                  </a:cubicBezTo>
                  <a:lnTo>
                    <a:pt x="9716" y="10478"/>
                  </a:lnTo>
                  <a:cubicBezTo>
                    <a:pt x="9466" y="10561"/>
                    <a:pt x="9216" y="10621"/>
                    <a:pt x="8943" y="10645"/>
                  </a:cubicBezTo>
                  <a:cubicBezTo>
                    <a:pt x="8847" y="10657"/>
                    <a:pt x="8764" y="10740"/>
                    <a:pt x="8788" y="10835"/>
                  </a:cubicBezTo>
                  <a:cubicBezTo>
                    <a:pt x="8800" y="10919"/>
                    <a:pt x="8871" y="11002"/>
                    <a:pt x="8966" y="11002"/>
                  </a:cubicBezTo>
                  <a:lnTo>
                    <a:pt x="8978" y="11002"/>
                  </a:lnTo>
                  <a:cubicBezTo>
                    <a:pt x="9228" y="10966"/>
                    <a:pt x="9478" y="10919"/>
                    <a:pt x="9740" y="10847"/>
                  </a:cubicBezTo>
                  <a:cubicBezTo>
                    <a:pt x="9776" y="11026"/>
                    <a:pt x="9943" y="11157"/>
                    <a:pt x="10133" y="11157"/>
                  </a:cubicBezTo>
                  <a:lnTo>
                    <a:pt x="10764" y="11157"/>
                  </a:lnTo>
                  <a:cubicBezTo>
                    <a:pt x="11002" y="11157"/>
                    <a:pt x="11193" y="10966"/>
                    <a:pt x="11193" y="10728"/>
                  </a:cubicBezTo>
                  <a:lnTo>
                    <a:pt x="11193" y="10014"/>
                  </a:lnTo>
                  <a:cubicBezTo>
                    <a:pt x="12002" y="9287"/>
                    <a:pt x="12455" y="8263"/>
                    <a:pt x="12455" y="7192"/>
                  </a:cubicBezTo>
                  <a:cubicBezTo>
                    <a:pt x="12455" y="5501"/>
                    <a:pt x="11371" y="4072"/>
                    <a:pt x="9871" y="3560"/>
                  </a:cubicBezTo>
                  <a:cubicBezTo>
                    <a:pt x="9740" y="3168"/>
                    <a:pt x="9538" y="2798"/>
                    <a:pt x="9276" y="2465"/>
                  </a:cubicBezTo>
                  <a:cubicBezTo>
                    <a:pt x="9242" y="2425"/>
                    <a:pt x="9189" y="2403"/>
                    <a:pt x="9137" y="2403"/>
                  </a:cubicBezTo>
                  <a:cubicBezTo>
                    <a:pt x="9097" y="2403"/>
                    <a:pt x="9057" y="2416"/>
                    <a:pt x="9026" y="2441"/>
                  </a:cubicBezTo>
                  <a:cubicBezTo>
                    <a:pt x="8943" y="2501"/>
                    <a:pt x="8931" y="2620"/>
                    <a:pt x="8990" y="2691"/>
                  </a:cubicBezTo>
                  <a:cubicBezTo>
                    <a:pt x="9169" y="2929"/>
                    <a:pt x="9324" y="3168"/>
                    <a:pt x="9443" y="3441"/>
                  </a:cubicBezTo>
                  <a:cubicBezTo>
                    <a:pt x="9169" y="3382"/>
                    <a:pt x="8907" y="3346"/>
                    <a:pt x="8621" y="3346"/>
                  </a:cubicBezTo>
                  <a:cubicBezTo>
                    <a:pt x="7728" y="3346"/>
                    <a:pt x="6895" y="3656"/>
                    <a:pt x="6240" y="4180"/>
                  </a:cubicBezTo>
                  <a:cubicBezTo>
                    <a:pt x="5930" y="3930"/>
                    <a:pt x="5573" y="3739"/>
                    <a:pt x="5192" y="3584"/>
                  </a:cubicBezTo>
                  <a:cubicBezTo>
                    <a:pt x="5175" y="3580"/>
                    <a:pt x="5158" y="3577"/>
                    <a:pt x="5140" y="3577"/>
                  </a:cubicBezTo>
                  <a:cubicBezTo>
                    <a:pt x="5068" y="3577"/>
                    <a:pt x="4992" y="3615"/>
                    <a:pt x="4954" y="3691"/>
                  </a:cubicBezTo>
                  <a:cubicBezTo>
                    <a:pt x="4930" y="3775"/>
                    <a:pt x="4978" y="3882"/>
                    <a:pt x="5061" y="3930"/>
                  </a:cubicBezTo>
                  <a:cubicBezTo>
                    <a:pt x="5394" y="4049"/>
                    <a:pt x="5692" y="4215"/>
                    <a:pt x="5954" y="4418"/>
                  </a:cubicBezTo>
                  <a:cubicBezTo>
                    <a:pt x="5228" y="5120"/>
                    <a:pt x="4775" y="6096"/>
                    <a:pt x="4775" y="7192"/>
                  </a:cubicBezTo>
                  <a:cubicBezTo>
                    <a:pt x="4775" y="7466"/>
                    <a:pt x="4811" y="7740"/>
                    <a:pt x="4871" y="7990"/>
                  </a:cubicBezTo>
                  <a:cubicBezTo>
                    <a:pt x="3632" y="7454"/>
                    <a:pt x="2775" y="6239"/>
                    <a:pt x="2775" y="4811"/>
                  </a:cubicBezTo>
                  <a:cubicBezTo>
                    <a:pt x="2775" y="4477"/>
                    <a:pt x="2811" y="4156"/>
                    <a:pt x="2906" y="3858"/>
                  </a:cubicBezTo>
                  <a:cubicBezTo>
                    <a:pt x="3204" y="3763"/>
                    <a:pt x="3525" y="3715"/>
                    <a:pt x="3859" y="3715"/>
                  </a:cubicBezTo>
                  <a:cubicBezTo>
                    <a:pt x="4025" y="3715"/>
                    <a:pt x="4168" y="3739"/>
                    <a:pt x="4335" y="3751"/>
                  </a:cubicBezTo>
                  <a:cubicBezTo>
                    <a:pt x="4342" y="3752"/>
                    <a:pt x="4349" y="3752"/>
                    <a:pt x="4356" y="3752"/>
                  </a:cubicBezTo>
                  <a:cubicBezTo>
                    <a:pt x="4444" y="3752"/>
                    <a:pt x="4526" y="3684"/>
                    <a:pt x="4537" y="3596"/>
                  </a:cubicBezTo>
                  <a:cubicBezTo>
                    <a:pt x="4549" y="3501"/>
                    <a:pt x="4478" y="3406"/>
                    <a:pt x="4394" y="3394"/>
                  </a:cubicBezTo>
                  <a:cubicBezTo>
                    <a:pt x="4216" y="3358"/>
                    <a:pt x="4049" y="3358"/>
                    <a:pt x="3870" y="3358"/>
                  </a:cubicBezTo>
                  <a:cubicBezTo>
                    <a:pt x="3585" y="3358"/>
                    <a:pt x="3323" y="3394"/>
                    <a:pt x="3049" y="3453"/>
                  </a:cubicBezTo>
                  <a:cubicBezTo>
                    <a:pt x="3144" y="3239"/>
                    <a:pt x="3239" y="3048"/>
                    <a:pt x="3382" y="2858"/>
                  </a:cubicBezTo>
                  <a:cubicBezTo>
                    <a:pt x="3716" y="2346"/>
                    <a:pt x="4192" y="1953"/>
                    <a:pt x="4728" y="1691"/>
                  </a:cubicBezTo>
                  <a:cubicBezTo>
                    <a:pt x="4835" y="2441"/>
                    <a:pt x="5466" y="3025"/>
                    <a:pt x="6240" y="3025"/>
                  </a:cubicBezTo>
                  <a:cubicBezTo>
                    <a:pt x="7014" y="3025"/>
                    <a:pt x="7657" y="2441"/>
                    <a:pt x="7740" y="1691"/>
                  </a:cubicBezTo>
                  <a:cubicBezTo>
                    <a:pt x="7990" y="1810"/>
                    <a:pt x="8228" y="1977"/>
                    <a:pt x="8454" y="2156"/>
                  </a:cubicBezTo>
                  <a:cubicBezTo>
                    <a:pt x="8490" y="2191"/>
                    <a:pt x="8526" y="2203"/>
                    <a:pt x="8573" y="2203"/>
                  </a:cubicBezTo>
                  <a:cubicBezTo>
                    <a:pt x="8633" y="2203"/>
                    <a:pt x="8681" y="2191"/>
                    <a:pt x="8704" y="2144"/>
                  </a:cubicBezTo>
                  <a:cubicBezTo>
                    <a:pt x="8764" y="2072"/>
                    <a:pt x="8764" y="1953"/>
                    <a:pt x="8681" y="1894"/>
                  </a:cubicBezTo>
                  <a:cubicBezTo>
                    <a:pt x="8395" y="1655"/>
                    <a:pt x="8073" y="1453"/>
                    <a:pt x="7728" y="1310"/>
                  </a:cubicBezTo>
                  <a:cubicBezTo>
                    <a:pt x="7621" y="560"/>
                    <a:pt x="7002" y="0"/>
                    <a:pt x="62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71" name="Google Shape;13081;p60"/>
            <p:cNvSpPr/>
            <p:nvPr/>
          </p:nvSpPr>
          <p:spPr>
            <a:xfrm>
              <a:off x="2057770" y="4294553"/>
              <a:ext cx="22741" cy="35622"/>
            </a:xfrm>
            <a:custGeom>
              <a:avLst/>
              <a:gdLst/>
              <a:ahLst/>
              <a:cxnLst/>
              <a:rect l="l" t="t" r="r" b="b"/>
              <a:pathLst>
                <a:path w="715" h="1120" extrusionOk="0">
                  <a:moveTo>
                    <a:pt x="191" y="0"/>
                  </a:moveTo>
                  <a:cubicBezTo>
                    <a:pt x="84" y="0"/>
                    <a:pt x="12" y="72"/>
                    <a:pt x="12" y="179"/>
                  </a:cubicBezTo>
                  <a:lnTo>
                    <a:pt x="12" y="941"/>
                  </a:lnTo>
                  <a:cubicBezTo>
                    <a:pt x="0" y="1036"/>
                    <a:pt x="84" y="1119"/>
                    <a:pt x="191" y="1119"/>
                  </a:cubicBezTo>
                  <a:lnTo>
                    <a:pt x="536" y="1119"/>
                  </a:lnTo>
                  <a:cubicBezTo>
                    <a:pt x="631" y="1119"/>
                    <a:pt x="715" y="1036"/>
                    <a:pt x="715" y="941"/>
                  </a:cubicBezTo>
                  <a:cubicBezTo>
                    <a:pt x="715" y="834"/>
                    <a:pt x="631" y="750"/>
                    <a:pt x="536" y="750"/>
                  </a:cubicBezTo>
                  <a:lnTo>
                    <a:pt x="369" y="750"/>
                  </a:lnTo>
                  <a:lnTo>
                    <a:pt x="369" y="179"/>
                  </a:lnTo>
                  <a:cubicBezTo>
                    <a:pt x="369" y="72"/>
                    <a:pt x="298" y="0"/>
                    <a:pt x="19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72" name="Google Shape;13082;p60"/>
            <p:cNvSpPr/>
            <p:nvPr/>
          </p:nvSpPr>
          <p:spPr>
            <a:xfrm>
              <a:off x="2048292" y="4456250"/>
              <a:ext cx="30724" cy="64055"/>
            </a:xfrm>
            <a:custGeom>
              <a:avLst/>
              <a:gdLst/>
              <a:ahLst/>
              <a:cxnLst/>
              <a:rect l="l" t="t" r="r" b="b"/>
              <a:pathLst>
                <a:path w="966" h="2014" extrusionOk="0">
                  <a:moveTo>
                    <a:pt x="477" y="0"/>
                  </a:moveTo>
                  <a:cubicBezTo>
                    <a:pt x="370" y="0"/>
                    <a:pt x="298" y="84"/>
                    <a:pt x="298" y="179"/>
                  </a:cubicBezTo>
                  <a:lnTo>
                    <a:pt x="298" y="262"/>
                  </a:lnTo>
                  <a:cubicBezTo>
                    <a:pt x="120" y="334"/>
                    <a:pt x="1" y="512"/>
                    <a:pt x="1" y="703"/>
                  </a:cubicBezTo>
                  <a:cubicBezTo>
                    <a:pt x="1" y="977"/>
                    <a:pt x="215" y="1191"/>
                    <a:pt x="489" y="1191"/>
                  </a:cubicBezTo>
                  <a:cubicBezTo>
                    <a:pt x="560" y="1191"/>
                    <a:pt x="608" y="1250"/>
                    <a:pt x="608" y="1310"/>
                  </a:cubicBezTo>
                  <a:cubicBezTo>
                    <a:pt x="608" y="1381"/>
                    <a:pt x="548" y="1429"/>
                    <a:pt x="489" y="1429"/>
                  </a:cubicBezTo>
                  <a:cubicBezTo>
                    <a:pt x="441" y="1429"/>
                    <a:pt x="394" y="1405"/>
                    <a:pt x="382" y="1358"/>
                  </a:cubicBezTo>
                  <a:cubicBezTo>
                    <a:pt x="346" y="1287"/>
                    <a:pt x="284" y="1249"/>
                    <a:pt x="216" y="1249"/>
                  </a:cubicBezTo>
                  <a:cubicBezTo>
                    <a:pt x="192" y="1249"/>
                    <a:pt x="168" y="1253"/>
                    <a:pt x="144" y="1262"/>
                  </a:cubicBezTo>
                  <a:cubicBezTo>
                    <a:pt x="60" y="1310"/>
                    <a:pt x="13" y="1417"/>
                    <a:pt x="60" y="1500"/>
                  </a:cubicBezTo>
                  <a:cubicBezTo>
                    <a:pt x="120" y="1608"/>
                    <a:pt x="203" y="1703"/>
                    <a:pt x="310" y="1739"/>
                  </a:cubicBezTo>
                  <a:lnTo>
                    <a:pt x="310" y="1834"/>
                  </a:lnTo>
                  <a:cubicBezTo>
                    <a:pt x="310" y="1941"/>
                    <a:pt x="382" y="2012"/>
                    <a:pt x="489" y="2012"/>
                  </a:cubicBezTo>
                  <a:cubicBezTo>
                    <a:pt x="495" y="2013"/>
                    <a:pt x="501" y="2014"/>
                    <a:pt x="507" y="2014"/>
                  </a:cubicBezTo>
                  <a:cubicBezTo>
                    <a:pt x="586" y="2014"/>
                    <a:pt x="667" y="1945"/>
                    <a:pt x="667" y="1846"/>
                  </a:cubicBezTo>
                  <a:lnTo>
                    <a:pt x="667" y="1762"/>
                  </a:lnTo>
                  <a:cubicBezTo>
                    <a:pt x="846" y="1691"/>
                    <a:pt x="965" y="1512"/>
                    <a:pt x="965" y="1310"/>
                  </a:cubicBezTo>
                  <a:cubicBezTo>
                    <a:pt x="965" y="1048"/>
                    <a:pt x="739" y="822"/>
                    <a:pt x="477" y="822"/>
                  </a:cubicBezTo>
                  <a:cubicBezTo>
                    <a:pt x="394" y="822"/>
                    <a:pt x="358" y="762"/>
                    <a:pt x="358" y="703"/>
                  </a:cubicBezTo>
                  <a:cubicBezTo>
                    <a:pt x="358" y="631"/>
                    <a:pt x="417" y="584"/>
                    <a:pt x="477" y="584"/>
                  </a:cubicBezTo>
                  <a:cubicBezTo>
                    <a:pt x="513" y="584"/>
                    <a:pt x="548" y="596"/>
                    <a:pt x="572" y="643"/>
                  </a:cubicBezTo>
                  <a:cubicBezTo>
                    <a:pt x="608" y="700"/>
                    <a:pt x="660" y="727"/>
                    <a:pt x="717" y="727"/>
                  </a:cubicBezTo>
                  <a:cubicBezTo>
                    <a:pt x="755" y="727"/>
                    <a:pt x="796" y="715"/>
                    <a:pt x="834" y="691"/>
                  </a:cubicBezTo>
                  <a:cubicBezTo>
                    <a:pt x="917" y="631"/>
                    <a:pt x="929" y="524"/>
                    <a:pt x="870" y="441"/>
                  </a:cubicBezTo>
                  <a:cubicBezTo>
                    <a:pt x="810" y="357"/>
                    <a:pt x="739" y="286"/>
                    <a:pt x="656" y="262"/>
                  </a:cubicBezTo>
                  <a:lnTo>
                    <a:pt x="656" y="179"/>
                  </a:lnTo>
                  <a:cubicBezTo>
                    <a:pt x="656" y="84"/>
                    <a:pt x="572" y="0"/>
                    <a:pt x="47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73" name="Google Shape;13083;p60"/>
            <p:cNvSpPr/>
            <p:nvPr/>
          </p:nvSpPr>
          <p:spPr>
            <a:xfrm>
              <a:off x="1898713" y="4487196"/>
              <a:ext cx="17461" cy="16030"/>
            </a:xfrm>
            <a:custGeom>
              <a:avLst/>
              <a:gdLst/>
              <a:ahLst/>
              <a:cxnLst/>
              <a:rect l="l" t="t" r="r" b="b"/>
              <a:pathLst>
                <a:path w="549" h="504" extrusionOk="0">
                  <a:moveTo>
                    <a:pt x="193" y="1"/>
                  </a:moveTo>
                  <a:cubicBezTo>
                    <a:pt x="147" y="1"/>
                    <a:pt x="102" y="21"/>
                    <a:pt x="72" y="63"/>
                  </a:cubicBezTo>
                  <a:cubicBezTo>
                    <a:pt x="1" y="135"/>
                    <a:pt x="1" y="254"/>
                    <a:pt x="72" y="313"/>
                  </a:cubicBezTo>
                  <a:lnTo>
                    <a:pt x="203" y="444"/>
                  </a:lnTo>
                  <a:cubicBezTo>
                    <a:pt x="227" y="480"/>
                    <a:pt x="298" y="504"/>
                    <a:pt x="334" y="504"/>
                  </a:cubicBezTo>
                  <a:cubicBezTo>
                    <a:pt x="382" y="504"/>
                    <a:pt x="429" y="492"/>
                    <a:pt x="465" y="444"/>
                  </a:cubicBezTo>
                  <a:cubicBezTo>
                    <a:pt x="548" y="373"/>
                    <a:pt x="548" y="254"/>
                    <a:pt x="465" y="194"/>
                  </a:cubicBezTo>
                  <a:lnTo>
                    <a:pt x="322" y="63"/>
                  </a:lnTo>
                  <a:cubicBezTo>
                    <a:pt x="286" y="21"/>
                    <a:pt x="239" y="1"/>
                    <a:pt x="19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74" name="Google Shape;13084;p60"/>
            <p:cNvSpPr/>
            <p:nvPr/>
          </p:nvSpPr>
          <p:spPr>
            <a:xfrm>
              <a:off x="1887740" y="4502494"/>
              <a:ext cx="19337" cy="13231"/>
            </a:xfrm>
            <a:custGeom>
              <a:avLst/>
              <a:gdLst/>
              <a:ahLst/>
              <a:cxnLst/>
              <a:rect l="l" t="t" r="r" b="b"/>
              <a:pathLst>
                <a:path w="608" h="416" extrusionOk="0">
                  <a:moveTo>
                    <a:pt x="190" y="0"/>
                  </a:moveTo>
                  <a:cubicBezTo>
                    <a:pt x="112" y="0"/>
                    <a:pt x="53" y="56"/>
                    <a:pt x="24" y="142"/>
                  </a:cubicBezTo>
                  <a:cubicBezTo>
                    <a:pt x="0" y="249"/>
                    <a:pt x="60" y="332"/>
                    <a:pt x="155" y="368"/>
                  </a:cubicBezTo>
                  <a:lnTo>
                    <a:pt x="358" y="416"/>
                  </a:lnTo>
                  <a:lnTo>
                    <a:pt x="405" y="416"/>
                  </a:lnTo>
                  <a:cubicBezTo>
                    <a:pt x="477" y="416"/>
                    <a:pt x="548" y="356"/>
                    <a:pt x="572" y="273"/>
                  </a:cubicBezTo>
                  <a:cubicBezTo>
                    <a:pt x="608" y="189"/>
                    <a:pt x="548" y="82"/>
                    <a:pt x="441" y="58"/>
                  </a:cubicBezTo>
                  <a:lnTo>
                    <a:pt x="250" y="11"/>
                  </a:lnTo>
                  <a:cubicBezTo>
                    <a:pt x="229" y="4"/>
                    <a:pt x="209" y="0"/>
                    <a:pt x="19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75" name="Google Shape;13085;p60"/>
            <p:cNvSpPr/>
            <p:nvPr/>
          </p:nvSpPr>
          <p:spPr>
            <a:xfrm>
              <a:off x="1913852" y="4477019"/>
              <a:ext cx="13676" cy="17874"/>
            </a:xfrm>
            <a:custGeom>
              <a:avLst/>
              <a:gdLst/>
              <a:ahLst/>
              <a:cxnLst/>
              <a:rect l="l" t="t" r="r" b="b"/>
              <a:pathLst>
                <a:path w="430" h="562" extrusionOk="0">
                  <a:moveTo>
                    <a:pt x="175" y="0"/>
                  </a:moveTo>
                  <a:cubicBezTo>
                    <a:pt x="165" y="0"/>
                    <a:pt x="155" y="1"/>
                    <a:pt x="144" y="2"/>
                  </a:cubicBezTo>
                  <a:cubicBezTo>
                    <a:pt x="37" y="38"/>
                    <a:pt x="1" y="121"/>
                    <a:pt x="13" y="228"/>
                  </a:cubicBezTo>
                  <a:lnTo>
                    <a:pt x="60" y="419"/>
                  </a:lnTo>
                  <a:cubicBezTo>
                    <a:pt x="72" y="502"/>
                    <a:pt x="144" y="562"/>
                    <a:pt x="239" y="562"/>
                  </a:cubicBezTo>
                  <a:lnTo>
                    <a:pt x="275" y="562"/>
                  </a:lnTo>
                  <a:cubicBezTo>
                    <a:pt x="382" y="526"/>
                    <a:pt x="430" y="443"/>
                    <a:pt x="418" y="335"/>
                  </a:cubicBezTo>
                  <a:lnTo>
                    <a:pt x="370" y="145"/>
                  </a:lnTo>
                  <a:cubicBezTo>
                    <a:pt x="338" y="49"/>
                    <a:pt x="267" y="0"/>
                    <a:pt x="17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076" name="Google Shape;13086;p60"/>
          <p:cNvGrpSpPr/>
          <p:nvPr/>
        </p:nvGrpSpPr>
        <p:grpSpPr>
          <a:xfrm>
            <a:off x="6285437" y="5828103"/>
            <a:ext cx="423159" cy="379570"/>
            <a:chOff x="2411823" y="4303999"/>
            <a:chExt cx="334398" cy="299953"/>
          </a:xfrm>
          <a:solidFill>
            <a:srgbClr val="0D4D98"/>
          </a:solidFill>
        </p:grpSpPr>
        <p:sp>
          <p:nvSpPr>
            <p:cNvPr id="1077" name="Google Shape;13087;p60"/>
            <p:cNvSpPr/>
            <p:nvPr/>
          </p:nvSpPr>
          <p:spPr>
            <a:xfrm>
              <a:off x="2411823" y="4303999"/>
              <a:ext cx="237838" cy="84124"/>
            </a:xfrm>
            <a:custGeom>
              <a:avLst/>
              <a:gdLst/>
              <a:ahLst/>
              <a:cxnLst/>
              <a:rect l="l" t="t" r="r" b="b"/>
              <a:pathLst>
                <a:path w="7478" h="2645" extrusionOk="0">
                  <a:moveTo>
                    <a:pt x="3573" y="299"/>
                  </a:moveTo>
                  <a:cubicBezTo>
                    <a:pt x="3584" y="299"/>
                    <a:pt x="3596" y="310"/>
                    <a:pt x="3608" y="322"/>
                  </a:cubicBezTo>
                  <a:lnTo>
                    <a:pt x="3954" y="846"/>
                  </a:lnTo>
                  <a:lnTo>
                    <a:pt x="703" y="846"/>
                  </a:lnTo>
                  <a:lnTo>
                    <a:pt x="703" y="346"/>
                  </a:lnTo>
                  <a:lnTo>
                    <a:pt x="715" y="346"/>
                  </a:lnTo>
                  <a:cubicBezTo>
                    <a:pt x="715" y="310"/>
                    <a:pt x="739" y="299"/>
                    <a:pt x="751" y="299"/>
                  </a:cubicBezTo>
                  <a:close/>
                  <a:moveTo>
                    <a:pt x="5978" y="501"/>
                  </a:moveTo>
                  <a:cubicBezTo>
                    <a:pt x="5990" y="501"/>
                    <a:pt x="6013" y="525"/>
                    <a:pt x="6025" y="537"/>
                  </a:cubicBezTo>
                  <a:lnTo>
                    <a:pt x="6216" y="846"/>
                  </a:lnTo>
                  <a:lnTo>
                    <a:pt x="4323" y="846"/>
                  </a:lnTo>
                  <a:lnTo>
                    <a:pt x="4120" y="525"/>
                  </a:lnTo>
                  <a:lnTo>
                    <a:pt x="5978" y="525"/>
                  </a:lnTo>
                  <a:lnTo>
                    <a:pt x="5978" y="501"/>
                  </a:lnTo>
                  <a:close/>
                  <a:moveTo>
                    <a:pt x="786" y="1"/>
                  </a:moveTo>
                  <a:cubicBezTo>
                    <a:pt x="596" y="1"/>
                    <a:pt x="429" y="156"/>
                    <a:pt x="429" y="358"/>
                  </a:cubicBezTo>
                  <a:lnTo>
                    <a:pt x="429" y="858"/>
                  </a:lnTo>
                  <a:lnTo>
                    <a:pt x="358" y="858"/>
                  </a:lnTo>
                  <a:cubicBezTo>
                    <a:pt x="155" y="858"/>
                    <a:pt x="1" y="1025"/>
                    <a:pt x="1" y="1215"/>
                  </a:cubicBezTo>
                  <a:lnTo>
                    <a:pt x="1" y="2513"/>
                  </a:lnTo>
                  <a:cubicBezTo>
                    <a:pt x="1" y="2585"/>
                    <a:pt x="72" y="2644"/>
                    <a:pt x="144" y="2644"/>
                  </a:cubicBezTo>
                  <a:cubicBezTo>
                    <a:pt x="239" y="2644"/>
                    <a:pt x="298" y="2573"/>
                    <a:pt x="298" y="2501"/>
                  </a:cubicBezTo>
                  <a:lnTo>
                    <a:pt x="298" y="1203"/>
                  </a:lnTo>
                  <a:cubicBezTo>
                    <a:pt x="298" y="1168"/>
                    <a:pt x="322" y="1156"/>
                    <a:pt x="334" y="1156"/>
                  </a:cubicBezTo>
                  <a:lnTo>
                    <a:pt x="7335" y="1156"/>
                  </a:lnTo>
                  <a:cubicBezTo>
                    <a:pt x="7418" y="1156"/>
                    <a:pt x="7478" y="1084"/>
                    <a:pt x="7478" y="1013"/>
                  </a:cubicBezTo>
                  <a:cubicBezTo>
                    <a:pt x="7478" y="918"/>
                    <a:pt x="7406" y="858"/>
                    <a:pt x="7335" y="858"/>
                  </a:cubicBezTo>
                  <a:lnTo>
                    <a:pt x="6573" y="858"/>
                  </a:lnTo>
                  <a:lnTo>
                    <a:pt x="6263" y="382"/>
                  </a:lnTo>
                  <a:cubicBezTo>
                    <a:pt x="6204" y="275"/>
                    <a:pt x="6085" y="215"/>
                    <a:pt x="5966" y="215"/>
                  </a:cubicBezTo>
                  <a:lnTo>
                    <a:pt x="3930" y="215"/>
                  </a:lnTo>
                  <a:lnTo>
                    <a:pt x="3894" y="156"/>
                  </a:lnTo>
                  <a:cubicBezTo>
                    <a:pt x="3834" y="60"/>
                    <a:pt x="3715" y="1"/>
                    <a:pt x="359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78" name="Google Shape;13088;p60"/>
            <p:cNvSpPr/>
            <p:nvPr/>
          </p:nvSpPr>
          <p:spPr>
            <a:xfrm>
              <a:off x="2412205" y="4330525"/>
              <a:ext cx="334016" cy="273428"/>
            </a:xfrm>
            <a:custGeom>
              <a:avLst/>
              <a:gdLst/>
              <a:ahLst/>
              <a:cxnLst/>
              <a:rect l="l" t="t" r="r" b="b"/>
              <a:pathLst>
                <a:path w="10502" h="8597" extrusionOk="0">
                  <a:moveTo>
                    <a:pt x="6847" y="6835"/>
                  </a:moveTo>
                  <a:cubicBezTo>
                    <a:pt x="6870" y="6835"/>
                    <a:pt x="6894" y="6858"/>
                    <a:pt x="6894" y="6870"/>
                  </a:cubicBezTo>
                  <a:lnTo>
                    <a:pt x="6894" y="7192"/>
                  </a:lnTo>
                  <a:cubicBezTo>
                    <a:pt x="6894" y="7644"/>
                    <a:pt x="7097" y="8049"/>
                    <a:pt x="7442" y="8323"/>
                  </a:cubicBezTo>
                  <a:lnTo>
                    <a:pt x="1989" y="8323"/>
                  </a:lnTo>
                  <a:cubicBezTo>
                    <a:pt x="1370" y="8323"/>
                    <a:pt x="858" y="7811"/>
                    <a:pt x="858" y="7192"/>
                  </a:cubicBezTo>
                  <a:lnTo>
                    <a:pt x="858" y="6870"/>
                  </a:lnTo>
                  <a:cubicBezTo>
                    <a:pt x="858" y="6846"/>
                    <a:pt x="894" y="6835"/>
                    <a:pt x="905" y="6835"/>
                  </a:cubicBezTo>
                  <a:close/>
                  <a:moveTo>
                    <a:pt x="8002" y="0"/>
                  </a:moveTo>
                  <a:cubicBezTo>
                    <a:pt x="7918" y="0"/>
                    <a:pt x="7859" y="72"/>
                    <a:pt x="7859" y="143"/>
                  </a:cubicBezTo>
                  <a:cubicBezTo>
                    <a:pt x="7859" y="238"/>
                    <a:pt x="7930" y="298"/>
                    <a:pt x="8002" y="298"/>
                  </a:cubicBezTo>
                  <a:lnTo>
                    <a:pt x="10133" y="298"/>
                  </a:lnTo>
                  <a:cubicBezTo>
                    <a:pt x="10169" y="298"/>
                    <a:pt x="10180" y="322"/>
                    <a:pt x="10180" y="346"/>
                  </a:cubicBezTo>
                  <a:lnTo>
                    <a:pt x="10180" y="6918"/>
                  </a:lnTo>
                  <a:cubicBezTo>
                    <a:pt x="10180" y="6954"/>
                    <a:pt x="10145" y="6966"/>
                    <a:pt x="10133" y="6966"/>
                  </a:cubicBezTo>
                  <a:lnTo>
                    <a:pt x="9847" y="6966"/>
                  </a:lnTo>
                  <a:lnTo>
                    <a:pt x="9847" y="2465"/>
                  </a:lnTo>
                  <a:cubicBezTo>
                    <a:pt x="9847" y="2274"/>
                    <a:pt x="9680" y="2108"/>
                    <a:pt x="9490" y="2108"/>
                  </a:cubicBezTo>
                  <a:lnTo>
                    <a:pt x="5358" y="2108"/>
                  </a:lnTo>
                  <a:cubicBezTo>
                    <a:pt x="5263" y="2108"/>
                    <a:pt x="5204" y="2191"/>
                    <a:pt x="5204" y="2263"/>
                  </a:cubicBezTo>
                  <a:cubicBezTo>
                    <a:pt x="5204" y="2346"/>
                    <a:pt x="5287" y="2405"/>
                    <a:pt x="5358" y="2405"/>
                  </a:cubicBezTo>
                  <a:lnTo>
                    <a:pt x="9490" y="2405"/>
                  </a:lnTo>
                  <a:cubicBezTo>
                    <a:pt x="9526" y="2405"/>
                    <a:pt x="9537" y="2441"/>
                    <a:pt x="9537" y="2453"/>
                  </a:cubicBezTo>
                  <a:lnTo>
                    <a:pt x="9537" y="7144"/>
                  </a:lnTo>
                  <a:cubicBezTo>
                    <a:pt x="9537" y="7763"/>
                    <a:pt x="9037" y="8275"/>
                    <a:pt x="8406" y="8275"/>
                  </a:cubicBezTo>
                  <a:lnTo>
                    <a:pt x="8335" y="8275"/>
                  </a:lnTo>
                  <a:cubicBezTo>
                    <a:pt x="7704" y="8275"/>
                    <a:pt x="7204" y="7763"/>
                    <a:pt x="7204" y="7144"/>
                  </a:cubicBezTo>
                  <a:lnTo>
                    <a:pt x="7204" y="6823"/>
                  </a:lnTo>
                  <a:cubicBezTo>
                    <a:pt x="7204" y="6632"/>
                    <a:pt x="7037" y="6465"/>
                    <a:pt x="6847" y="6465"/>
                  </a:cubicBezTo>
                  <a:lnTo>
                    <a:pt x="3513" y="6465"/>
                  </a:lnTo>
                  <a:lnTo>
                    <a:pt x="3513" y="2453"/>
                  </a:lnTo>
                  <a:cubicBezTo>
                    <a:pt x="3513" y="2417"/>
                    <a:pt x="3537" y="2405"/>
                    <a:pt x="3549" y="2405"/>
                  </a:cubicBezTo>
                  <a:lnTo>
                    <a:pt x="4680" y="2405"/>
                  </a:lnTo>
                  <a:cubicBezTo>
                    <a:pt x="4775" y="2405"/>
                    <a:pt x="4835" y="2334"/>
                    <a:pt x="4835" y="2263"/>
                  </a:cubicBezTo>
                  <a:cubicBezTo>
                    <a:pt x="4835" y="2167"/>
                    <a:pt x="4763" y="2108"/>
                    <a:pt x="4680" y="2108"/>
                  </a:cubicBezTo>
                  <a:lnTo>
                    <a:pt x="3549" y="2108"/>
                  </a:lnTo>
                  <a:cubicBezTo>
                    <a:pt x="3358" y="2108"/>
                    <a:pt x="3191" y="2274"/>
                    <a:pt x="3191" y="2465"/>
                  </a:cubicBezTo>
                  <a:lnTo>
                    <a:pt x="3191" y="6489"/>
                  </a:lnTo>
                  <a:lnTo>
                    <a:pt x="905" y="6489"/>
                  </a:lnTo>
                  <a:cubicBezTo>
                    <a:pt x="715" y="6489"/>
                    <a:pt x="548" y="6656"/>
                    <a:pt x="548" y="6846"/>
                  </a:cubicBezTo>
                  <a:lnTo>
                    <a:pt x="548" y="6966"/>
                  </a:lnTo>
                  <a:lnTo>
                    <a:pt x="346" y="6966"/>
                  </a:lnTo>
                  <a:cubicBezTo>
                    <a:pt x="310" y="6966"/>
                    <a:pt x="298" y="6930"/>
                    <a:pt x="298" y="6918"/>
                  </a:cubicBezTo>
                  <a:lnTo>
                    <a:pt x="298" y="2298"/>
                  </a:lnTo>
                  <a:cubicBezTo>
                    <a:pt x="298" y="2215"/>
                    <a:pt x="227" y="2155"/>
                    <a:pt x="143" y="2155"/>
                  </a:cubicBezTo>
                  <a:cubicBezTo>
                    <a:pt x="60" y="2155"/>
                    <a:pt x="1" y="2227"/>
                    <a:pt x="1" y="2298"/>
                  </a:cubicBezTo>
                  <a:lnTo>
                    <a:pt x="1" y="6918"/>
                  </a:lnTo>
                  <a:cubicBezTo>
                    <a:pt x="1" y="7108"/>
                    <a:pt x="167" y="7275"/>
                    <a:pt x="358" y="7275"/>
                  </a:cubicBezTo>
                  <a:lnTo>
                    <a:pt x="584" y="7275"/>
                  </a:lnTo>
                  <a:cubicBezTo>
                    <a:pt x="632" y="8013"/>
                    <a:pt x="1251" y="8597"/>
                    <a:pt x="2001" y="8597"/>
                  </a:cubicBezTo>
                  <a:lnTo>
                    <a:pt x="8442" y="8597"/>
                  </a:lnTo>
                  <a:cubicBezTo>
                    <a:pt x="9192" y="8597"/>
                    <a:pt x="9823" y="8013"/>
                    <a:pt x="9871" y="7275"/>
                  </a:cubicBezTo>
                  <a:lnTo>
                    <a:pt x="10145" y="7275"/>
                  </a:lnTo>
                  <a:cubicBezTo>
                    <a:pt x="10335" y="7275"/>
                    <a:pt x="10502" y="7108"/>
                    <a:pt x="10502" y="6918"/>
                  </a:cubicBezTo>
                  <a:lnTo>
                    <a:pt x="10502" y="334"/>
                  </a:lnTo>
                  <a:cubicBezTo>
                    <a:pt x="10490" y="167"/>
                    <a:pt x="10347" y="0"/>
                    <a:pt x="1013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79" name="Google Shape;13089;p60"/>
            <p:cNvSpPr/>
            <p:nvPr/>
          </p:nvSpPr>
          <p:spPr>
            <a:xfrm>
              <a:off x="2543241" y="4476319"/>
              <a:ext cx="20101" cy="9478"/>
            </a:xfrm>
            <a:custGeom>
              <a:avLst/>
              <a:gdLst/>
              <a:ahLst/>
              <a:cxnLst/>
              <a:rect l="l" t="t" r="r" b="b"/>
              <a:pathLst>
                <a:path w="632" h="298" extrusionOk="0">
                  <a:moveTo>
                    <a:pt x="167" y="0"/>
                  </a:moveTo>
                  <a:cubicBezTo>
                    <a:pt x="72" y="0"/>
                    <a:pt x="12" y="72"/>
                    <a:pt x="12" y="143"/>
                  </a:cubicBezTo>
                  <a:cubicBezTo>
                    <a:pt x="0" y="226"/>
                    <a:pt x="72" y="298"/>
                    <a:pt x="167" y="298"/>
                  </a:cubicBezTo>
                  <a:lnTo>
                    <a:pt x="476" y="298"/>
                  </a:lnTo>
                  <a:cubicBezTo>
                    <a:pt x="572" y="298"/>
                    <a:pt x="631" y="226"/>
                    <a:pt x="631" y="143"/>
                  </a:cubicBezTo>
                  <a:cubicBezTo>
                    <a:pt x="631" y="60"/>
                    <a:pt x="548" y="0"/>
                    <a:pt x="47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80" name="Google Shape;13090;p60"/>
            <p:cNvSpPr/>
            <p:nvPr/>
          </p:nvSpPr>
          <p:spPr>
            <a:xfrm>
              <a:off x="2568590" y="4475937"/>
              <a:ext cx="129160" cy="9478"/>
            </a:xfrm>
            <a:custGeom>
              <a:avLst/>
              <a:gdLst/>
              <a:ahLst/>
              <a:cxnLst/>
              <a:rect l="l" t="t" r="r" b="b"/>
              <a:pathLst>
                <a:path w="4061" h="298" extrusionOk="0">
                  <a:moveTo>
                    <a:pt x="156" y="0"/>
                  </a:moveTo>
                  <a:cubicBezTo>
                    <a:pt x="84" y="0"/>
                    <a:pt x="1" y="72"/>
                    <a:pt x="1" y="143"/>
                  </a:cubicBezTo>
                  <a:cubicBezTo>
                    <a:pt x="1" y="238"/>
                    <a:pt x="84" y="298"/>
                    <a:pt x="156" y="298"/>
                  </a:cubicBezTo>
                  <a:lnTo>
                    <a:pt x="3906" y="298"/>
                  </a:lnTo>
                  <a:cubicBezTo>
                    <a:pt x="4001" y="298"/>
                    <a:pt x="4061" y="215"/>
                    <a:pt x="4061" y="143"/>
                  </a:cubicBezTo>
                  <a:cubicBezTo>
                    <a:pt x="4061" y="60"/>
                    <a:pt x="3978" y="0"/>
                    <a:pt x="390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81" name="Google Shape;13091;p60"/>
            <p:cNvSpPr/>
            <p:nvPr/>
          </p:nvSpPr>
          <p:spPr>
            <a:xfrm>
              <a:off x="2543241" y="4491840"/>
              <a:ext cx="154890" cy="9510"/>
            </a:xfrm>
            <a:custGeom>
              <a:avLst/>
              <a:gdLst/>
              <a:ahLst/>
              <a:cxnLst/>
              <a:rect l="l" t="t" r="r" b="b"/>
              <a:pathLst>
                <a:path w="4870" h="299" extrusionOk="0">
                  <a:moveTo>
                    <a:pt x="155" y="0"/>
                  </a:moveTo>
                  <a:cubicBezTo>
                    <a:pt x="60" y="0"/>
                    <a:pt x="0" y="72"/>
                    <a:pt x="0" y="155"/>
                  </a:cubicBezTo>
                  <a:cubicBezTo>
                    <a:pt x="0" y="239"/>
                    <a:pt x="72" y="298"/>
                    <a:pt x="155" y="298"/>
                  </a:cubicBezTo>
                  <a:lnTo>
                    <a:pt x="4715" y="298"/>
                  </a:lnTo>
                  <a:cubicBezTo>
                    <a:pt x="4810" y="298"/>
                    <a:pt x="4870" y="227"/>
                    <a:pt x="4870" y="155"/>
                  </a:cubicBezTo>
                  <a:cubicBezTo>
                    <a:pt x="4870" y="72"/>
                    <a:pt x="4810" y="0"/>
                    <a:pt x="47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82" name="Google Shape;13092;p60"/>
            <p:cNvSpPr/>
            <p:nvPr/>
          </p:nvSpPr>
          <p:spPr>
            <a:xfrm>
              <a:off x="2543241" y="4508506"/>
              <a:ext cx="154890" cy="9478"/>
            </a:xfrm>
            <a:custGeom>
              <a:avLst/>
              <a:gdLst/>
              <a:ahLst/>
              <a:cxnLst/>
              <a:rect l="l" t="t" r="r" b="b"/>
              <a:pathLst>
                <a:path w="4870" h="298" extrusionOk="0">
                  <a:moveTo>
                    <a:pt x="155" y="0"/>
                  </a:moveTo>
                  <a:cubicBezTo>
                    <a:pt x="60" y="0"/>
                    <a:pt x="0" y="72"/>
                    <a:pt x="0" y="143"/>
                  </a:cubicBezTo>
                  <a:cubicBezTo>
                    <a:pt x="0" y="238"/>
                    <a:pt x="72" y="298"/>
                    <a:pt x="155" y="298"/>
                  </a:cubicBezTo>
                  <a:lnTo>
                    <a:pt x="4715" y="298"/>
                  </a:lnTo>
                  <a:cubicBezTo>
                    <a:pt x="4810" y="298"/>
                    <a:pt x="4870" y="227"/>
                    <a:pt x="4870" y="143"/>
                  </a:cubicBezTo>
                  <a:cubicBezTo>
                    <a:pt x="4870" y="72"/>
                    <a:pt x="4810" y="0"/>
                    <a:pt x="47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83" name="Google Shape;13093;p60"/>
            <p:cNvSpPr/>
            <p:nvPr/>
          </p:nvSpPr>
          <p:spPr>
            <a:xfrm>
              <a:off x="2635635" y="4436563"/>
              <a:ext cx="62497" cy="27289"/>
            </a:xfrm>
            <a:custGeom>
              <a:avLst/>
              <a:gdLst/>
              <a:ahLst/>
              <a:cxnLst/>
              <a:rect l="l" t="t" r="r" b="b"/>
              <a:pathLst>
                <a:path w="1965" h="858" extrusionOk="0">
                  <a:moveTo>
                    <a:pt x="1655" y="310"/>
                  </a:moveTo>
                  <a:lnTo>
                    <a:pt x="1655" y="560"/>
                  </a:lnTo>
                  <a:lnTo>
                    <a:pt x="298" y="560"/>
                  </a:lnTo>
                  <a:lnTo>
                    <a:pt x="298" y="310"/>
                  </a:lnTo>
                  <a:close/>
                  <a:moveTo>
                    <a:pt x="143" y="0"/>
                  </a:moveTo>
                  <a:cubicBezTo>
                    <a:pt x="60" y="0"/>
                    <a:pt x="0" y="72"/>
                    <a:pt x="0" y="143"/>
                  </a:cubicBezTo>
                  <a:lnTo>
                    <a:pt x="0" y="714"/>
                  </a:lnTo>
                  <a:cubicBezTo>
                    <a:pt x="0" y="798"/>
                    <a:pt x="72" y="857"/>
                    <a:pt x="143" y="857"/>
                  </a:cubicBezTo>
                  <a:lnTo>
                    <a:pt x="1810" y="857"/>
                  </a:lnTo>
                  <a:cubicBezTo>
                    <a:pt x="1905" y="857"/>
                    <a:pt x="1965" y="786"/>
                    <a:pt x="1965" y="714"/>
                  </a:cubicBezTo>
                  <a:lnTo>
                    <a:pt x="1965" y="143"/>
                  </a:lnTo>
                  <a:cubicBezTo>
                    <a:pt x="1965" y="60"/>
                    <a:pt x="1893" y="0"/>
                    <a:pt x="18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084" name="Google Shape;13094;p60"/>
          <p:cNvGrpSpPr/>
          <p:nvPr/>
        </p:nvGrpSpPr>
        <p:grpSpPr>
          <a:xfrm>
            <a:off x="7703553" y="5776007"/>
            <a:ext cx="484051" cy="443764"/>
            <a:chOff x="2903337" y="4279032"/>
            <a:chExt cx="382519" cy="350682"/>
          </a:xfrm>
          <a:solidFill>
            <a:srgbClr val="0D4D98"/>
          </a:solidFill>
        </p:grpSpPr>
        <p:sp>
          <p:nvSpPr>
            <p:cNvPr id="1085" name="Google Shape;13095;p60"/>
            <p:cNvSpPr/>
            <p:nvPr/>
          </p:nvSpPr>
          <p:spPr>
            <a:xfrm>
              <a:off x="2966979" y="4320570"/>
              <a:ext cx="202248" cy="184183"/>
            </a:xfrm>
            <a:custGeom>
              <a:avLst/>
              <a:gdLst/>
              <a:ahLst/>
              <a:cxnLst/>
              <a:rect l="l" t="t" r="r" b="b"/>
              <a:pathLst>
                <a:path w="6359" h="5791" extrusionOk="0">
                  <a:moveTo>
                    <a:pt x="3179" y="361"/>
                  </a:moveTo>
                  <a:cubicBezTo>
                    <a:pt x="3834" y="361"/>
                    <a:pt x="4477" y="611"/>
                    <a:pt x="4989" y="1099"/>
                  </a:cubicBezTo>
                  <a:cubicBezTo>
                    <a:pt x="5965" y="2087"/>
                    <a:pt x="5965" y="3707"/>
                    <a:pt x="4965" y="4683"/>
                  </a:cubicBezTo>
                  <a:cubicBezTo>
                    <a:pt x="4465" y="5183"/>
                    <a:pt x="3813" y="5433"/>
                    <a:pt x="3164" y="5433"/>
                  </a:cubicBezTo>
                  <a:cubicBezTo>
                    <a:pt x="2515" y="5433"/>
                    <a:pt x="1870" y="5183"/>
                    <a:pt x="1381" y="4683"/>
                  </a:cubicBezTo>
                  <a:cubicBezTo>
                    <a:pt x="393" y="3695"/>
                    <a:pt x="381" y="2087"/>
                    <a:pt x="1381" y="1099"/>
                  </a:cubicBezTo>
                  <a:cubicBezTo>
                    <a:pt x="1870" y="611"/>
                    <a:pt x="2524" y="361"/>
                    <a:pt x="3179" y="361"/>
                  </a:cubicBezTo>
                  <a:close/>
                  <a:moveTo>
                    <a:pt x="3179" y="1"/>
                  </a:moveTo>
                  <a:cubicBezTo>
                    <a:pt x="2438" y="1"/>
                    <a:pt x="1697" y="284"/>
                    <a:pt x="1131" y="849"/>
                  </a:cubicBezTo>
                  <a:cubicBezTo>
                    <a:pt x="0" y="1980"/>
                    <a:pt x="0" y="3814"/>
                    <a:pt x="1131" y="4945"/>
                  </a:cubicBezTo>
                  <a:cubicBezTo>
                    <a:pt x="1691" y="5504"/>
                    <a:pt x="2441" y="5790"/>
                    <a:pt x="3167" y="5790"/>
                  </a:cubicBezTo>
                  <a:cubicBezTo>
                    <a:pt x="3917" y="5790"/>
                    <a:pt x="4644" y="5504"/>
                    <a:pt x="5203" y="4945"/>
                  </a:cubicBezTo>
                  <a:cubicBezTo>
                    <a:pt x="6358" y="3814"/>
                    <a:pt x="6358" y="1980"/>
                    <a:pt x="5227" y="849"/>
                  </a:cubicBezTo>
                  <a:cubicBezTo>
                    <a:pt x="4662" y="284"/>
                    <a:pt x="3920" y="1"/>
                    <a:pt x="317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86" name="Google Shape;13096;p60"/>
            <p:cNvSpPr/>
            <p:nvPr/>
          </p:nvSpPr>
          <p:spPr>
            <a:xfrm>
              <a:off x="2903337" y="4279032"/>
              <a:ext cx="382519" cy="350682"/>
            </a:xfrm>
            <a:custGeom>
              <a:avLst/>
              <a:gdLst/>
              <a:ahLst/>
              <a:cxnLst/>
              <a:rect l="l" t="t" r="r" b="b"/>
              <a:pathLst>
                <a:path w="12027" h="11026" extrusionOk="0">
                  <a:moveTo>
                    <a:pt x="5168" y="1072"/>
                  </a:moveTo>
                  <a:cubicBezTo>
                    <a:pt x="5966" y="1072"/>
                    <a:pt x="6776" y="1381"/>
                    <a:pt x="7383" y="1988"/>
                  </a:cubicBezTo>
                  <a:cubicBezTo>
                    <a:pt x="8609" y="3215"/>
                    <a:pt x="8609" y="5203"/>
                    <a:pt x="7383" y="6429"/>
                  </a:cubicBezTo>
                  <a:cubicBezTo>
                    <a:pt x="6776" y="7037"/>
                    <a:pt x="5966" y="7346"/>
                    <a:pt x="5168" y="7346"/>
                  </a:cubicBezTo>
                  <a:cubicBezTo>
                    <a:pt x="4359" y="7334"/>
                    <a:pt x="3561" y="7037"/>
                    <a:pt x="2954" y="6429"/>
                  </a:cubicBezTo>
                  <a:cubicBezTo>
                    <a:pt x="1727" y="5203"/>
                    <a:pt x="1727" y="3215"/>
                    <a:pt x="2954" y="1988"/>
                  </a:cubicBezTo>
                  <a:cubicBezTo>
                    <a:pt x="3561" y="1381"/>
                    <a:pt x="4359" y="1072"/>
                    <a:pt x="5168" y="1072"/>
                  </a:cubicBezTo>
                  <a:close/>
                  <a:moveTo>
                    <a:pt x="7788" y="6513"/>
                  </a:moveTo>
                  <a:lnTo>
                    <a:pt x="8538" y="7263"/>
                  </a:lnTo>
                  <a:lnTo>
                    <a:pt x="8240" y="7561"/>
                  </a:lnTo>
                  <a:lnTo>
                    <a:pt x="7490" y="6810"/>
                  </a:lnTo>
                  <a:cubicBezTo>
                    <a:pt x="7550" y="6763"/>
                    <a:pt x="7597" y="6727"/>
                    <a:pt x="7633" y="6668"/>
                  </a:cubicBezTo>
                  <a:lnTo>
                    <a:pt x="7788" y="6513"/>
                  </a:lnTo>
                  <a:close/>
                  <a:moveTo>
                    <a:pt x="9038" y="7251"/>
                  </a:moveTo>
                  <a:cubicBezTo>
                    <a:pt x="9050" y="7251"/>
                    <a:pt x="9050" y="7251"/>
                    <a:pt x="9074" y="7275"/>
                  </a:cubicBezTo>
                  <a:lnTo>
                    <a:pt x="11276" y="9477"/>
                  </a:lnTo>
                  <a:lnTo>
                    <a:pt x="10455" y="10287"/>
                  </a:lnTo>
                  <a:lnTo>
                    <a:pt x="8252" y="8084"/>
                  </a:lnTo>
                  <a:cubicBezTo>
                    <a:pt x="8240" y="8073"/>
                    <a:pt x="8240" y="8061"/>
                    <a:pt x="8240" y="8061"/>
                  </a:cubicBezTo>
                  <a:cubicBezTo>
                    <a:pt x="8240" y="8049"/>
                    <a:pt x="8240" y="8049"/>
                    <a:pt x="8252" y="8037"/>
                  </a:cubicBezTo>
                  <a:lnTo>
                    <a:pt x="9014" y="7275"/>
                  </a:lnTo>
                  <a:cubicBezTo>
                    <a:pt x="9026" y="7251"/>
                    <a:pt x="9026" y="7251"/>
                    <a:pt x="9038" y="7251"/>
                  </a:cubicBezTo>
                  <a:close/>
                  <a:moveTo>
                    <a:pt x="11514" y="9716"/>
                  </a:moveTo>
                  <a:lnTo>
                    <a:pt x="11621" y="9835"/>
                  </a:lnTo>
                  <a:cubicBezTo>
                    <a:pt x="11645" y="9847"/>
                    <a:pt x="11645" y="9882"/>
                    <a:pt x="11633" y="9894"/>
                  </a:cubicBezTo>
                  <a:lnTo>
                    <a:pt x="10871" y="10656"/>
                  </a:lnTo>
                  <a:cubicBezTo>
                    <a:pt x="10859" y="10668"/>
                    <a:pt x="10859" y="10668"/>
                    <a:pt x="10836" y="10668"/>
                  </a:cubicBezTo>
                  <a:cubicBezTo>
                    <a:pt x="10824" y="10668"/>
                    <a:pt x="10824" y="10668"/>
                    <a:pt x="10812" y="10656"/>
                  </a:cubicBezTo>
                  <a:lnTo>
                    <a:pt x="10693" y="10537"/>
                  </a:lnTo>
                  <a:lnTo>
                    <a:pt x="11514" y="9716"/>
                  </a:lnTo>
                  <a:close/>
                  <a:moveTo>
                    <a:pt x="656" y="0"/>
                  </a:moveTo>
                  <a:cubicBezTo>
                    <a:pt x="299" y="0"/>
                    <a:pt x="1" y="298"/>
                    <a:pt x="1" y="655"/>
                  </a:cubicBezTo>
                  <a:lnTo>
                    <a:pt x="1" y="8715"/>
                  </a:lnTo>
                  <a:cubicBezTo>
                    <a:pt x="1" y="8942"/>
                    <a:pt x="180" y="9132"/>
                    <a:pt x="418" y="9132"/>
                  </a:cubicBezTo>
                  <a:lnTo>
                    <a:pt x="5859" y="9132"/>
                  </a:lnTo>
                  <a:cubicBezTo>
                    <a:pt x="5954" y="9132"/>
                    <a:pt x="6037" y="9061"/>
                    <a:pt x="6037" y="8954"/>
                  </a:cubicBezTo>
                  <a:cubicBezTo>
                    <a:pt x="6037" y="8846"/>
                    <a:pt x="5954" y="8775"/>
                    <a:pt x="5859" y="8775"/>
                  </a:cubicBezTo>
                  <a:lnTo>
                    <a:pt x="418" y="8775"/>
                  </a:lnTo>
                  <a:cubicBezTo>
                    <a:pt x="394" y="8775"/>
                    <a:pt x="358" y="8739"/>
                    <a:pt x="358" y="8715"/>
                  </a:cubicBezTo>
                  <a:lnTo>
                    <a:pt x="358" y="1631"/>
                  </a:lnTo>
                  <a:lnTo>
                    <a:pt x="2787" y="1631"/>
                  </a:lnTo>
                  <a:lnTo>
                    <a:pt x="2704" y="1727"/>
                  </a:lnTo>
                  <a:cubicBezTo>
                    <a:pt x="1346" y="3072"/>
                    <a:pt x="1346" y="5298"/>
                    <a:pt x="2704" y="6668"/>
                  </a:cubicBezTo>
                  <a:cubicBezTo>
                    <a:pt x="3382" y="7346"/>
                    <a:pt x="4275" y="7692"/>
                    <a:pt x="5168" y="7692"/>
                  </a:cubicBezTo>
                  <a:cubicBezTo>
                    <a:pt x="5883" y="7692"/>
                    <a:pt x="6597" y="7465"/>
                    <a:pt x="7204" y="7037"/>
                  </a:cubicBezTo>
                  <a:lnTo>
                    <a:pt x="7978" y="7811"/>
                  </a:lnTo>
                  <a:cubicBezTo>
                    <a:pt x="7919" y="7882"/>
                    <a:pt x="7883" y="7977"/>
                    <a:pt x="7883" y="8061"/>
                  </a:cubicBezTo>
                  <a:cubicBezTo>
                    <a:pt x="7883" y="8168"/>
                    <a:pt x="7919" y="8275"/>
                    <a:pt x="8002" y="8346"/>
                  </a:cubicBezTo>
                  <a:lnTo>
                    <a:pt x="8443" y="8787"/>
                  </a:lnTo>
                  <a:lnTo>
                    <a:pt x="6609" y="8787"/>
                  </a:lnTo>
                  <a:cubicBezTo>
                    <a:pt x="6514" y="8787"/>
                    <a:pt x="6430" y="8870"/>
                    <a:pt x="6430" y="8966"/>
                  </a:cubicBezTo>
                  <a:cubicBezTo>
                    <a:pt x="6430" y="9073"/>
                    <a:pt x="6514" y="9144"/>
                    <a:pt x="6609" y="9144"/>
                  </a:cubicBezTo>
                  <a:lnTo>
                    <a:pt x="8800" y="9144"/>
                  </a:lnTo>
                  <a:lnTo>
                    <a:pt x="10562" y="10906"/>
                  </a:lnTo>
                  <a:cubicBezTo>
                    <a:pt x="10633" y="10978"/>
                    <a:pt x="10740" y="11025"/>
                    <a:pt x="10836" y="11025"/>
                  </a:cubicBezTo>
                  <a:cubicBezTo>
                    <a:pt x="10943" y="11025"/>
                    <a:pt x="11050" y="10978"/>
                    <a:pt x="11121" y="10906"/>
                  </a:cubicBezTo>
                  <a:lnTo>
                    <a:pt x="11883" y="10144"/>
                  </a:lnTo>
                  <a:cubicBezTo>
                    <a:pt x="12026" y="9978"/>
                    <a:pt x="12026" y="9728"/>
                    <a:pt x="11872" y="9585"/>
                  </a:cubicBezTo>
                  <a:lnTo>
                    <a:pt x="11062" y="8775"/>
                  </a:lnTo>
                  <a:lnTo>
                    <a:pt x="11062" y="8727"/>
                  </a:lnTo>
                  <a:lnTo>
                    <a:pt x="11062" y="7025"/>
                  </a:lnTo>
                  <a:cubicBezTo>
                    <a:pt x="11062" y="6918"/>
                    <a:pt x="10990" y="6846"/>
                    <a:pt x="10883" y="6846"/>
                  </a:cubicBezTo>
                  <a:cubicBezTo>
                    <a:pt x="10776" y="6846"/>
                    <a:pt x="10705" y="6918"/>
                    <a:pt x="10705" y="7025"/>
                  </a:cubicBezTo>
                  <a:lnTo>
                    <a:pt x="10705" y="8430"/>
                  </a:lnTo>
                  <a:lnTo>
                    <a:pt x="9312" y="7037"/>
                  </a:lnTo>
                  <a:cubicBezTo>
                    <a:pt x="9233" y="6958"/>
                    <a:pt x="9132" y="6919"/>
                    <a:pt x="9034" y="6919"/>
                  </a:cubicBezTo>
                  <a:cubicBezTo>
                    <a:pt x="8939" y="6919"/>
                    <a:pt x="8846" y="6955"/>
                    <a:pt x="8776" y="7025"/>
                  </a:cubicBezTo>
                  <a:lnTo>
                    <a:pt x="8002" y="6251"/>
                  </a:lnTo>
                  <a:cubicBezTo>
                    <a:pt x="8978" y="4882"/>
                    <a:pt x="8859" y="2953"/>
                    <a:pt x="7633" y="1738"/>
                  </a:cubicBezTo>
                  <a:lnTo>
                    <a:pt x="7550" y="1643"/>
                  </a:lnTo>
                  <a:lnTo>
                    <a:pt x="10705" y="1643"/>
                  </a:lnTo>
                  <a:lnTo>
                    <a:pt x="10705" y="6251"/>
                  </a:lnTo>
                  <a:cubicBezTo>
                    <a:pt x="10705" y="6346"/>
                    <a:pt x="10776" y="6429"/>
                    <a:pt x="10883" y="6429"/>
                  </a:cubicBezTo>
                  <a:cubicBezTo>
                    <a:pt x="10990" y="6429"/>
                    <a:pt x="11062" y="6346"/>
                    <a:pt x="11062" y="6251"/>
                  </a:cubicBezTo>
                  <a:lnTo>
                    <a:pt x="11062" y="655"/>
                  </a:lnTo>
                  <a:cubicBezTo>
                    <a:pt x="11062" y="298"/>
                    <a:pt x="10764" y="0"/>
                    <a:pt x="10407" y="0"/>
                  </a:cubicBezTo>
                  <a:lnTo>
                    <a:pt x="8812" y="0"/>
                  </a:lnTo>
                  <a:cubicBezTo>
                    <a:pt x="8716" y="0"/>
                    <a:pt x="8633" y="72"/>
                    <a:pt x="8633" y="179"/>
                  </a:cubicBezTo>
                  <a:cubicBezTo>
                    <a:pt x="8633" y="274"/>
                    <a:pt x="8716" y="357"/>
                    <a:pt x="8812" y="357"/>
                  </a:cubicBezTo>
                  <a:lnTo>
                    <a:pt x="10407" y="357"/>
                  </a:lnTo>
                  <a:cubicBezTo>
                    <a:pt x="10574" y="357"/>
                    <a:pt x="10705" y="488"/>
                    <a:pt x="10705" y="655"/>
                  </a:cubicBezTo>
                  <a:lnTo>
                    <a:pt x="10705" y="1286"/>
                  </a:lnTo>
                  <a:lnTo>
                    <a:pt x="7109" y="1286"/>
                  </a:lnTo>
                  <a:cubicBezTo>
                    <a:pt x="6520" y="899"/>
                    <a:pt x="5841" y="706"/>
                    <a:pt x="5165" y="706"/>
                  </a:cubicBezTo>
                  <a:cubicBezTo>
                    <a:pt x="4490" y="706"/>
                    <a:pt x="3817" y="899"/>
                    <a:pt x="3239" y="1286"/>
                  </a:cubicBezTo>
                  <a:lnTo>
                    <a:pt x="358" y="1286"/>
                  </a:lnTo>
                  <a:lnTo>
                    <a:pt x="358" y="655"/>
                  </a:lnTo>
                  <a:cubicBezTo>
                    <a:pt x="358" y="488"/>
                    <a:pt x="501" y="357"/>
                    <a:pt x="656" y="357"/>
                  </a:cubicBezTo>
                  <a:lnTo>
                    <a:pt x="8062" y="357"/>
                  </a:lnTo>
                  <a:cubicBezTo>
                    <a:pt x="8157" y="357"/>
                    <a:pt x="8240" y="274"/>
                    <a:pt x="8240" y="179"/>
                  </a:cubicBezTo>
                  <a:cubicBezTo>
                    <a:pt x="8240" y="72"/>
                    <a:pt x="8157" y="0"/>
                    <a:pt x="80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87" name="Google Shape;13097;p60"/>
            <p:cNvSpPr/>
            <p:nvPr/>
          </p:nvSpPr>
          <p:spPr>
            <a:xfrm>
              <a:off x="2937814" y="4300215"/>
              <a:ext cx="11768" cy="11418"/>
            </a:xfrm>
            <a:custGeom>
              <a:avLst/>
              <a:gdLst/>
              <a:ahLst/>
              <a:cxnLst/>
              <a:rect l="l" t="t" r="r" b="b"/>
              <a:pathLst>
                <a:path w="370" h="359" extrusionOk="0">
                  <a:moveTo>
                    <a:pt x="191" y="1"/>
                  </a:moveTo>
                  <a:cubicBezTo>
                    <a:pt x="84" y="1"/>
                    <a:pt x="0" y="72"/>
                    <a:pt x="0" y="179"/>
                  </a:cubicBezTo>
                  <a:cubicBezTo>
                    <a:pt x="0" y="263"/>
                    <a:pt x="84" y="358"/>
                    <a:pt x="191" y="358"/>
                  </a:cubicBezTo>
                  <a:cubicBezTo>
                    <a:pt x="286" y="358"/>
                    <a:pt x="370" y="287"/>
                    <a:pt x="370" y="179"/>
                  </a:cubicBezTo>
                  <a:cubicBezTo>
                    <a:pt x="370" y="72"/>
                    <a:pt x="286" y="1"/>
                    <a:pt x="19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88" name="Google Shape;13098;p60"/>
            <p:cNvSpPr/>
            <p:nvPr/>
          </p:nvSpPr>
          <p:spPr>
            <a:xfrm>
              <a:off x="2952572" y="4300215"/>
              <a:ext cx="11386" cy="11418"/>
            </a:xfrm>
            <a:custGeom>
              <a:avLst/>
              <a:gdLst/>
              <a:ahLst/>
              <a:cxnLst/>
              <a:rect l="l" t="t" r="r" b="b"/>
              <a:pathLst>
                <a:path w="358" h="359" extrusionOk="0">
                  <a:moveTo>
                    <a:pt x="179" y="1"/>
                  </a:moveTo>
                  <a:cubicBezTo>
                    <a:pt x="84" y="1"/>
                    <a:pt x="1" y="72"/>
                    <a:pt x="1" y="179"/>
                  </a:cubicBezTo>
                  <a:cubicBezTo>
                    <a:pt x="1" y="263"/>
                    <a:pt x="84" y="358"/>
                    <a:pt x="179" y="358"/>
                  </a:cubicBezTo>
                  <a:cubicBezTo>
                    <a:pt x="287" y="358"/>
                    <a:pt x="358" y="287"/>
                    <a:pt x="358" y="179"/>
                  </a:cubicBezTo>
                  <a:cubicBezTo>
                    <a:pt x="358" y="72"/>
                    <a:pt x="275" y="1"/>
                    <a:pt x="17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89" name="Google Shape;13099;p60"/>
            <p:cNvSpPr/>
            <p:nvPr/>
          </p:nvSpPr>
          <p:spPr>
            <a:xfrm>
              <a:off x="2967361" y="4300215"/>
              <a:ext cx="11386" cy="11418"/>
            </a:xfrm>
            <a:custGeom>
              <a:avLst/>
              <a:gdLst/>
              <a:ahLst/>
              <a:cxnLst/>
              <a:rect l="l" t="t" r="r" b="b"/>
              <a:pathLst>
                <a:path w="358" h="359" extrusionOk="0">
                  <a:moveTo>
                    <a:pt x="179" y="1"/>
                  </a:moveTo>
                  <a:cubicBezTo>
                    <a:pt x="72" y="1"/>
                    <a:pt x="0" y="72"/>
                    <a:pt x="0" y="179"/>
                  </a:cubicBezTo>
                  <a:cubicBezTo>
                    <a:pt x="0" y="263"/>
                    <a:pt x="72" y="358"/>
                    <a:pt x="179" y="358"/>
                  </a:cubicBezTo>
                  <a:cubicBezTo>
                    <a:pt x="286" y="358"/>
                    <a:pt x="357" y="287"/>
                    <a:pt x="357" y="179"/>
                  </a:cubicBezTo>
                  <a:cubicBezTo>
                    <a:pt x="345" y="72"/>
                    <a:pt x="262" y="1"/>
                    <a:pt x="17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90" name="Google Shape;13100;p60"/>
            <p:cNvSpPr/>
            <p:nvPr/>
          </p:nvSpPr>
          <p:spPr>
            <a:xfrm>
              <a:off x="3016563" y="4424063"/>
              <a:ext cx="11418" cy="11386"/>
            </a:xfrm>
            <a:custGeom>
              <a:avLst/>
              <a:gdLst/>
              <a:ahLst/>
              <a:cxnLst/>
              <a:rect l="l" t="t" r="r" b="b"/>
              <a:pathLst>
                <a:path w="359" h="358" extrusionOk="0">
                  <a:moveTo>
                    <a:pt x="180" y="0"/>
                  </a:moveTo>
                  <a:cubicBezTo>
                    <a:pt x="72" y="0"/>
                    <a:pt x="1" y="84"/>
                    <a:pt x="1" y="179"/>
                  </a:cubicBezTo>
                  <a:cubicBezTo>
                    <a:pt x="1" y="286"/>
                    <a:pt x="72" y="357"/>
                    <a:pt x="180" y="357"/>
                  </a:cubicBezTo>
                  <a:cubicBezTo>
                    <a:pt x="287" y="357"/>
                    <a:pt x="358" y="286"/>
                    <a:pt x="358" y="179"/>
                  </a:cubicBezTo>
                  <a:cubicBezTo>
                    <a:pt x="358" y="84"/>
                    <a:pt x="287" y="0"/>
                    <a:pt x="18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91" name="Google Shape;13101;p60"/>
            <p:cNvSpPr/>
            <p:nvPr/>
          </p:nvSpPr>
          <p:spPr>
            <a:xfrm>
              <a:off x="3016563" y="4442606"/>
              <a:ext cx="11418" cy="11386"/>
            </a:xfrm>
            <a:custGeom>
              <a:avLst/>
              <a:gdLst/>
              <a:ahLst/>
              <a:cxnLst/>
              <a:rect l="l" t="t" r="r" b="b"/>
              <a:pathLst>
                <a:path w="359" h="358" extrusionOk="0">
                  <a:moveTo>
                    <a:pt x="180" y="1"/>
                  </a:moveTo>
                  <a:cubicBezTo>
                    <a:pt x="72" y="1"/>
                    <a:pt x="1" y="72"/>
                    <a:pt x="1" y="179"/>
                  </a:cubicBezTo>
                  <a:cubicBezTo>
                    <a:pt x="1" y="286"/>
                    <a:pt x="72" y="358"/>
                    <a:pt x="180" y="358"/>
                  </a:cubicBezTo>
                  <a:cubicBezTo>
                    <a:pt x="287" y="358"/>
                    <a:pt x="358" y="286"/>
                    <a:pt x="358" y="179"/>
                  </a:cubicBezTo>
                  <a:cubicBezTo>
                    <a:pt x="358" y="72"/>
                    <a:pt x="287" y="1"/>
                    <a:pt x="18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92" name="Google Shape;13102;p60"/>
            <p:cNvSpPr/>
            <p:nvPr/>
          </p:nvSpPr>
          <p:spPr>
            <a:xfrm>
              <a:off x="3032498" y="4424063"/>
              <a:ext cx="11768" cy="11386"/>
            </a:xfrm>
            <a:custGeom>
              <a:avLst/>
              <a:gdLst/>
              <a:ahLst/>
              <a:cxnLst/>
              <a:rect l="l" t="t" r="r" b="b"/>
              <a:pathLst>
                <a:path w="370" h="358" extrusionOk="0">
                  <a:moveTo>
                    <a:pt x="191" y="0"/>
                  </a:moveTo>
                  <a:cubicBezTo>
                    <a:pt x="83" y="0"/>
                    <a:pt x="0" y="84"/>
                    <a:pt x="0" y="179"/>
                  </a:cubicBezTo>
                  <a:cubicBezTo>
                    <a:pt x="0" y="286"/>
                    <a:pt x="83" y="357"/>
                    <a:pt x="191" y="357"/>
                  </a:cubicBezTo>
                  <a:cubicBezTo>
                    <a:pt x="286" y="357"/>
                    <a:pt x="369" y="286"/>
                    <a:pt x="369" y="179"/>
                  </a:cubicBezTo>
                  <a:cubicBezTo>
                    <a:pt x="369" y="84"/>
                    <a:pt x="274" y="0"/>
                    <a:pt x="19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93" name="Google Shape;13103;p60"/>
            <p:cNvSpPr/>
            <p:nvPr/>
          </p:nvSpPr>
          <p:spPr>
            <a:xfrm>
              <a:off x="3032498" y="4442606"/>
              <a:ext cx="11768" cy="11386"/>
            </a:xfrm>
            <a:custGeom>
              <a:avLst/>
              <a:gdLst/>
              <a:ahLst/>
              <a:cxnLst/>
              <a:rect l="l" t="t" r="r" b="b"/>
              <a:pathLst>
                <a:path w="370" h="358" extrusionOk="0">
                  <a:moveTo>
                    <a:pt x="191" y="1"/>
                  </a:moveTo>
                  <a:cubicBezTo>
                    <a:pt x="83" y="1"/>
                    <a:pt x="0" y="72"/>
                    <a:pt x="0" y="179"/>
                  </a:cubicBezTo>
                  <a:cubicBezTo>
                    <a:pt x="0" y="286"/>
                    <a:pt x="83" y="358"/>
                    <a:pt x="191" y="358"/>
                  </a:cubicBezTo>
                  <a:cubicBezTo>
                    <a:pt x="286" y="358"/>
                    <a:pt x="369" y="286"/>
                    <a:pt x="369" y="179"/>
                  </a:cubicBezTo>
                  <a:cubicBezTo>
                    <a:pt x="369" y="72"/>
                    <a:pt x="274" y="1"/>
                    <a:pt x="19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94" name="Google Shape;13104;p60"/>
            <p:cNvSpPr/>
            <p:nvPr/>
          </p:nvSpPr>
          <p:spPr>
            <a:xfrm>
              <a:off x="3016213" y="4357527"/>
              <a:ext cx="112494" cy="111636"/>
            </a:xfrm>
            <a:custGeom>
              <a:avLst/>
              <a:gdLst/>
              <a:ahLst/>
              <a:cxnLst/>
              <a:rect l="l" t="t" r="r" b="b"/>
              <a:pathLst>
                <a:path w="3537" h="3510" extrusionOk="0">
                  <a:moveTo>
                    <a:pt x="2250" y="354"/>
                  </a:moveTo>
                  <a:lnTo>
                    <a:pt x="2096" y="1080"/>
                  </a:lnTo>
                  <a:lnTo>
                    <a:pt x="1357" y="913"/>
                  </a:lnTo>
                  <a:cubicBezTo>
                    <a:pt x="1336" y="909"/>
                    <a:pt x="1315" y="907"/>
                    <a:pt x="1293" y="907"/>
                  </a:cubicBezTo>
                  <a:cubicBezTo>
                    <a:pt x="1193" y="907"/>
                    <a:pt x="1093" y="950"/>
                    <a:pt x="1024" y="1009"/>
                  </a:cubicBezTo>
                  <a:cubicBezTo>
                    <a:pt x="929" y="1104"/>
                    <a:pt x="905" y="1211"/>
                    <a:pt x="929" y="1342"/>
                  </a:cubicBezTo>
                  <a:lnTo>
                    <a:pt x="953" y="1366"/>
                  </a:lnTo>
                  <a:lnTo>
                    <a:pt x="369" y="818"/>
                  </a:lnTo>
                  <a:lnTo>
                    <a:pt x="2250" y="354"/>
                  </a:lnTo>
                  <a:close/>
                  <a:moveTo>
                    <a:pt x="1274" y="1259"/>
                  </a:moveTo>
                  <a:lnTo>
                    <a:pt x="2036" y="1425"/>
                  </a:lnTo>
                  <a:lnTo>
                    <a:pt x="1869" y="2259"/>
                  </a:lnTo>
                  <a:lnTo>
                    <a:pt x="1429" y="1830"/>
                  </a:lnTo>
                  <a:lnTo>
                    <a:pt x="1274" y="1259"/>
                  </a:lnTo>
                  <a:close/>
                  <a:moveTo>
                    <a:pt x="2369" y="1521"/>
                  </a:moveTo>
                  <a:lnTo>
                    <a:pt x="3167" y="1699"/>
                  </a:lnTo>
                  <a:lnTo>
                    <a:pt x="1715" y="3152"/>
                  </a:lnTo>
                  <a:lnTo>
                    <a:pt x="1548" y="2449"/>
                  </a:lnTo>
                  <a:lnTo>
                    <a:pt x="1607" y="2509"/>
                  </a:lnTo>
                  <a:cubicBezTo>
                    <a:pt x="1679" y="2568"/>
                    <a:pt x="1774" y="2616"/>
                    <a:pt x="1857" y="2616"/>
                  </a:cubicBezTo>
                  <a:cubicBezTo>
                    <a:pt x="1893" y="2616"/>
                    <a:pt x="1929" y="2616"/>
                    <a:pt x="1965" y="2604"/>
                  </a:cubicBezTo>
                  <a:cubicBezTo>
                    <a:pt x="2084" y="2557"/>
                    <a:pt x="2191" y="2473"/>
                    <a:pt x="2203" y="2330"/>
                  </a:cubicBezTo>
                  <a:lnTo>
                    <a:pt x="2369" y="1521"/>
                  </a:lnTo>
                  <a:close/>
                  <a:moveTo>
                    <a:pt x="2239" y="0"/>
                  </a:moveTo>
                  <a:cubicBezTo>
                    <a:pt x="2211" y="0"/>
                    <a:pt x="2183" y="3"/>
                    <a:pt x="2155" y="9"/>
                  </a:cubicBezTo>
                  <a:lnTo>
                    <a:pt x="274" y="473"/>
                  </a:lnTo>
                  <a:cubicBezTo>
                    <a:pt x="167" y="509"/>
                    <a:pt x="60" y="604"/>
                    <a:pt x="24" y="723"/>
                  </a:cubicBezTo>
                  <a:cubicBezTo>
                    <a:pt x="0" y="842"/>
                    <a:pt x="24" y="985"/>
                    <a:pt x="119" y="1068"/>
                  </a:cubicBezTo>
                  <a:lnTo>
                    <a:pt x="1084" y="2009"/>
                  </a:lnTo>
                  <a:lnTo>
                    <a:pt x="1369" y="3223"/>
                  </a:lnTo>
                  <a:cubicBezTo>
                    <a:pt x="1393" y="3342"/>
                    <a:pt x="1488" y="3450"/>
                    <a:pt x="1619" y="3497"/>
                  </a:cubicBezTo>
                  <a:cubicBezTo>
                    <a:pt x="1655" y="3509"/>
                    <a:pt x="1679" y="3509"/>
                    <a:pt x="1726" y="3509"/>
                  </a:cubicBezTo>
                  <a:cubicBezTo>
                    <a:pt x="1810" y="3509"/>
                    <a:pt x="1905" y="3473"/>
                    <a:pt x="1976" y="3402"/>
                  </a:cubicBezTo>
                  <a:lnTo>
                    <a:pt x="3441" y="1949"/>
                  </a:lnTo>
                  <a:cubicBezTo>
                    <a:pt x="3512" y="1842"/>
                    <a:pt x="3536" y="1711"/>
                    <a:pt x="3512" y="1592"/>
                  </a:cubicBezTo>
                  <a:cubicBezTo>
                    <a:pt x="3477" y="1473"/>
                    <a:pt x="3381" y="1366"/>
                    <a:pt x="3239" y="1342"/>
                  </a:cubicBezTo>
                  <a:lnTo>
                    <a:pt x="2441" y="1152"/>
                  </a:lnTo>
                  <a:lnTo>
                    <a:pt x="2584" y="425"/>
                  </a:lnTo>
                  <a:cubicBezTo>
                    <a:pt x="2619" y="306"/>
                    <a:pt x="2572" y="187"/>
                    <a:pt x="2488" y="104"/>
                  </a:cubicBezTo>
                  <a:cubicBezTo>
                    <a:pt x="2416" y="31"/>
                    <a:pt x="2329" y="0"/>
                    <a:pt x="223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95" name="Google Shape;13105;p60"/>
            <p:cNvSpPr/>
            <p:nvPr/>
          </p:nvSpPr>
          <p:spPr>
            <a:xfrm>
              <a:off x="2937051" y="4499791"/>
              <a:ext cx="14439" cy="11386"/>
            </a:xfrm>
            <a:custGeom>
              <a:avLst/>
              <a:gdLst/>
              <a:ahLst/>
              <a:cxnLst/>
              <a:rect l="l" t="t" r="r" b="b"/>
              <a:pathLst>
                <a:path w="454" h="358" extrusionOk="0">
                  <a:moveTo>
                    <a:pt x="179" y="0"/>
                  </a:moveTo>
                  <a:cubicBezTo>
                    <a:pt x="72" y="0"/>
                    <a:pt x="1" y="72"/>
                    <a:pt x="1" y="179"/>
                  </a:cubicBezTo>
                  <a:cubicBezTo>
                    <a:pt x="1" y="286"/>
                    <a:pt x="96" y="358"/>
                    <a:pt x="179" y="358"/>
                  </a:cubicBezTo>
                  <a:lnTo>
                    <a:pt x="274" y="358"/>
                  </a:lnTo>
                  <a:cubicBezTo>
                    <a:pt x="370" y="358"/>
                    <a:pt x="453" y="286"/>
                    <a:pt x="453" y="179"/>
                  </a:cubicBezTo>
                  <a:cubicBezTo>
                    <a:pt x="453" y="72"/>
                    <a:pt x="370" y="0"/>
                    <a:pt x="27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96" name="Google Shape;13106;p60"/>
            <p:cNvSpPr/>
            <p:nvPr/>
          </p:nvSpPr>
          <p:spPr>
            <a:xfrm>
              <a:off x="2953717" y="4499791"/>
              <a:ext cx="30310" cy="11386"/>
            </a:xfrm>
            <a:custGeom>
              <a:avLst/>
              <a:gdLst/>
              <a:ahLst/>
              <a:cxnLst/>
              <a:rect l="l" t="t" r="r" b="b"/>
              <a:pathLst>
                <a:path w="953" h="358" extrusionOk="0">
                  <a:moveTo>
                    <a:pt x="179" y="0"/>
                  </a:moveTo>
                  <a:cubicBezTo>
                    <a:pt x="72" y="0"/>
                    <a:pt x="1" y="84"/>
                    <a:pt x="1" y="179"/>
                  </a:cubicBezTo>
                  <a:cubicBezTo>
                    <a:pt x="1" y="286"/>
                    <a:pt x="72" y="358"/>
                    <a:pt x="179" y="358"/>
                  </a:cubicBezTo>
                  <a:lnTo>
                    <a:pt x="774" y="358"/>
                  </a:lnTo>
                  <a:cubicBezTo>
                    <a:pt x="882" y="358"/>
                    <a:pt x="953" y="286"/>
                    <a:pt x="953" y="179"/>
                  </a:cubicBezTo>
                  <a:cubicBezTo>
                    <a:pt x="953" y="96"/>
                    <a:pt x="858" y="0"/>
                    <a:pt x="77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97" name="Google Shape;13107;p60"/>
            <p:cNvSpPr/>
            <p:nvPr/>
          </p:nvSpPr>
          <p:spPr>
            <a:xfrm>
              <a:off x="2937051" y="4514930"/>
              <a:ext cx="46976" cy="11386"/>
            </a:xfrm>
            <a:custGeom>
              <a:avLst/>
              <a:gdLst/>
              <a:ahLst/>
              <a:cxnLst/>
              <a:rect l="l" t="t" r="r" b="b"/>
              <a:pathLst>
                <a:path w="1477" h="358" extrusionOk="0">
                  <a:moveTo>
                    <a:pt x="179" y="1"/>
                  </a:moveTo>
                  <a:cubicBezTo>
                    <a:pt x="72" y="1"/>
                    <a:pt x="1" y="84"/>
                    <a:pt x="1" y="179"/>
                  </a:cubicBezTo>
                  <a:cubicBezTo>
                    <a:pt x="1" y="286"/>
                    <a:pt x="72" y="358"/>
                    <a:pt x="179" y="358"/>
                  </a:cubicBezTo>
                  <a:lnTo>
                    <a:pt x="1298" y="358"/>
                  </a:lnTo>
                  <a:cubicBezTo>
                    <a:pt x="1406" y="358"/>
                    <a:pt x="1477" y="286"/>
                    <a:pt x="1477" y="179"/>
                  </a:cubicBezTo>
                  <a:cubicBezTo>
                    <a:pt x="1477" y="84"/>
                    <a:pt x="1382" y="1"/>
                    <a:pt x="12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98" name="Google Shape;13108;p60"/>
            <p:cNvSpPr/>
            <p:nvPr/>
          </p:nvSpPr>
          <p:spPr>
            <a:xfrm>
              <a:off x="2937051" y="4529719"/>
              <a:ext cx="46976" cy="11386"/>
            </a:xfrm>
            <a:custGeom>
              <a:avLst/>
              <a:gdLst/>
              <a:ahLst/>
              <a:cxnLst/>
              <a:rect l="l" t="t" r="r" b="b"/>
              <a:pathLst>
                <a:path w="1477" h="358" extrusionOk="0">
                  <a:moveTo>
                    <a:pt x="179" y="0"/>
                  </a:moveTo>
                  <a:cubicBezTo>
                    <a:pt x="72" y="0"/>
                    <a:pt x="1" y="71"/>
                    <a:pt x="1" y="179"/>
                  </a:cubicBezTo>
                  <a:cubicBezTo>
                    <a:pt x="1" y="286"/>
                    <a:pt x="72" y="357"/>
                    <a:pt x="179" y="357"/>
                  </a:cubicBezTo>
                  <a:lnTo>
                    <a:pt x="1298" y="357"/>
                  </a:lnTo>
                  <a:cubicBezTo>
                    <a:pt x="1406" y="357"/>
                    <a:pt x="1477" y="286"/>
                    <a:pt x="1477" y="179"/>
                  </a:cubicBezTo>
                  <a:cubicBezTo>
                    <a:pt x="1477" y="71"/>
                    <a:pt x="1382" y="0"/>
                    <a:pt x="129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99" name="Google Shape;13109;p60"/>
            <p:cNvSpPr/>
            <p:nvPr/>
          </p:nvSpPr>
          <p:spPr>
            <a:xfrm>
              <a:off x="3213881" y="4343787"/>
              <a:ext cx="11386" cy="126488"/>
            </a:xfrm>
            <a:custGeom>
              <a:avLst/>
              <a:gdLst/>
              <a:ahLst/>
              <a:cxnLst/>
              <a:rect l="l" t="t" r="r" b="b"/>
              <a:pathLst>
                <a:path w="358" h="3977" extrusionOk="0">
                  <a:moveTo>
                    <a:pt x="179" y="0"/>
                  </a:moveTo>
                  <a:cubicBezTo>
                    <a:pt x="83" y="0"/>
                    <a:pt x="0" y="83"/>
                    <a:pt x="0" y="179"/>
                  </a:cubicBezTo>
                  <a:lnTo>
                    <a:pt x="0" y="3798"/>
                  </a:lnTo>
                  <a:cubicBezTo>
                    <a:pt x="0" y="3893"/>
                    <a:pt x="83" y="3977"/>
                    <a:pt x="179" y="3977"/>
                  </a:cubicBezTo>
                  <a:cubicBezTo>
                    <a:pt x="286" y="3977"/>
                    <a:pt x="357" y="3893"/>
                    <a:pt x="357" y="3798"/>
                  </a:cubicBezTo>
                  <a:lnTo>
                    <a:pt x="357" y="179"/>
                  </a:lnTo>
                  <a:cubicBezTo>
                    <a:pt x="357" y="72"/>
                    <a:pt x="286" y="0"/>
                    <a:pt x="17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100" name="Google Shape;13110;p60"/>
          <p:cNvGrpSpPr/>
          <p:nvPr/>
        </p:nvGrpSpPr>
        <p:grpSpPr>
          <a:xfrm>
            <a:off x="6967905" y="5852442"/>
            <a:ext cx="485460" cy="349828"/>
            <a:chOff x="3933342" y="4315767"/>
            <a:chExt cx="383632" cy="276449"/>
          </a:xfrm>
          <a:solidFill>
            <a:srgbClr val="0D4D98"/>
          </a:solidFill>
        </p:grpSpPr>
        <p:sp>
          <p:nvSpPr>
            <p:cNvPr id="1101" name="Google Shape;13111;p60"/>
            <p:cNvSpPr/>
            <p:nvPr/>
          </p:nvSpPr>
          <p:spPr>
            <a:xfrm>
              <a:off x="3933342" y="4315767"/>
              <a:ext cx="383632" cy="276449"/>
            </a:xfrm>
            <a:custGeom>
              <a:avLst/>
              <a:gdLst/>
              <a:ahLst/>
              <a:cxnLst/>
              <a:rect l="l" t="t" r="r" b="b"/>
              <a:pathLst>
                <a:path w="12062" h="8692" extrusionOk="0">
                  <a:moveTo>
                    <a:pt x="2061" y="369"/>
                  </a:moveTo>
                  <a:cubicBezTo>
                    <a:pt x="2120" y="369"/>
                    <a:pt x="2168" y="417"/>
                    <a:pt x="2168" y="476"/>
                  </a:cubicBezTo>
                  <a:lnTo>
                    <a:pt x="2168" y="845"/>
                  </a:lnTo>
                  <a:lnTo>
                    <a:pt x="1406" y="845"/>
                  </a:lnTo>
                  <a:lnTo>
                    <a:pt x="1406" y="476"/>
                  </a:lnTo>
                  <a:cubicBezTo>
                    <a:pt x="1406" y="417"/>
                    <a:pt x="1454" y="369"/>
                    <a:pt x="1513" y="369"/>
                  </a:cubicBezTo>
                  <a:close/>
                  <a:moveTo>
                    <a:pt x="10824" y="1262"/>
                  </a:moveTo>
                  <a:cubicBezTo>
                    <a:pt x="10883" y="1262"/>
                    <a:pt x="10931" y="1310"/>
                    <a:pt x="10931" y="1369"/>
                  </a:cubicBezTo>
                  <a:lnTo>
                    <a:pt x="10943" y="1715"/>
                  </a:lnTo>
                  <a:lnTo>
                    <a:pt x="9490" y="1715"/>
                  </a:lnTo>
                  <a:lnTo>
                    <a:pt x="9490" y="1369"/>
                  </a:lnTo>
                  <a:cubicBezTo>
                    <a:pt x="9490" y="1310"/>
                    <a:pt x="9526" y="1262"/>
                    <a:pt x="9586" y="1262"/>
                  </a:cubicBezTo>
                  <a:close/>
                  <a:moveTo>
                    <a:pt x="1513" y="0"/>
                  </a:moveTo>
                  <a:cubicBezTo>
                    <a:pt x="1251" y="0"/>
                    <a:pt x="1049" y="214"/>
                    <a:pt x="1049" y="464"/>
                  </a:cubicBezTo>
                  <a:lnTo>
                    <a:pt x="1049" y="833"/>
                  </a:lnTo>
                  <a:lnTo>
                    <a:pt x="894" y="833"/>
                  </a:lnTo>
                  <a:cubicBezTo>
                    <a:pt x="692" y="833"/>
                    <a:pt x="489" y="905"/>
                    <a:pt x="334" y="1048"/>
                  </a:cubicBezTo>
                  <a:cubicBezTo>
                    <a:pt x="263" y="1107"/>
                    <a:pt x="239" y="1226"/>
                    <a:pt x="299" y="1298"/>
                  </a:cubicBezTo>
                  <a:cubicBezTo>
                    <a:pt x="332" y="1338"/>
                    <a:pt x="385" y="1360"/>
                    <a:pt x="440" y="1360"/>
                  </a:cubicBezTo>
                  <a:cubicBezTo>
                    <a:pt x="482" y="1360"/>
                    <a:pt x="525" y="1347"/>
                    <a:pt x="561" y="1322"/>
                  </a:cubicBezTo>
                  <a:cubicBezTo>
                    <a:pt x="676" y="1220"/>
                    <a:pt x="791" y="1203"/>
                    <a:pt x="908" y="1203"/>
                  </a:cubicBezTo>
                  <a:cubicBezTo>
                    <a:pt x="966" y="1203"/>
                    <a:pt x="1025" y="1207"/>
                    <a:pt x="1084" y="1207"/>
                  </a:cubicBezTo>
                  <a:cubicBezTo>
                    <a:pt x="1116" y="1207"/>
                    <a:pt x="1148" y="1206"/>
                    <a:pt x="1180" y="1203"/>
                  </a:cubicBezTo>
                  <a:lnTo>
                    <a:pt x="2680" y="1203"/>
                  </a:lnTo>
                  <a:cubicBezTo>
                    <a:pt x="2978" y="1203"/>
                    <a:pt x="3216" y="1441"/>
                    <a:pt x="3216" y="1738"/>
                  </a:cubicBezTo>
                  <a:lnTo>
                    <a:pt x="3216" y="2429"/>
                  </a:lnTo>
                  <a:cubicBezTo>
                    <a:pt x="3216" y="2536"/>
                    <a:pt x="3299" y="2607"/>
                    <a:pt x="3394" y="2607"/>
                  </a:cubicBezTo>
                  <a:cubicBezTo>
                    <a:pt x="3501" y="2607"/>
                    <a:pt x="3573" y="2536"/>
                    <a:pt x="3573" y="2429"/>
                  </a:cubicBezTo>
                  <a:lnTo>
                    <a:pt x="3573" y="2072"/>
                  </a:lnTo>
                  <a:lnTo>
                    <a:pt x="11217" y="2072"/>
                  </a:lnTo>
                  <a:cubicBezTo>
                    <a:pt x="11491" y="2084"/>
                    <a:pt x="11705" y="2322"/>
                    <a:pt x="11705" y="2607"/>
                  </a:cubicBezTo>
                  <a:lnTo>
                    <a:pt x="11705" y="2834"/>
                  </a:lnTo>
                  <a:lnTo>
                    <a:pt x="11395" y="2834"/>
                  </a:lnTo>
                  <a:cubicBezTo>
                    <a:pt x="11288" y="2834"/>
                    <a:pt x="11217" y="2905"/>
                    <a:pt x="11217" y="3012"/>
                  </a:cubicBezTo>
                  <a:cubicBezTo>
                    <a:pt x="11217" y="3108"/>
                    <a:pt x="11288" y="3191"/>
                    <a:pt x="11395" y="3191"/>
                  </a:cubicBezTo>
                  <a:lnTo>
                    <a:pt x="11705" y="3191"/>
                  </a:lnTo>
                  <a:lnTo>
                    <a:pt x="11705" y="7441"/>
                  </a:lnTo>
                  <a:lnTo>
                    <a:pt x="10883" y="7441"/>
                  </a:lnTo>
                  <a:cubicBezTo>
                    <a:pt x="10621" y="7441"/>
                    <a:pt x="10395" y="7215"/>
                    <a:pt x="10395" y="6953"/>
                  </a:cubicBezTo>
                  <a:lnTo>
                    <a:pt x="10395" y="3667"/>
                  </a:lnTo>
                  <a:cubicBezTo>
                    <a:pt x="10395" y="3453"/>
                    <a:pt x="10538" y="3262"/>
                    <a:pt x="10740" y="3203"/>
                  </a:cubicBezTo>
                  <a:cubicBezTo>
                    <a:pt x="10824" y="3167"/>
                    <a:pt x="10883" y="3072"/>
                    <a:pt x="10859" y="2977"/>
                  </a:cubicBezTo>
                  <a:cubicBezTo>
                    <a:pt x="10829" y="2906"/>
                    <a:pt x="10747" y="2852"/>
                    <a:pt x="10672" y="2852"/>
                  </a:cubicBezTo>
                  <a:cubicBezTo>
                    <a:pt x="10659" y="2852"/>
                    <a:pt x="10646" y="2854"/>
                    <a:pt x="10633" y="2858"/>
                  </a:cubicBezTo>
                  <a:cubicBezTo>
                    <a:pt x="10276" y="2965"/>
                    <a:pt x="10038" y="3310"/>
                    <a:pt x="10038" y="3667"/>
                  </a:cubicBezTo>
                  <a:lnTo>
                    <a:pt x="10038" y="6953"/>
                  </a:lnTo>
                  <a:cubicBezTo>
                    <a:pt x="10038" y="7418"/>
                    <a:pt x="10419" y="7799"/>
                    <a:pt x="10883" y="7799"/>
                  </a:cubicBezTo>
                  <a:lnTo>
                    <a:pt x="11705" y="7799"/>
                  </a:lnTo>
                  <a:cubicBezTo>
                    <a:pt x="11705" y="8096"/>
                    <a:pt x="11467" y="8334"/>
                    <a:pt x="11169" y="8334"/>
                  </a:cubicBezTo>
                  <a:lnTo>
                    <a:pt x="3394" y="8334"/>
                  </a:lnTo>
                  <a:cubicBezTo>
                    <a:pt x="3478" y="8227"/>
                    <a:pt x="3537" y="8108"/>
                    <a:pt x="3561" y="7977"/>
                  </a:cubicBezTo>
                  <a:cubicBezTo>
                    <a:pt x="3573" y="7870"/>
                    <a:pt x="3513" y="7787"/>
                    <a:pt x="3430" y="7775"/>
                  </a:cubicBezTo>
                  <a:cubicBezTo>
                    <a:pt x="3414" y="7771"/>
                    <a:pt x="3399" y="7770"/>
                    <a:pt x="3384" y="7770"/>
                  </a:cubicBezTo>
                  <a:cubicBezTo>
                    <a:pt x="3299" y="7770"/>
                    <a:pt x="3236" y="7825"/>
                    <a:pt x="3216" y="7906"/>
                  </a:cubicBezTo>
                  <a:cubicBezTo>
                    <a:pt x="3180" y="8156"/>
                    <a:pt x="2954" y="8334"/>
                    <a:pt x="2704" y="8334"/>
                  </a:cubicBezTo>
                  <a:lnTo>
                    <a:pt x="823" y="8334"/>
                  </a:lnTo>
                  <a:cubicBezTo>
                    <a:pt x="572" y="8287"/>
                    <a:pt x="358" y="8072"/>
                    <a:pt x="358" y="7799"/>
                  </a:cubicBezTo>
                  <a:lnTo>
                    <a:pt x="358" y="2774"/>
                  </a:lnTo>
                  <a:lnTo>
                    <a:pt x="358" y="1834"/>
                  </a:lnTo>
                  <a:cubicBezTo>
                    <a:pt x="358" y="1726"/>
                    <a:pt x="287" y="1655"/>
                    <a:pt x="180" y="1655"/>
                  </a:cubicBezTo>
                  <a:cubicBezTo>
                    <a:pt x="72" y="1655"/>
                    <a:pt x="1" y="1726"/>
                    <a:pt x="1" y="1834"/>
                  </a:cubicBezTo>
                  <a:lnTo>
                    <a:pt x="1" y="7799"/>
                  </a:lnTo>
                  <a:cubicBezTo>
                    <a:pt x="1" y="8251"/>
                    <a:pt x="334" y="8608"/>
                    <a:pt x="751" y="8680"/>
                  </a:cubicBezTo>
                  <a:cubicBezTo>
                    <a:pt x="763" y="8680"/>
                    <a:pt x="787" y="8680"/>
                    <a:pt x="811" y="8692"/>
                  </a:cubicBezTo>
                  <a:lnTo>
                    <a:pt x="11169" y="8692"/>
                  </a:lnTo>
                  <a:cubicBezTo>
                    <a:pt x="11657" y="8692"/>
                    <a:pt x="12062" y="8287"/>
                    <a:pt x="12062" y="7799"/>
                  </a:cubicBezTo>
                  <a:lnTo>
                    <a:pt x="12062" y="2607"/>
                  </a:lnTo>
                  <a:cubicBezTo>
                    <a:pt x="12050" y="2155"/>
                    <a:pt x="11717" y="1786"/>
                    <a:pt x="11300" y="1715"/>
                  </a:cubicBezTo>
                  <a:lnTo>
                    <a:pt x="11300" y="1357"/>
                  </a:lnTo>
                  <a:cubicBezTo>
                    <a:pt x="11300" y="1107"/>
                    <a:pt x="11098" y="893"/>
                    <a:pt x="10836" y="893"/>
                  </a:cubicBezTo>
                  <a:lnTo>
                    <a:pt x="9609" y="893"/>
                  </a:lnTo>
                  <a:cubicBezTo>
                    <a:pt x="9347" y="893"/>
                    <a:pt x="9145" y="1107"/>
                    <a:pt x="9145" y="1357"/>
                  </a:cubicBezTo>
                  <a:lnTo>
                    <a:pt x="9145" y="1703"/>
                  </a:lnTo>
                  <a:lnTo>
                    <a:pt x="8621" y="1703"/>
                  </a:lnTo>
                  <a:lnTo>
                    <a:pt x="8252" y="881"/>
                  </a:lnTo>
                  <a:cubicBezTo>
                    <a:pt x="8121" y="595"/>
                    <a:pt x="7823" y="405"/>
                    <a:pt x="7502" y="405"/>
                  </a:cubicBezTo>
                  <a:lnTo>
                    <a:pt x="6049" y="405"/>
                  </a:lnTo>
                  <a:cubicBezTo>
                    <a:pt x="5776" y="405"/>
                    <a:pt x="5525" y="536"/>
                    <a:pt x="5383" y="738"/>
                  </a:cubicBezTo>
                  <a:cubicBezTo>
                    <a:pt x="5323" y="822"/>
                    <a:pt x="5335" y="941"/>
                    <a:pt x="5418" y="1000"/>
                  </a:cubicBezTo>
                  <a:cubicBezTo>
                    <a:pt x="5450" y="1023"/>
                    <a:pt x="5486" y="1033"/>
                    <a:pt x="5523" y="1033"/>
                  </a:cubicBezTo>
                  <a:cubicBezTo>
                    <a:pt x="5583" y="1033"/>
                    <a:pt x="5643" y="1004"/>
                    <a:pt x="5680" y="953"/>
                  </a:cubicBezTo>
                  <a:cubicBezTo>
                    <a:pt x="5764" y="833"/>
                    <a:pt x="5895" y="762"/>
                    <a:pt x="6049" y="762"/>
                  </a:cubicBezTo>
                  <a:lnTo>
                    <a:pt x="7502" y="762"/>
                  </a:lnTo>
                  <a:cubicBezTo>
                    <a:pt x="7681" y="762"/>
                    <a:pt x="7847" y="869"/>
                    <a:pt x="7919" y="1024"/>
                  </a:cubicBezTo>
                  <a:lnTo>
                    <a:pt x="8240" y="1703"/>
                  </a:lnTo>
                  <a:lnTo>
                    <a:pt x="5335" y="1703"/>
                  </a:lnTo>
                  <a:lnTo>
                    <a:pt x="5395" y="1584"/>
                  </a:lnTo>
                  <a:cubicBezTo>
                    <a:pt x="5430" y="1488"/>
                    <a:pt x="5395" y="1381"/>
                    <a:pt x="5299" y="1345"/>
                  </a:cubicBezTo>
                  <a:cubicBezTo>
                    <a:pt x="5276" y="1332"/>
                    <a:pt x="5252" y="1327"/>
                    <a:pt x="5227" y="1327"/>
                  </a:cubicBezTo>
                  <a:cubicBezTo>
                    <a:pt x="5162" y="1327"/>
                    <a:pt x="5096" y="1368"/>
                    <a:pt x="5061" y="1429"/>
                  </a:cubicBezTo>
                  <a:lnTo>
                    <a:pt x="4942" y="1703"/>
                  </a:lnTo>
                  <a:lnTo>
                    <a:pt x="3561" y="1703"/>
                  </a:lnTo>
                  <a:cubicBezTo>
                    <a:pt x="3549" y="1226"/>
                    <a:pt x="3144" y="833"/>
                    <a:pt x="2668" y="833"/>
                  </a:cubicBezTo>
                  <a:lnTo>
                    <a:pt x="2525" y="833"/>
                  </a:lnTo>
                  <a:lnTo>
                    <a:pt x="2525" y="464"/>
                  </a:lnTo>
                  <a:cubicBezTo>
                    <a:pt x="2525" y="214"/>
                    <a:pt x="2311" y="0"/>
                    <a:pt x="20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02" name="Google Shape;13112;p60"/>
            <p:cNvSpPr/>
            <p:nvPr/>
          </p:nvSpPr>
          <p:spPr>
            <a:xfrm>
              <a:off x="4035214" y="4410037"/>
              <a:ext cx="11386" cy="140896"/>
            </a:xfrm>
            <a:custGeom>
              <a:avLst/>
              <a:gdLst/>
              <a:ahLst/>
              <a:cxnLst/>
              <a:rect l="l" t="t" r="r" b="b"/>
              <a:pathLst>
                <a:path w="358" h="4430" extrusionOk="0">
                  <a:moveTo>
                    <a:pt x="179" y="1"/>
                  </a:moveTo>
                  <a:cubicBezTo>
                    <a:pt x="72" y="1"/>
                    <a:pt x="1" y="72"/>
                    <a:pt x="1" y="179"/>
                  </a:cubicBezTo>
                  <a:lnTo>
                    <a:pt x="1" y="4251"/>
                  </a:lnTo>
                  <a:cubicBezTo>
                    <a:pt x="1" y="4358"/>
                    <a:pt x="72" y="4430"/>
                    <a:pt x="179" y="4430"/>
                  </a:cubicBezTo>
                  <a:cubicBezTo>
                    <a:pt x="287" y="4430"/>
                    <a:pt x="358" y="4358"/>
                    <a:pt x="358" y="4251"/>
                  </a:cubicBezTo>
                  <a:lnTo>
                    <a:pt x="358" y="179"/>
                  </a:lnTo>
                  <a:cubicBezTo>
                    <a:pt x="358" y="84"/>
                    <a:pt x="287" y="1"/>
                    <a:pt x="17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03" name="Google Shape;13113;p60"/>
            <p:cNvSpPr/>
            <p:nvPr/>
          </p:nvSpPr>
          <p:spPr>
            <a:xfrm>
              <a:off x="4221146" y="4390827"/>
              <a:ext cx="42460" cy="32886"/>
            </a:xfrm>
            <a:custGeom>
              <a:avLst/>
              <a:gdLst/>
              <a:ahLst/>
              <a:cxnLst/>
              <a:rect l="l" t="t" r="r" b="b"/>
              <a:pathLst>
                <a:path w="1335" h="1034" extrusionOk="0">
                  <a:moveTo>
                    <a:pt x="813" y="0"/>
                  </a:moveTo>
                  <a:cubicBezTo>
                    <a:pt x="753" y="0"/>
                    <a:pt x="693" y="29"/>
                    <a:pt x="656" y="81"/>
                  </a:cubicBezTo>
                  <a:cubicBezTo>
                    <a:pt x="596" y="152"/>
                    <a:pt x="620" y="271"/>
                    <a:pt x="703" y="331"/>
                  </a:cubicBezTo>
                  <a:cubicBezTo>
                    <a:pt x="846" y="438"/>
                    <a:pt x="775" y="664"/>
                    <a:pt x="596" y="664"/>
                  </a:cubicBezTo>
                  <a:cubicBezTo>
                    <a:pt x="489" y="664"/>
                    <a:pt x="406" y="557"/>
                    <a:pt x="417" y="450"/>
                  </a:cubicBezTo>
                  <a:cubicBezTo>
                    <a:pt x="429" y="355"/>
                    <a:pt x="370" y="259"/>
                    <a:pt x="275" y="247"/>
                  </a:cubicBezTo>
                  <a:cubicBezTo>
                    <a:pt x="265" y="246"/>
                    <a:pt x="256" y="246"/>
                    <a:pt x="248" y="246"/>
                  </a:cubicBezTo>
                  <a:cubicBezTo>
                    <a:pt x="152" y="246"/>
                    <a:pt x="71" y="303"/>
                    <a:pt x="60" y="390"/>
                  </a:cubicBezTo>
                  <a:cubicBezTo>
                    <a:pt x="1" y="736"/>
                    <a:pt x="251" y="1033"/>
                    <a:pt x="584" y="1033"/>
                  </a:cubicBezTo>
                  <a:cubicBezTo>
                    <a:pt x="1120" y="1009"/>
                    <a:pt x="1334" y="331"/>
                    <a:pt x="918" y="33"/>
                  </a:cubicBezTo>
                  <a:cubicBezTo>
                    <a:pt x="886" y="11"/>
                    <a:pt x="849" y="0"/>
                    <a:pt x="8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04" name="Google Shape;13114;p60"/>
            <p:cNvSpPr/>
            <p:nvPr/>
          </p:nvSpPr>
          <p:spPr>
            <a:xfrm>
              <a:off x="4054519" y="4384561"/>
              <a:ext cx="192961" cy="192516"/>
            </a:xfrm>
            <a:custGeom>
              <a:avLst/>
              <a:gdLst/>
              <a:ahLst/>
              <a:cxnLst/>
              <a:rect l="l" t="t" r="r" b="b"/>
              <a:pathLst>
                <a:path w="6067" h="6053" extrusionOk="0">
                  <a:moveTo>
                    <a:pt x="3013" y="1"/>
                  </a:moveTo>
                  <a:cubicBezTo>
                    <a:pt x="2380" y="1"/>
                    <a:pt x="1733" y="201"/>
                    <a:pt x="1168" y="647"/>
                  </a:cubicBezTo>
                  <a:cubicBezTo>
                    <a:pt x="1096" y="706"/>
                    <a:pt x="1073" y="825"/>
                    <a:pt x="1132" y="909"/>
                  </a:cubicBezTo>
                  <a:cubicBezTo>
                    <a:pt x="1166" y="949"/>
                    <a:pt x="1219" y="971"/>
                    <a:pt x="1274" y="971"/>
                  </a:cubicBezTo>
                  <a:cubicBezTo>
                    <a:pt x="1315" y="971"/>
                    <a:pt x="1358" y="958"/>
                    <a:pt x="1394" y="933"/>
                  </a:cubicBezTo>
                  <a:cubicBezTo>
                    <a:pt x="1895" y="538"/>
                    <a:pt x="2466" y="360"/>
                    <a:pt x="3024" y="360"/>
                  </a:cubicBezTo>
                  <a:cubicBezTo>
                    <a:pt x="4402" y="360"/>
                    <a:pt x="5704" y="1444"/>
                    <a:pt x="5704" y="3028"/>
                  </a:cubicBezTo>
                  <a:cubicBezTo>
                    <a:pt x="5704" y="3659"/>
                    <a:pt x="5478" y="4266"/>
                    <a:pt x="5085" y="4743"/>
                  </a:cubicBezTo>
                  <a:cubicBezTo>
                    <a:pt x="4573" y="5350"/>
                    <a:pt x="3835" y="5707"/>
                    <a:pt x="3025" y="5707"/>
                  </a:cubicBezTo>
                  <a:cubicBezTo>
                    <a:pt x="1549" y="5707"/>
                    <a:pt x="358" y="4516"/>
                    <a:pt x="358" y="3052"/>
                  </a:cubicBezTo>
                  <a:cubicBezTo>
                    <a:pt x="358" y="2457"/>
                    <a:pt x="561" y="1897"/>
                    <a:pt x="918" y="1421"/>
                  </a:cubicBezTo>
                  <a:cubicBezTo>
                    <a:pt x="977" y="1349"/>
                    <a:pt x="953" y="1230"/>
                    <a:pt x="882" y="1171"/>
                  </a:cubicBezTo>
                  <a:cubicBezTo>
                    <a:pt x="852" y="1146"/>
                    <a:pt x="814" y="1134"/>
                    <a:pt x="776" y="1134"/>
                  </a:cubicBezTo>
                  <a:cubicBezTo>
                    <a:pt x="722" y="1134"/>
                    <a:pt x="667" y="1158"/>
                    <a:pt x="632" y="1206"/>
                  </a:cubicBezTo>
                  <a:cubicBezTo>
                    <a:pt x="227" y="1742"/>
                    <a:pt x="1" y="2361"/>
                    <a:pt x="1" y="3028"/>
                  </a:cubicBezTo>
                  <a:cubicBezTo>
                    <a:pt x="1" y="4695"/>
                    <a:pt x="1358" y="6052"/>
                    <a:pt x="3025" y="6052"/>
                  </a:cubicBezTo>
                  <a:cubicBezTo>
                    <a:pt x="3930" y="6052"/>
                    <a:pt x="4775" y="5648"/>
                    <a:pt x="5347" y="4969"/>
                  </a:cubicBezTo>
                  <a:cubicBezTo>
                    <a:pt x="5787" y="4433"/>
                    <a:pt x="6049" y="3731"/>
                    <a:pt x="6049" y="3028"/>
                  </a:cubicBezTo>
                  <a:cubicBezTo>
                    <a:pt x="6066" y="1230"/>
                    <a:pt x="4580" y="1"/>
                    <a:pt x="301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05" name="Google Shape;13115;p60"/>
            <p:cNvSpPr/>
            <p:nvPr/>
          </p:nvSpPr>
          <p:spPr>
            <a:xfrm>
              <a:off x="4085593" y="4420278"/>
              <a:ext cx="145826" cy="120923"/>
            </a:xfrm>
            <a:custGeom>
              <a:avLst/>
              <a:gdLst/>
              <a:ahLst/>
              <a:cxnLst/>
              <a:rect l="l" t="t" r="r" b="b"/>
              <a:pathLst>
                <a:path w="4585" h="3802" extrusionOk="0">
                  <a:moveTo>
                    <a:pt x="2060" y="0"/>
                  </a:moveTo>
                  <a:cubicBezTo>
                    <a:pt x="893" y="0"/>
                    <a:pt x="0" y="1060"/>
                    <a:pt x="191" y="2203"/>
                  </a:cubicBezTo>
                  <a:cubicBezTo>
                    <a:pt x="202" y="2301"/>
                    <a:pt x="282" y="2359"/>
                    <a:pt x="369" y="2359"/>
                  </a:cubicBezTo>
                  <a:cubicBezTo>
                    <a:pt x="377" y="2359"/>
                    <a:pt x="385" y="2359"/>
                    <a:pt x="393" y="2358"/>
                  </a:cubicBezTo>
                  <a:cubicBezTo>
                    <a:pt x="500" y="2346"/>
                    <a:pt x="560" y="2250"/>
                    <a:pt x="548" y="2143"/>
                  </a:cubicBezTo>
                  <a:cubicBezTo>
                    <a:pt x="377" y="1146"/>
                    <a:pt x="1184" y="350"/>
                    <a:pt x="2075" y="350"/>
                  </a:cubicBezTo>
                  <a:cubicBezTo>
                    <a:pt x="2428" y="350"/>
                    <a:pt x="2795" y="475"/>
                    <a:pt x="3120" y="762"/>
                  </a:cubicBezTo>
                  <a:cubicBezTo>
                    <a:pt x="3727" y="1334"/>
                    <a:pt x="3786" y="2310"/>
                    <a:pt x="3191" y="2941"/>
                  </a:cubicBezTo>
                  <a:cubicBezTo>
                    <a:pt x="2884" y="3270"/>
                    <a:pt x="2472" y="3430"/>
                    <a:pt x="2064" y="3430"/>
                  </a:cubicBezTo>
                  <a:cubicBezTo>
                    <a:pt x="1569" y="3430"/>
                    <a:pt x="1079" y="3195"/>
                    <a:pt x="786" y="2739"/>
                  </a:cubicBezTo>
                  <a:cubicBezTo>
                    <a:pt x="751" y="2690"/>
                    <a:pt x="700" y="2666"/>
                    <a:pt x="645" y="2666"/>
                  </a:cubicBezTo>
                  <a:cubicBezTo>
                    <a:pt x="606" y="2666"/>
                    <a:pt x="564" y="2678"/>
                    <a:pt x="524" y="2703"/>
                  </a:cubicBezTo>
                  <a:cubicBezTo>
                    <a:pt x="441" y="2762"/>
                    <a:pt x="429" y="2858"/>
                    <a:pt x="488" y="2953"/>
                  </a:cubicBezTo>
                  <a:cubicBezTo>
                    <a:pt x="859" y="3512"/>
                    <a:pt x="1464" y="3801"/>
                    <a:pt x="2073" y="3801"/>
                  </a:cubicBezTo>
                  <a:cubicBezTo>
                    <a:pt x="2579" y="3801"/>
                    <a:pt x="3087" y="3602"/>
                    <a:pt x="3465" y="3191"/>
                  </a:cubicBezTo>
                  <a:cubicBezTo>
                    <a:pt x="4584" y="1988"/>
                    <a:pt x="3715" y="0"/>
                    <a:pt x="206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06" name="Google Shape;13116;p60"/>
            <p:cNvSpPr/>
            <p:nvPr/>
          </p:nvSpPr>
          <p:spPr>
            <a:xfrm>
              <a:off x="4131392" y="4449507"/>
              <a:ext cx="54577" cy="45767"/>
            </a:xfrm>
            <a:custGeom>
              <a:avLst/>
              <a:gdLst/>
              <a:ahLst/>
              <a:cxnLst/>
              <a:rect l="l" t="t" r="r" b="b"/>
              <a:pathLst>
                <a:path w="1716" h="1439" extrusionOk="0">
                  <a:moveTo>
                    <a:pt x="820" y="0"/>
                  </a:moveTo>
                  <a:cubicBezTo>
                    <a:pt x="805" y="0"/>
                    <a:pt x="790" y="3"/>
                    <a:pt x="775" y="10"/>
                  </a:cubicBezTo>
                  <a:cubicBezTo>
                    <a:pt x="203" y="129"/>
                    <a:pt x="1" y="831"/>
                    <a:pt x="394" y="1224"/>
                  </a:cubicBezTo>
                  <a:cubicBezTo>
                    <a:pt x="537" y="1367"/>
                    <a:pt x="724" y="1439"/>
                    <a:pt x="912" y="1439"/>
                  </a:cubicBezTo>
                  <a:cubicBezTo>
                    <a:pt x="1099" y="1439"/>
                    <a:pt x="1287" y="1367"/>
                    <a:pt x="1430" y="1224"/>
                  </a:cubicBezTo>
                  <a:cubicBezTo>
                    <a:pt x="1668" y="986"/>
                    <a:pt x="1715" y="665"/>
                    <a:pt x="1573" y="391"/>
                  </a:cubicBezTo>
                  <a:cubicBezTo>
                    <a:pt x="1546" y="329"/>
                    <a:pt x="1481" y="294"/>
                    <a:pt x="1410" y="294"/>
                  </a:cubicBezTo>
                  <a:cubicBezTo>
                    <a:pt x="1385" y="294"/>
                    <a:pt x="1359" y="298"/>
                    <a:pt x="1334" y="307"/>
                  </a:cubicBezTo>
                  <a:cubicBezTo>
                    <a:pt x="1251" y="343"/>
                    <a:pt x="1215" y="450"/>
                    <a:pt x="1251" y="546"/>
                  </a:cubicBezTo>
                  <a:cubicBezTo>
                    <a:pt x="1311" y="677"/>
                    <a:pt x="1287" y="843"/>
                    <a:pt x="1180" y="962"/>
                  </a:cubicBezTo>
                  <a:cubicBezTo>
                    <a:pt x="1102" y="1034"/>
                    <a:pt x="1007" y="1069"/>
                    <a:pt x="913" y="1069"/>
                  </a:cubicBezTo>
                  <a:cubicBezTo>
                    <a:pt x="820" y="1069"/>
                    <a:pt x="727" y="1034"/>
                    <a:pt x="656" y="962"/>
                  </a:cubicBezTo>
                  <a:cubicBezTo>
                    <a:pt x="441" y="748"/>
                    <a:pt x="561" y="391"/>
                    <a:pt x="846" y="343"/>
                  </a:cubicBezTo>
                  <a:cubicBezTo>
                    <a:pt x="953" y="331"/>
                    <a:pt x="1013" y="236"/>
                    <a:pt x="977" y="141"/>
                  </a:cubicBezTo>
                  <a:cubicBezTo>
                    <a:pt x="958" y="63"/>
                    <a:pt x="890" y="0"/>
                    <a:pt x="82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107" name="Google Shape;13117;p60"/>
          <p:cNvGrpSpPr/>
          <p:nvPr/>
        </p:nvGrpSpPr>
        <p:grpSpPr>
          <a:xfrm>
            <a:off x="10146246" y="5863297"/>
            <a:ext cx="426539" cy="382912"/>
            <a:chOff x="3441065" y="4302505"/>
            <a:chExt cx="337069" cy="302593"/>
          </a:xfrm>
          <a:solidFill>
            <a:srgbClr val="0D4D98"/>
          </a:solidFill>
        </p:grpSpPr>
        <p:sp>
          <p:nvSpPr>
            <p:cNvPr id="1108" name="Google Shape;13118;p60"/>
            <p:cNvSpPr/>
            <p:nvPr/>
          </p:nvSpPr>
          <p:spPr>
            <a:xfrm>
              <a:off x="3441065" y="4366941"/>
              <a:ext cx="337069" cy="173655"/>
            </a:xfrm>
            <a:custGeom>
              <a:avLst/>
              <a:gdLst/>
              <a:ahLst/>
              <a:cxnLst/>
              <a:rect l="l" t="t" r="r" b="b"/>
              <a:pathLst>
                <a:path w="10598" h="5460" extrusionOk="0">
                  <a:moveTo>
                    <a:pt x="5062" y="1"/>
                  </a:moveTo>
                  <a:cubicBezTo>
                    <a:pt x="3977" y="1"/>
                    <a:pt x="2891" y="303"/>
                    <a:pt x="1834" y="951"/>
                  </a:cubicBezTo>
                  <a:cubicBezTo>
                    <a:pt x="1001" y="1463"/>
                    <a:pt x="418" y="2058"/>
                    <a:pt x="156" y="2368"/>
                  </a:cubicBezTo>
                  <a:cubicBezTo>
                    <a:pt x="1" y="2546"/>
                    <a:pt x="1" y="2808"/>
                    <a:pt x="168" y="2987"/>
                  </a:cubicBezTo>
                  <a:cubicBezTo>
                    <a:pt x="1001" y="3844"/>
                    <a:pt x="1870" y="4475"/>
                    <a:pt x="2739" y="4892"/>
                  </a:cubicBezTo>
                  <a:cubicBezTo>
                    <a:pt x="2763" y="4916"/>
                    <a:pt x="2787" y="4916"/>
                    <a:pt x="2823" y="4916"/>
                  </a:cubicBezTo>
                  <a:cubicBezTo>
                    <a:pt x="2977" y="4916"/>
                    <a:pt x="3037" y="4689"/>
                    <a:pt x="2894" y="4618"/>
                  </a:cubicBezTo>
                  <a:cubicBezTo>
                    <a:pt x="2049" y="4213"/>
                    <a:pt x="1215" y="3582"/>
                    <a:pt x="406" y="2773"/>
                  </a:cubicBezTo>
                  <a:cubicBezTo>
                    <a:pt x="346" y="2713"/>
                    <a:pt x="346" y="2630"/>
                    <a:pt x="406" y="2570"/>
                  </a:cubicBezTo>
                  <a:cubicBezTo>
                    <a:pt x="799" y="2130"/>
                    <a:pt x="2061" y="868"/>
                    <a:pt x="3918" y="451"/>
                  </a:cubicBezTo>
                  <a:lnTo>
                    <a:pt x="3918" y="451"/>
                  </a:lnTo>
                  <a:cubicBezTo>
                    <a:pt x="3561" y="665"/>
                    <a:pt x="3263" y="963"/>
                    <a:pt x="3025" y="1320"/>
                  </a:cubicBezTo>
                  <a:cubicBezTo>
                    <a:pt x="2977" y="1403"/>
                    <a:pt x="3001" y="1487"/>
                    <a:pt x="3073" y="1534"/>
                  </a:cubicBezTo>
                  <a:cubicBezTo>
                    <a:pt x="3098" y="1551"/>
                    <a:pt x="3126" y="1559"/>
                    <a:pt x="3154" y="1559"/>
                  </a:cubicBezTo>
                  <a:cubicBezTo>
                    <a:pt x="3204" y="1559"/>
                    <a:pt x="3252" y="1533"/>
                    <a:pt x="3275" y="1487"/>
                  </a:cubicBezTo>
                  <a:cubicBezTo>
                    <a:pt x="3728" y="772"/>
                    <a:pt x="4490" y="367"/>
                    <a:pt x="5299" y="367"/>
                  </a:cubicBezTo>
                  <a:cubicBezTo>
                    <a:pt x="6609" y="367"/>
                    <a:pt x="7680" y="1439"/>
                    <a:pt x="7680" y="2749"/>
                  </a:cubicBezTo>
                  <a:cubicBezTo>
                    <a:pt x="7680" y="3820"/>
                    <a:pt x="6954" y="4773"/>
                    <a:pt x="5930" y="5047"/>
                  </a:cubicBezTo>
                  <a:cubicBezTo>
                    <a:pt x="5720" y="5103"/>
                    <a:pt x="5510" y="5130"/>
                    <a:pt x="5305" y="5130"/>
                  </a:cubicBezTo>
                  <a:cubicBezTo>
                    <a:pt x="4250" y="5130"/>
                    <a:pt x="3302" y="4424"/>
                    <a:pt x="3013" y="3368"/>
                  </a:cubicBezTo>
                  <a:cubicBezTo>
                    <a:pt x="2954" y="3154"/>
                    <a:pt x="2918" y="2951"/>
                    <a:pt x="2918" y="2737"/>
                  </a:cubicBezTo>
                  <a:cubicBezTo>
                    <a:pt x="2918" y="2487"/>
                    <a:pt x="2966" y="2249"/>
                    <a:pt x="3037" y="2011"/>
                  </a:cubicBezTo>
                  <a:cubicBezTo>
                    <a:pt x="3073" y="1915"/>
                    <a:pt x="3025" y="1844"/>
                    <a:pt x="2942" y="1820"/>
                  </a:cubicBezTo>
                  <a:cubicBezTo>
                    <a:pt x="2920" y="1812"/>
                    <a:pt x="2899" y="1808"/>
                    <a:pt x="2880" y="1808"/>
                  </a:cubicBezTo>
                  <a:cubicBezTo>
                    <a:pt x="2816" y="1808"/>
                    <a:pt x="2767" y="1851"/>
                    <a:pt x="2739" y="1915"/>
                  </a:cubicBezTo>
                  <a:cubicBezTo>
                    <a:pt x="2656" y="2189"/>
                    <a:pt x="2608" y="2475"/>
                    <a:pt x="2608" y="2737"/>
                  </a:cubicBezTo>
                  <a:cubicBezTo>
                    <a:pt x="2608" y="2975"/>
                    <a:pt x="2644" y="3213"/>
                    <a:pt x="2704" y="3439"/>
                  </a:cubicBezTo>
                  <a:cubicBezTo>
                    <a:pt x="2858" y="4058"/>
                    <a:pt x="3251" y="4582"/>
                    <a:pt x="3739" y="4928"/>
                  </a:cubicBezTo>
                  <a:cubicBezTo>
                    <a:pt x="3632" y="4892"/>
                    <a:pt x="3549" y="4868"/>
                    <a:pt x="3442" y="4820"/>
                  </a:cubicBezTo>
                  <a:cubicBezTo>
                    <a:pt x="3427" y="4816"/>
                    <a:pt x="3412" y="4813"/>
                    <a:pt x="3396" y="4813"/>
                  </a:cubicBezTo>
                  <a:cubicBezTo>
                    <a:pt x="3334" y="4813"/>
                    <a:pt x="3270" y="4849"/>
                    <a:pt x="3251" y="4916"/>
                  </a:cubicBezTo>
                  <a:cubicBezTo>
                    <a:pt x="3216" y="4987"/>
                    <a:pt x="3263" y="5070"/>
                    <a:pt x="3335" y="5106"/>
                  </a:cubicBezTo>
                  <a:cubicBezTo>
                    <a:pt x="3996" y="5346"/>
                    <a:pt x="4652" y="5460"/>
                    <a:pt x="5299" y="5460"/>
                  </a:cubicBezTo>
                  <a:cubicBezTo>
                    <a:pt x="6446" y="5460"/>
                    <a:pt x="7563" y="5103"/>
                    <a:pt x="8621" y="4463"/>
                  </a:cubicBezTo>
                  <a:cubicBezTo>
                    <a:pt x="9502" y="3927"/>
                    <a:pt x="10145" y="3308"/>
                    <a:pt x="10443" y="2975"/>
                  </a:cubicBezTo>
                  <a:cubicBezTo>
                    <a:pt x="10597" y="2808"/>
                    <a:pt x="10586" y="2511"/>
                    <a:pt x="10395" y="2356"/>
                  </a:cubicBezTo>
                  <a:cubicBezTo>
                    <a:pt x="10062" y="2058"/>
                    <a:pt x="9728" y="1784"/>
                    <a:pt x="9383" y="1546"/>
                  </a:cubicBezTo>
                  <a:cubicBezTo>
                    <a:pt x="9357" y="1529"/>
                    <a:pt x="9327" y="1521"/>
                    <a:pt x="9298" y="1521"/>
                  </a:cubicBezTo>
                  <a:cubicBezTo>
                    <a:pt x="9246" y="1521"/>
                    <a:pt x="9194" y="1544"/>
                    <a:pt x="9157" y="1582"/>
                  </a:cubicBezTo>
                  <a:cubicBezTo>
                    <a:pt x="9109" y="1653"/>
                    <a:pt x="9133" y="1737"/>
                    <a:pt x="9192" y="1796"/>
                  </a:cubicBezTo>
                  <a:cubicBezTo>
                    <a:pt x="9514" y="2034"/>
                    <a:pt x="9847" y="2296"/>
                    <a:pt x="10169" y="2594"/>
                  </a:cubicBezTo>
                  <a:cubicBezTo>
                    <a:pt x="10228" y="2653"/>
                    <a:pt x="10228" y="2737"/>
                    <a:pt x="10181" y="2796"/>
                  </a:cubicBezTo>
                  <a:cubicBezTo>
                    <a:pt x="9788" y="3225"/>
                    <a:pt x="8550" y="4439"/>
                    <a:pt x="6835" y="4939"/>
                  </a:cubicBezTo>
                  <a:cubicBezTo>
                    <a:pt x="8311" y="3904"/>
                    <a:pt x="8359" y="1737"/>
                    <a:pt x="6954" y="629"/>
                  </a:cubicBezTo>
                  <a:lnTo>
                    <a:pt x="6954" y="629"/>
                  </a:lnTo>
                  <a:cubicBezTo>
                    <a:pt x="7538" y="820"/>
                    <a:pt x="8121" y="1106"/>
                    <a:pt x="8692" y="1463"/>
                  </a:cubicBezTo>
                  <a:cubicBezTo>
                    <a:pt x="8722" y="1476"/>
                    <a:pt x="8752" y="1482"/>
                    <a:pt x="8780" y="1482"/>
                  </a:cubicBezTo>
                  <a:cubicBezTo>
                    <a:pt x="8831" y="1482"/>
                    <a:pt x="8876" y="1461"/>
                    <a:pt x="8907" y="1415"/>
                  </a:cubicBezTo>
                  <a:cubicBezTo>
                    <a:pt x="8954" y="1344"/>
                    <a:pt x="8931" y="1249"/>
                    <a:pt x="8859" y="1201"/>
                  </a:cubicBezTo>
                  <a:cubicBezTo>
                    <a:pt x="7632" y="426"/>
                    <a:pt x="6348" y="1"/>
                    <a:pt x="506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09" name="Google Shape;13119;p60"/>
            <p:cNvSpPr/>
            <p:nvPr/>
          </p:nvSpPr>
          <p:spPr>
            <a:xfrm>
              <a:off x="3572864" y="4423300"/>
              <a:ext cx="76141" cy="61479"/>
            </a:xfrm>
            <a:custGeom>
              <a:avLst/>
              <a:gdLst/>
              <a:ahLst/>
              <a:cxnLst/>
              <a:rect l="l" t="t" r="r" b="b"/>
              <a:pathLst>
                <a:path w="2394" h="1933" extrusionOk="0">
                  <a:moveTo>
                    <a:pt x="1143" y="0"/>
                  </a:moveTo>
                  <a:cubicBezTo>
                    <a:pt x="465" y="0"/>
                    <a:pt x="0" y="679"/>
                    <a:pt x="238" y="1322"/>
                  </a:cubicBezTo>
                  <a:cubicBezTo>
                    <a:pt x="258" y="1381"/>
                    <a:pt x="326" y="1423"/>
                    <a:pt x="396" y="1423"/>
                  </a:cubicBezTo>
                  <a:cubicBezTo>
                    <a:pt x="411" y="1423"/>
                    <a:pt x="426" y="1421"/>
                    <a:pt x="441" y="1417"/>
                  </a:cubicBezTo>
                  <a:cubicBezTo>
                    <a:pt x="524" y="1382"/>
                    <a:pt x="560" y="1298"/>
                    <a:pt x="536" y="1203"/>
                  </a:cubicBezTo>
                  <a:cubicBezTo>
                    <a:pt x="354" y="738"/>
                    <a:pt x="729" y="308"/>
                    <a:pt x="1156" y="308"/>
                  </a:cubicBezTo>
                  <a:cubicBezTo>
                    <a:pt x="1287" y="308"/>
                    <a:pt x="1422" y="349"/>
                    <a:pt x="1548" y="441"/>
                  </a:cubicBezTo>
                  <a:cubicBezTo>
                    <a:pt x="2036" y="822"/>
                    <a:pt x="1774" y="1620"/>
                    <a:pt x="1143" y="1620"/>
                  </a:cubicBezTo>
                  <a:cubicBezTo>
                    <a:pt x="1048" y="1620"/>
                    <a:pt x="953" y="1608"/>
                    <a:pt x="881" y="1560"/>
                  </a:cubicBezTo>
                  <a:cubicBezTo>
                    <a:pt x="860" y="1554"/>
                    <a:pt x="840" y="1551"/>
                    <a:pt x="819" y="1551"/>
                  </a:cubicBezTo>
                  <a:cubicBezTo>
                    <a:pt x="759" y="1551"/>
                    <a:pt x="703" y="1578"/>
                    <a:pt x="667" y="1632"/>
                  </a:cubicBezTo>
                  <a:cubicBezTo>
                    <a:pt x="643" y="1715"/>
                    <a:pt x="667" y="1798"/>
                    <a:pt x="738" y="1846"/>
                  </a:cubicBezTo>
                  <a:cubicBezTo>
                    <a:pt x="869" y="1904"/>
                    <a:pt x="1009" y="1933"/>
                    <a:pt x="1148" y="1933"/>
                  </a:cubicBezTo>
                  <a:cubicBezTo>
                    <a:pt x="1438" y="1933"/>
                    <a:pt x="1724" y="1806"/>
                    <a:pt x="1917" y="1548"/>
                  </a:cubicBezTo>
                  <a:cubicBezTo>
                    <a:pt x="2393" y="917"/>
                    <a:pt x="1965" y="0"/>
                    <a:pt x="114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10" name="Google Shape;13120;p60"/>
            <p:cNvSpPr/>
            <p:nvPr/>
          </p:nvSpPr>
          <p:spPr>
            <a:xfrm>
              <a:off x="3619045" y="4394485"/>
              <a:ext cx="46626" cy="39088"/>
            </a:xfrm>
            <a:custGeom>
              <a:avLst/>
              <a:gdLst/>
              <a:ahLst/>
              <a:cxnLst/>
              <a:rect l="l" t="t" r="r" b="b"/>
              <a:pathLst>
                <a:path w="1466" h="1229" extrusionOk="0">
                  <a:moveTo>
                    <a:pt x="782" y="310"/>
                  </a:moveTo>
                  <a:cubicBezTo>
                    <a:pt x="917" y="310"/>
                    <a:pt x="1054" y="400"/>
                    <a:pt x="1096" y="549"/>
                  </a:cubicBezTo>
                  <a:cubicBezTo>
                    <a:pt x="1120" y="716"/>
                    <a:pt x="1013" y="871"/>
                    <a:pt x="858" y="906"/>
                  </a:cubicBezTo>
                  <a:cubicBezTo>
                    <a:pt x="834" y="912"/>
                    <a:pt x="810" y="914"/>
                    <a:pt x="788" y="914"/>
                  </a:cubicBezTo>
                  <a:cubicBezTo>
                    <a:pt x="553" y="914"/>
                    <a:pt x="406" y="648"/>
                    <a:pt x="537" y="442"/>
                  </a:cubicBezTo>
                  <a:cubicBezTo>
                    <a:pt x="599" y="351"/>
                    <a:pt x="690" y="310"/>
                    <a:pt x="782" y="310"/>
                  </a:cubicBezTo>
                  <a:close/>
                  <a:moveTo>
                    <a:pt x="791" y="1"/>
                  </a:moveTo>
                  <a:cubicBezTo>
                    <a:pt x="598" y="1"/>
                    <a:pt x="403" y="88"/>
                    <a:pt x="275" y="275"/>
                  </a:cubicBezTo>
                  <a:cubicBezTo>
                    <a:pt x="1" y="692"/>
                    <a:pt x="321" y="1229"/>
                    <a:pt x="792" y="1229"/>
                  </a:cubicBezTo>
                  <a:cubicBezTo>
                    <a:pt x="833" y="1229"/>
                    <a:pt x="875" y="1225"/>
                    <a:pt x="918" y="1216"/>
                  </a:cubicBezTo>
                  <a:cubicBezTo>
                    <a:pt x="1251" y="1145"/>
                    <a:pt x="1465" y="811"/>
                    <a:pt x="1394" y="490"/>
                  </a:cubicBezTo>
                  <a:cubicBezTo>
                    <a:pt x="1331" y="176"/>
                    <a:pt x="1064" y="1"/>
                    <a:pt x="79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11" name="Google Shape;13121;p60"/>
            <p:cNvSpPr/>
            <p:nvPr/>
          </p:nvSpPr>
          <p:spPr>
            <a:xfrm>
              <a:off x="3604669" y="4302505"/>
              <a:ext cx="9860" cy="42046"/>
            </a:xfrm>
            <a:custGeom>
              <a:avLst/>
              <a:gdLst/>
              <a:ahLst/>
              <a:cxnLst/>
              <a:rect l="l" t="t" r="r" b="b"/>
              <a:pathLst>
                <a:path w="310" h="1322" extrusionOk="0">
                  <a:moveTo>
                    <a:pt x="143" y="0"/>
                  </a:moveTo>
                  <a:cubicBezTo>
                    <a:pt x="60" y="0"/>
                    <a:pt x="0" y="72"/>
                    <a:pt x="0" y="155"/>
                  </a:cubicBezTo>
                  <a:lnTo>
                    <a:pt x="0" y="1179"/>
                  </a:lnTo>
                  <a:cubicBezTo>
                    <a:pt x="0" y="1262"/>
                    <a:pt x="72" y="1322"/>
                    <a:pt x="143" y="1322"/>
                  </a:cubicBezTo>
                  <a:cubicBezTo>
                    <a:pt x="238" y="1322"/>
                    <a:pt x="298" y="1250"/>
                    <a:pt x="298" y="1179"/>
                  </a:cubicBezTo>
                  <a:lnTo>
                    <a:pt x="298" y="155"/>
                  </a:lnTo>
                  <a:cubicBezTo>
                    <a:pt x="310" y="72"/>
                    <a:pt x="238" y="0"/>
                    <a:pt x="14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12" name="Google Shape;13122;p60"/>
            <p:cNvSpPr/>
            <p:nvPr/>
          </p:nvSpPr>
          <p:spPr>
            <a:xfrm>
              <a:off x="3528178" y="4315926"/>
              <a:ext cx="22359" cy="40742"/>
            </a:xfrm>
            <a:custGeom>
              <a:avLst/>
              <a:gdLst/>
              <a:ahLst/>
              <a:cxnLst/>
              <a:rect l="l" t="t" r="r" b="b"/>
              <a:pathLst>
                <a:path w="703" h="1281" extrusionOk="0">
                  <a:moveTo>
                    <a:pt x="163" y="1"/>
                  </a:moveTo>
                  <a:cubicBezTo>
                    <a:pt x="149" y="1"/>
                    <a:pt x="134" y="3"/>
                    <a:pt x="119" y="7"/>
                  </a:cubicBezTo>
                  <a:cubicBezTo>
                    <a:pt x="48" y="43"/>
                    <a:pt x="0" y="126"/>
                    <a:pt x="36" y="209"/>
                  </a:cubicBezTo>
                  <a:lnTo>
                    <a:pt x="393" y="1174"/>
                  </a:lnTo>
                  <a:cubicBezTo>
                    <a:pt x="417" y="1233"/>
                    <a:pt x="477" y="1281"/>
                    <a:pt x="536" y="1281"/>
                  </a:cubicBezTo>
                  <a:cubicBezTo>
                    <a:pt x="631" y="1281"/>
                    <a:pt x="703" y="1174"/>
                    <a:pt x="679" y="1067"/>
                  </a:cubicBezTo>
                  <a:lnTo>
                    <a:pt x="322" y="102"/>
                  </a:lnTo>
                  <a:cubicBezTo>
                    <a:pt x="292" y="43"/>
                    <a:pt x="231" y="1"/>
                    <a:pt x="16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13" name="Google Shape;13123;p60"/>
            <p:cNvSpPr/>
            <p:nvPr/>
          </p:nvSpPr>
          <p:spPr>
            <a:xfrm>
              <a:off x="3457730" y="4348590"/>
              <a:ext cx="32600" cy="35367"/>
            </a:xfrm>
            <a:custGeom>
              <a:avLst/>
              <a:gdLst/>
              <a:ahLst/>
              <a:cxnLst/>
              <a:rect l="l" t="t" r="r" b="b"/>
              <a:pathLst>
                <a:path w="1025" h="1112" extrusionOk="0">
                  <a:moveTo>
                    <a:pt x="183" y="0"/>
                  </a:moveTo>
                  <a:cubicBezTo>
                    <a:pt x="147" y="0"/>
                    <a:pt x="110" y="13"/>
                    <a:pt x="72" y="40"/>
                  </a:cubicBezTo>
                  <a:cubicBezTo>
                    <a:pt x="13" y="99"/>
                    <a:pt x="1" y="194"/>
                    <a:pt x="60" y="266"/>
                  </a:cubicBezTo>
                  <a:lnTo>
                    <a:pt x="715" y="1052"/>
                  </a:lnTo>
                  <a:cubicBezTo>
                    <a:pt x="751" y="1087"/>
                    <a:pt x="787" y="1111"/>
                    <a:pt x="834" y="1111"/>
                  </a:cubicBezTo>
                  <a:cubicBezTo>
                    <a:pt x="953" y="1099"/>
                    <a:pt x="1025" y="944"/>
                    <a:pt x="953" y="849"/>
                  </a:cubicBezTo>
                  <a:lnTo>
                    <a:pt x="298" y="51"/>
                  </a:lnTo>
                  <a:cubicBezTo>
                    <a:pt x="266" y="19"/>
                    <a:pt x="226" y="0"/>
                    <a:pt x="18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14" name="Google Shape;13124;p60"/>
            <p:cNvSpPr/>
            <p:nvPr/>
          </p:nvSpPr>
          <p:spPr>
            <a:xfrm>
              <a:off x="3727723" y="4351611"/>
              <a:ext cx="32218" cy="34954"/>
            </a:xfrm>
            <a:custGeom>
              <a:avLst/>
              <a:gdLst/>
              <a:ahLst/>
              <a:cxnLst/>
              <a:rect l="l" t="t" r="r" b="b"/>
              <a:pathLst>
                <a:path w="1013" h="1099" extrusionOk="0">
                  <a:moveTo>
                    <a:pt x="834" y="1"/>
                  </a:moveTo>
                  <a:cubicBezTo>
                    <a:pt x="791" y="1"/>
                    <a:pt x="748" y="19"/>
                    <a:pt x="715" y="52"/>
                  </a:cubicBezTo>
                  <a:lnTo>
                    <a:pt x="60" y="838"/>
                  </a:lnTo>
                  <a:cubicBezTo>
                    <a:pt x="1" y="897"/>
                    <a:pt x="13" y="1004"/>
                    <a:pt x="72" y="1064"/>
                  </a:cubicBezTo>
                  <a:cubicBezTo>
                    <a:pt x="96" y="1088"/>
                    <a:pt x="128" y="1098"/>
                    <a:pt x="161" y="1098"/>
                  </a:cubicBezTo>
                  <a:cubicBezTo>
                    <a:pt x="211" y="1098"/>
                    <a:pt x="263" y="1075"/>
                    <a:pt x="299" y="1040"/>
                  </a:cubicBezTo>
                  <a:lnTo>
                    <a:pt x="953" y="254"/>
                  </a:lnTo>
                  <a:cubicBezTo>
                    <a:pt x="1013" y="183"/>
                    <a:pt x="1013" y="76"/>
                    <a:pt x="930" y="40"/>
                  </a:cubicBezTo>
                  <a:cubicBezTo>
                    <a:pt x="903" y="13"/>
                    <a:pt x="869" y="1"/>
                    <a:pt x="8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15" name="Google Shape;13125;p60"/>
            <p:cNvSpPr/>
            <p:nvPr/>
          </p:nvSpPr>
          <p:spPr>
            <a:xfrm>
              <a:off x="3668279" y="4315926"/>
              <a:ext cx="22391" cy="40742"/>
            </a:xfrm>
            <a:custGeom>
              <a:avLst/>
              <a:gdLst/>
              <a:ahLst/>
              <a:cxnLst/>
              <a:rect l="l" t="t" r="r" b="b"/>
              <a:pathLst>
                <a:path w="704" h="1281" extrusionOk="0">
                  <a:moveTo>
                    <a:pt x="544" y="1"/>
                  </a:moveTo>
                  <a:cubicBezTo>
                    <a:pt x="481" y="1"/>
                    <a:pt x="413" y="43"/>
                    <a:pt x="394" y="102"/>
                  </a:cubicBezTo>
                  <a:lnTo>
                    <a:pt x="36" y="1067"/>
                  </a:lnTo>
                  <a:cubicBezTo>
                    <a:pt x="1" y="1174"/>
                    <a:pt x="84" y="1281"/>
                    <a:pt x="179" y="1281"/>
                  </a:cubicBezTo>
                  <a:cubicBezTo>
                    <a:pt x="239" y="1281"/>
                    <a:pt x="298" y="1233"/>
                    <a:pt x="334" y="1174"/>
                  </a:cubicBezTo>
                  <a:lnTo>
                    <a:pt x="691" y="209"/>
                  </a:lnTo>
                  <a:cubicBezTo>
                    <a:pt x="703" y="126"/>
                    <a:pt x="655" y="43"/>
                    <a:pt x="584" y="7"/>
                  </a:cubicBezTo>
                  <a:cubicBezTo>
                    <a:pt x="571" y="3"/>
                    <a:pt x="558" y="1"/>
                    <a:pt x="54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16" name="Google Shape;13126;p60"/>
            <p:cNvSpPr/>
            <p:nvPr/>
          </p:nvSpPr>
          <p:spPr>
            <a:xfrm>
              <a:off x="3603143" y="4563019"/>
              <a:ext cx="9891" cy="42078"/>
            </a:xfrm>
            <a:custGeom>
              <a:avLst/>
              <a:gdLst/>
              <a:ahLst/>
              <a:cxnLst/>
              <a:rect l="l" t="t" r="r" b="b"/>
              <a:pathLst>
                <a:path w="311" h="1323" extrusionOk="0">
                  <a:moveTo>
                    <a:pt x="144" y="1"/>
                  </a:moveTo>
                  <a:cubicBezTo>
                    <a:pt x="60" y="1"/>
                    <a:pt x="1" y="72"/>
                    <a:pt x="1" y="144"/>
                  </a:cubicBezTo>
                  <a:lnTo>
                    <a:pt x="1" y="1168"/>
                  </a:lnTo>
                  <a:cubicBezTo>
                    <a:pt x="1" y="1263"/>
                    <a:pt x="72" y="1322"/>
                    <a:pt x="144" y="1322"/>
                  </a:cubicBezTo>
                  <a:cubicBezTo>
                    <a:pt x="239" y="1322"/>
                    <a:pt x="298" y="1251"/>
                    <a:pt x="298" y="1168"/>
                  </a:cubicBezTo>
                  <a:lnTo>
                    <a:pt x="298" y="144"/>
                  </a:lnTo>
                  <a:cubicBezTo>
                    <a:pt x="310" y="72"/>
                    <a:pt x="239" y="1"/>
                    <a:pt x="14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17" name="Google Shape;13127;p60"/>
            <p:cNvSpPr/>
            <p:nvPr/>
          </p:nvSpPr>
          <p:spPr>
            <a:xfrm>
              <a:off x="3667134" y="4552206"/>
              <a:ext cx="22009" cy="40233"/>
            </a:xfrm>
            <a:custGeom>
              <a:avLst/>
              <a:gdLst/>
              <a:ahLst/>
              <a:cxnLst/>
              <a:rect l="l" t="t" r="r" b="b"/>
              <a:pathLst>
                <a:path w="692" h="1265" extrusionOk="0">
                  <a:moveTo>
                    <a:pt x="165" y="0"/>
                  </a:moveTo>
                  <a:cubicBezTo>
                    <a:pt x="150" y="0"/>
                    <a:pt x="135" y="3"/>
                    <a:pt x="120" y="7"/>
                  </a:cubicBezTo>
                  <a:cubicBezTo>
                    <a:pt x="37" y="43"/>
                    <a:pt x="1" y="126"/>
                    <a:pt x="25" y="198"/>
                  </a:cubicBezTo>
                  <a:lnTo>
                    <a:pt x="382" y="1174"/>
                  </a:lnTo>
                  <a:cubicBezTo>
                    <a:pt x="410" y="1231"/>
                    <a:pt x="468" y="1265"/>
                    <a:pt x="527" y="1265"/>
                  </a:cubicBezTo>
                  <a:cubicBezTo>
                    <a:pt x="542" y="1265"/>
                    <a:pt x="557" y="1263"/>
                    <a:pt x="572" y="1258"/>
                  </a:cubicBezTo>
                  <a:cubicBezTo>
                    <a:pt x="656" y="1234"/>
                    <a:pt x="691" y="1139"/>
                    <a:pt x="668" y="1067"/>
                  </a:cubicBezTo>
                  <a:lnTo>
                    <a:pt x="310" y="103"/>
                  </a:lnTo>
                  <a:cubicBezTo>
                    <a:pt x="282" y="36"/>
                    <a:pt x="223" y="0"/>
                    <a:pt x="16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18" name="Google Shape;13128;p60"/>
            <p:cNvSpPr/>
            <p:nvPr/>
          </p:nvSpPr>
          <p:spPr>
            <a:xfrm>
              <a:off x="3727723" y="4524662"/>
              <a:ext cx="32982" cy="35367"/>
            </a:xfrm>
            <a:custGeom>
              <a:avLst/>
              <a:gdLst/>
              <a:ahLst/>
              <a:cxnLst/>
              <a:rect l="l" t="t" r="r" b="b"/>
              <a:pathLst>
                <a:path w="1037" h="1112" extrusionOk="0">
                  <a:moveTo>
                    <a:pt x="178" y="1"/>
                  </a:moveTo>
                  <a:cubicBezTo>
                    <a:pt x="142" y="1"/>
                    <a:pt x="104" y="13"/>
                    <a:pt x="72" y="40"/>
                  </a:cubicBezTo>
                  <a:cubicBezTo>
                    <a:pt x="13" y="100"/>
                    <a:pt x="1" y="195"/>
                    <a:pt x="60" y="266"/>
                  </a:cubicBezTo>
                  <a:lnTo>
                    <a:pt x="715" y="1052"/>
                  </a:lnTo>
                  <a:cubicBezTo>
                    <a:pt x="739" y="1088"/>
                    <a:pt x="787" y="1112"/>
                    <a:pt x="834" y="1112"/>
                  </a:cubicBezTo>
                  <a:cubicBezTo>
                    <a:pt x="965" y="1100"/>
                    <a:pt x="1037" y="945"/>
                    <a:pt x="953" y="850"/>
                  </a:cubicBezTo>
                  <a:lnTo>
                    <a:pt x="299" y="52"/>
                  </a:lnTo>
                  <a:cubicBezTo>
                    <a:pt x="266" y="19"/>
                    <a:pt x="222" y="1"/>
                    <a:pt x="17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19" name="Google Shape;13129;p60"/>
            <p:cNvSpPr/>
            <p:nvPr/>
          </p:nvSpPr>
          <p:spPr>
            <a:xfrm>
              <a:off x="3457349" y="4522023"/>
              <a:ext cx="32218" cy="34954"/>
            </a:xfrm>
            <a:custGeom>
              <a:avLst/>
              <a:gdLst/>
              <a:ahLst/>
              <a:cxnLst/>
              <a:rect l="l" t="t" r="r" b="b"/>
              <a:pathLst>
                <a:path w="1013" h="1099" extrusionOk="0">
                  <a:moveTo>
                    <a:pt x="841" y="0"/>
                  </a:moveTo>
                  <a:cubicBezTo>
                    <a:pt x="795" y="0"/>
                    <a:pt x="748" y="19"/>
                    <a:pt x="715" y="52"/>
                  </a:cubicBezTo>
                  <a:lnTo>
                    <a:pt x="60" y="837"/>
                  </a:lnTo>
                  <a:cubicBezTo>
                    <a:pt x="1" y="897"/>
                    <a:pt x="13" y="1004"/>
                    <a:pt x="72" y="1064"/>
                  </a:cubicBezTo>
                  <a:cubicBezTo>
                    <a:pt x="96" y="1088"/>
                    <a:pt x="128" y="1098"/>
                    <a:pt x="161" y="1098"/>
                  </a:cubicBezTo>
                  <a:cubicBezTo>
                    <a:pt x="211" y="1098"/>
                    <a:pt x="263" y="1075"/>
                    <a:pt x="298" y="1040"/>
                  </a:cubicBezTo>
                  <a:lnTo>
                    <a:pt x="953" y="254"/>
                  </a:lnTo>
                  <a:cubicBezTo>
                    <a:pt x="1013" y="183"/>
                    <a:pt x="1013" y="99"/>
                    <a:pt x="941" y="40"/>
                  </a:cubicBezTo>
                  <a:cubicBezTo>
                    <a:pt x="915" y="13"/>
                    <a:pt x="878" y="0"/>
                    <a:pt x="84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20" name="Google Shape;13130;p60"/>
            <p:cNvSpPr/>
            <p:nvPr/>
          </p:nvSpPr>
          <p:spPr>
            <a:xfrm>
              <a:off x="3526270" y="4551665"/>
              <a:ext cx="22772" cy="40392"/>
            </a:xfrm>
            <a:custGeom>
              <a:avLst/>
              <a:gdLst/>
              <a:ahLst/>
              <a:cxnLst/>
              <a:rect l="l" t="t" r="r" b="b"/>
              <a:pathLst>
                <a:path w="716" h="1270" extrusionOk="0">
                  <a:moveTo>
                    <a:pt x="531" y="0"/>
                  </a:moveTo>
                  <a:cubicBezTo>
                    <a:pt x="472" y="0"/>
                    <a:pt x="412" y="41"/>
                    <a:pt x="394" y="96"/>
                  </a:cubicBezTo>
                  <a:lnTo>
                    <a:pt x="36" y="1072"/>
                  </a:lnTo>
                  <a:cubicBezTo>
                    <a:pt x="1" y="1144"/>
                    <a:pt x="48" y="1227"/>
                    <a:pt x="120" y="1263"/>
                  </a:cubicBezTo>
                  <a:cubicBezTo>
                    <a:pt x="137" y="1268"/>
                    <a:pt x="154" y="1270"/>
                    <a:pt x="170" y="1270"/>
                  </a:cubicBezTo>
                  <a:cubicBezTo>
                    <a:pt x="235" y="1270"/>
                    <a:pt x="294" y="1234"/>
                    <a:pt x="322" y="1167"/>
                  </a:cubicBezTo>
                  <a:lnTo>
                    <a:pt x="679" y="203"/>
                  </a:lnTo>
                  <a:cubicBezTo>
                    <a:pt x="715" y="132"/>
                    <a:pt x="679" y="36"/>
                    <a:pt x="584" y="13"/>
                  </a:cubicBezTo>
                  <a:cubicBezTo>
                    <a:pt x="567" y="4"/>
                    <a:pt x="549" y="0"/>
                    <a:pt x="5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121" name="Google Shape;13131;p60"/>
          <p:cNvGrpSpPr/>
          <p:nvPr/>
        </p:nvGrpSpPr>
        <p:grpSpPr>
          <a:xfrm>
            <a:off x="8345322" y="5769002"/>
            <a:ext cx="429398" cy="425533"/>
            <a:chOff x="3532345" y="3362635"/>
            <a:chExt cx="339328" cy="336274"/>
          </a:xfrm>
          <a:solidFill>
            <a:srgbClr val="0D4D98"/>
          </a:solidFill>
        </p:grpSpPr>
        <p:sp>
          <p:nvSpPr>
            <p:cNvPr id="1122" name="Google Shape;13132;p60"/>
            <p:cNvSpPr/>
            <p:nvPr/>
          </p:nvSpPr>
          <p:spPr>
            <a:xfrm>
              <a:off x="3819385" y="3493258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23" name="Google Shape;13133;p60"/>
            <p:cNvSpPr/>
            <p:nvPr/>
          </p:nvSpPr>
          <p:spPr>
            <a:xfrm>
              <a:off x="3819385" y="3493258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24" name="Google Shape;13134;p60"/>
            <p:cNvSpPr/>
            <p:nvPr/>
          </p:nvSpPr>
          <p:spPr>
            <a:xfrm>
              <a:off x="3532345" y="3362635"/>
              <a:ext cx="339328" cy="282142"/>
            </a:xfrm>
            <a:custGeom>
              <a:avLst/>
              <a:gdLst/>
              <a:ahLst/>
              <a:cxnLst/>
              <a:rect l="l" t="t" r="r" b="b"/>
              <a:pathLst>
                <a:path w="10669" h="8871" extrusionOk="0">
                  <a:moveTo>
                    <a:pt x="6299" y="262"/>
                  </a:moveTo>
                  <a:cubicBezTo>
                    <a:pt x="6465" y="262"/>
                    <a:pt x="6596" y="393"/>
                    <a:pt x="6596" y="560"/>
                  </a:cubicBezTo>
                  <a:lnTo>
                    <a:pt x="6596" y="2084"/>
                  </a:lnTo>
                  <a:cubicBezTo>
                    <a:pt x="6382" y="2119"/>
                    <a:pt x="6322" y="2155"/>
                    <a:pt x="6322" y="2155"/>
                  </a:cubicBezTo>
                  <a:cubicBezTo>
                    <a:pt x="6203" y="2179"/>
                    <a:pt x="6108" y="2227"/>
                    <a:pt x="6049" y="2238"/>
                  </a:cubicBezTo>
                  <a:cubicBezTo>
                    <a:pt x="5941" y="2119"/>
                    <a:pt x="6001" y="1988"/>
                    <a:pt x="5989" y="1846"/>
                  </a:cubicBezTo>
                  <a:lnTo>
                    <a:pt x="5989" y="560"/>
                  </a:lnTo>
                  <a:cubicBezTo>
                    <a:pt x="5989" y="393"/>
                    <a:pt x="6120" y="262"/>
                    <a:pt x="6287" y="262"/>
                  </a:cubicBezTo>
                  <a:close/>
                  <a:moveTo>
                    <a:pt x="3489" y="262"/>
                  </a:moveTo>
                  <a:cubicBezTo>
                    <a:pt x="3655" y="262"/>
                    <a:pt x="3786" y="393"/>
                    <a:pt x="3786" y="560"/>
                  </a:cubicBezTo>
                  <a:lnTo>
                    <a:pt x="3786" y="1846"/>
                  </a:lnTo>
                  <a:cubicBezTo>
                    <a:pt x="3786" y="2084"/>
                    <a:pt x="3786" y="2096"/>
                    <a:pt x="3775" y="2155"/>
                  </a:cubicBezTo>
                  <a:cubicBezTo>
                    <a:pt x="3727" y="2274"/>
                    <a:pt x="3620" y="2357"/>
                    <a:pt x="3477" y="2357"/>
                  </a:cubicBezTo>
                  <a:cubicBezTo>
                    <a:pt x="3477" y="2357"/>
                    <a:pt x="3470" y="2358"/>
                    <a:pt x="3457" y="2358"/>
                  </a:cubicBezTo>
                  <a:cubicBezTo>
                    <a:pt x="3399" y="2358"/>
                    <a:pt x="3228" y="2342"/>
                    <a:pt x="3179" y="2155"/>
                  </a:cubicBezTo>
                  <a:cubicBezTo>
                    <a:pt x="3167" y="2084"/>
                    <a:pt x="3191" y="2024"/>
                    <a:pt x="3179" y="1846"/>
                  </a:cubicBezTo>
                  <a:lnTo>
                    <a:pt x="3179" y="560"/>
                  </a:lnTo>
                  <a:cubicBezTo>
                    <a:pt x="3179" y="393"/>
                    <a:pt x="3310" y="262"/>
                    <a:pt x="3477" y="262"/>
                  </a:cubicBezTo>
                  <a:close/>
                  <a:moveTo>
                    <a:pt x="5370" y="262"/>
                  </a:moveTo>
                  <a:cubicBezTo>
                    <a:pt x="5525" y="262"/>
                    <a:pt x="5668" y="393"/>
                    <a:pt x="5668" y="560"/>
                  </a:cubicBezTo>
                  <a:lnTo>
                    <a:pt x="5668" y="1846"/>
                  </a:lnTo>
                  <a:cubicBezTo>
                    <a:pt x="5668" y="2060"/>
                    <a:pt x="5668" y="2096"/>
                    <a:pt x="5644" y="2155"/>
                  </a:cubicBezTo>
                  <a:cubicBezTo>
                    <a:pt x="5608" y="2274"/>
                    <a:pt x="5501" y="2357"/>
                    <a:pt x="5346" y="2357"/>
                  </a:cubicBezTo>
                  <a:cubicBezTo>
                    <a:pt x="5346" y="2357"/>
                    <a:pt x="5339" y="2358"/>
                    <a:pt x="5327" y="2358"/>
                  </a:cubicBezTo>
                  <a:cubicBezTo>
                    <a:pt x="5269" y="2358"/>
                    <a:pt x="5098" y="2342"/>
                    <a:pt x="5049" y="2155"/>
                  </a:cubicBezTo>
                  <a:lnTo>
                    <a:pt x="5049" y="1846"/>
                  </a:lnTo>
                  <a:lnTo>
                    <a:pt x="5049" y="560"/>
                  </a:lnTo>
                  <a:cubicBezTo>
                    <a:pt x="5049" y="393"/>
                    <a:pt x="5191" y="262"/>
                    <a:pt x="5346" y="262"/>
                  </a:cubicBezTo>
                  <a:close/>
                  <a:moveTo>
                    <a:pt x="4429" y="262"/>
                  </a:moveTo>
                  <a:cubicBezTo>
                    <a:pt x="4596" y="262"/>
                    <a:pt x="4727" y="393"/>
                    <a:pt x="4727" y="560"/>
                  </a:cubicBezTo>
                  <a:lnTo>
                    <a:pt x="4727" y="2060"/>
                  </a:lnTo>
                  <a:cubicBezTo>
                    <a:pt x="4727" y="2264"/>
                    <a:pt x="4567" y="2368"/>
                    <a:pt x="4408" y="2368"/>
                  </a:cubicBezTo>
                  <a:cubicBezTo>
                    <a:pt x="4251" y="2368"/>
                    <a:pt x="4096" y="2267"/>
                    <a:pt x="4096" y="2060"/>
                  </a:cubicBezTo>
                  <a:cubicBezTo>
                    <a:pt x="4120" y="1726"/>
                    <a:pt x="4120" y="869"/>
                    <a:pt x="4120" y="560"/>
                  </a:cubicBezTo>
                  <a:cubicBezTo>
                    <a:pt x="4120" y="393"/>
                    <a:pt x="4251" y="262"/>
                    <a:pt x="4417" y="262"/>
                  </a:cubicBezTo>
                  <a:close/>
                  <a:moveTo>
                    <a:pt x="2882" y="2155"/>
                  </a:moveTo>
                  <a:cubicBezTo>
                    <a:pt x="2927" y="2488"/>
                    <a:pt x="3212" y="2686"/>
                    <a:pt x="3503" y="2686"/>
                  </a:cubicBezTo>
                  <a:cubicBezTo>
                    <a:pt x="3670" y="2686"/>
                    <a:pt x="3839" y="2620"/>
                    <a:pt x="3965" y="2477"/>
                  </a:cubicBezTo>
                  <a:cubicBezTo>
                    <a:pt x="4090" y="2619"/>
                    <a:pt x="4260" y="2691"/>
                    <a:pt x="4431" y="2691"/>
                  </a:cubicBezTo>
                  <a:cubicBezTo>
                    <a:pt x="4602" y="2691"/>
                    <a:pt x="4775" y="2619"/>
                    <a:pt x="4906" y="2477"/>
                  </a:cubicBezTo>
                  <a:cubicBezTo>
                    <a:pt x="5001" y="2596"/>
                    <a:pt x="5168" y="2691"/>
                    <a:pt x="5346" y="2691"/>
                  </a:cubicBezTo>
                  <a:cubicBezTo>
                    <a:pt x="5275" y="2750"/>
                    <a:pt x="5203" y="2822"/>
                    <a:pt x="5120" y="2893"/>
                  </a:cubicBezTo>
                  <a:lnTo>
                    <a:pt x="2227" y="2893"/>
                  </a:lnTo>
                  <a:lnTo>
                    <a:pt x="2227" y="2155"/>
                  </a:lnTo>
                  <a:close/>
                  <a:moveTo>
                    <a:pt x="8370" y="2155"/>
                  </a:moveTo>
                  <a:lnTo>
                    <a:pt x="8370" y="2893"/>
                  </a:lnTo>
                  <a:lnTo>
                    <a:pt x="7870" y="2893"/>
                  </a:lnTo>
                  <a:lnTo>
                    <a:pt x="7870" y="2155"/>
                  </a:lnTo>
                  <a:close/>
                  <a:moveTo>
                    <a:pt x="9906" y="2798"/>
                  </a:moveTo>
                  <a:lnTo>
                    <a:pt x="10228" y="2977"/>
                  </a:lnTo>
                  <a:cubicBezTo>
                    <a:pt x="10287" y="2989"/>
                    <a:pt x="10287" y="3072"/>
                    <a:pt x="10228" y="3108"/>
                  </a:cubicBezTo>
                  <a:lnTo>
                    <a:pt x="9906" y="3286"/>
                  </a:lnTo>
                  <a:cubicBezTo>
                    <a:pt x="9835" y="3131"/>
                    <a:pt x="9835" y="2941"/>
                    <a:pt x="9906" y="2798"/>
                  </a:cubicBezTo>
                  <a:close/>
                  <a:moveTo>
                    <a:pt x="1917" y="2167"/>
                  </a:moveTo>
                  <a:lnTo>
                    <a:pt x="1917" y="3905"/>
                  </a:lnTo>
                  <a:lnTo>
                    <a:pt x="1298" y="3905"/>
                  </a:lnTo>
                  <a:lnTo>
                    <a:pt x="1298" y="2167"/>
                  </a:lnTo>
                  <a:close/>
                  <a:moveTo>
                    <a:pt x="4870" y="3227"/>
                  </a:moveTo>
                  <a:cubicBezTo>
                    <a:pt x="4834" y="3274"/>
                    <a:pt x="4751" y="3393"/>
                    <a:pt x="4715" y="3512"/>
                  </a:cubicBezTo>
                  <a:cubicBezTo>
                    <a:pt x="4656" y="3631"/>
                    <a:pt x="4596" y="3774"/>
                    <a:pt x="4596" y="3774"/>
                  </a:cubicBezTo>
                  <a:lnTo>
                    <a:pt x="4548" y="3905"/>
                  </a:lnTo>
                  <a:lnTo>
                    <a:pt x="2227" y="3905"/>
                  </a:lnTo>
                  <a:lnTo>
                    <a:pt x="2227" y="3227"/>
                  </a:lnTo>
                  <a:close/>
                  <a:moveTo>
                    <a:pt x="8370" y="3227"/>
                  </a:moveTo>
                  <a:lnTo>
                    <a:pt x="8370" y="3905"/>
                  </a:lnTo>
                  <a:lnTo>
                    <a:pt x="7775" y="3905"/>
                  </a:lnTo>
                  <a:cubicBezTo>
                    <a:pt x="7882" y="3548"/>
                    <a:pt x="7870" y="3286"/>
                    <a:pt x="7870" y="3227"/>
                  </a:cubicBezTo>
                  <a:close/>
                  <a:moveTo>
                    <a:pt x="7109" y="843"/>
                  </a:moveTo>
                  <a:cubicBezTo>
                    <a:pt x="7144" y="843"/>
                    <a:pt x="7181" y="849"/>
                    <a:pt x="7215" y="857"/>
                  </a:cubicBezTo>
                  <a:cubicBezTo>
                    <a:pt x="7358" y="905"/>
                    <a:pt x="7477" y="1024"/>
                    <a:pt x="7525" y="1167"/>
                  </a:cubicBezTo>
                  <a:cubicBezTo>
                    <a:pt x="7549" y="1286"/>
                    <a:pt x="7537" y="1393"/>
                    <a:pt x="7537" y="1524"/>
                  </a:cubicBezTo>
                  <a:cubicBezTo>
                    <a:pt x="7537" y="3370"/>
                    <a:pt x="7585" y="3489"/>
                    <a:pt x="7454" y="3870"/>
                  </a:cubicBezTo>
                  <a:cubicBezTo>
                    <a:pt x="7394" y="4024"/>
                    <a:pt x="7311" y="4179"/>
                    <a:pt x="7215" y="4322"/>
                  </a:cubicBezTo>
                  <a:lnTo>
                    <a:pt x="4751" y="4322"/>
                  </a:lnTo>
                  <a:cubicBezTo>
                    <a:pt x="4846" y="3786"/>
                    <a:pt x="5156" y="3250"/>
                    <a:pt x="5537" y="2941"/>
                  </a:cubicBezTo>
                  <a:cubicBezTo>
                    <a:pt x="5763" y="2750"/>
                    <a:pt x="6108" y="2560"/>
                    <a:pt x="6465" y="2453"/>
                  </a:cubicBezTo>
                  <a:cubicBezTo>
                    <a:pt x="6763" y="2381"/>
                    <a:pt x="6799" y="2405"/>
                    <a:pt x="6870" y="2346"/>
                  </a:cubicBezTo>
                  <a:cubicBezTo>
                    <a:pt x="6894" y="2322"/>
                    <a:pt x="6894" y="2298"/>
                    <a:pt x="6918" y="2286"/>
                  </a:cubicBezTo>
                  <a:cubicBezTo>
                    <a:pt x="6930" y="2238"/>
                    <a:pt x="6930" y="2203"/>
                    <a:pt x="6930" y="2167"/>
                  </a:cubicBezTo>
                  <a:lnTo>
                    <a:pt x="6930" y="988"/>
                  </a:lnTo>
                  <a:cubicBezTo>
                    <a:pt x="6930" y="964"/>
                    <a:pt x="6942" y="929"/>
                    <a:pt x="6954" y="905"/>
                  </a:cubicBezTo>
                  <a:cubicBezTo>
                    <a:pt x="6991" y="860"/>
                    <a:pt x="7048" y="843"/>
                    <a:pt x="7109" y="843"/>
                  </a:cubicBezTo>
                  <a:close/>
                  <a:moveTo>
                    <a:pt x="4453" y="4227"/>
                  </a:moveTo>
                  <a:cubicBezTo>
                    <a:pt x="4453" y="4251"/>
                    <a:pt x="4441" y="4286"/>
                    <a:pt x="4441" y="4322"/>
                  </a:cubicBezTo>
                  <a:lnTo>
                    <a:pt x="3548" y="4322"/>
                  </a:lnTo>
                  <a:cubicBezTo>
                    <a:pt x="3489" y="4322"/>
                    <a:pt x="3441" y="4322"/>
                    <a:pt x="3405" y="4346"/>
                  </a:cubicBezTo>
                  <a:cubicBezTo>
                    <a:pt x="3370" y="4298"/>
                    <a:pt x="3358" y="4262"/>
                    <a:pt x="3322" y="4227"/>
                  </a:cubicBezTo>
                  <a:close/>
                  <a:moveTo>
                    <a:pt x="3489" y="0"/>
                  </a:moveTo>
                  <a:cubicBezTo>
                    <a:pt x="3144" y="0"/>
                    <a:pt x="2858" y="274"/>
                    <a:pt x="2858" y="619"/>
                  </a:cubicBezTo>
                  <a:lnTo>
                    <a:pt x="2858" y="1905"/>
                  </a:lnTo>
                  <a:lnTo>
                    <a:pt x="1167" y="1905"/>
                  </a:lnTo>
                  <a:cubicBezTo>
                    <a:pt x="750" y="1905"/>
                    <a:pt x="357" y="2107"/>
                    <a:pt x="155" y="2465"/>
                  </a:cubicBezTo>
                  <a:cubicBezTo>
                    <a:pt x="107" y="2536"/>
                    <a:pt x="143" y="2643"/>
                    <a:pt x="215" y="2691"/>
                  </a:cubicBezTo>
                  <a:cubicBezTo>
                    <a:pt x="237" y="2706"/>
                    <a:pt x="263" y="2713"/>
                    <a:pt x="289" y="2713"/>
                  </a:cubicBezTo>
                  <a:cubicBezTo>
                    <a:pt x="347" y="2713"/>
                    <a:pt x="408" y="2680"/>
                    <a:pt x="441" y="2631"/>
                  </a:cubicBezTo>
                  <a:cubicBezTo>
                    <a:pt x="572" y="2417"/>
                    <a:pt x="762" y="2274"/>
                    <a:pt x="1000" y="2227"/>
                  </a:cubicBezTo>
                  <a:lnTo>
                    <a:pt x="1000" y="3941"/>
                  </a:lnTo>
                  <a:cubicBezTo>
                    <a:pt x="631" y="3846"/>
                    <a:pt x="334" y="3536"/>
                    <a:pt x="322" y="3155"/>
                  </a:cubicBezTo>
                  <a:cubicBezTo>
                    <a:pt x="322" y="3060"/>
                    <a:pt x="238" y="3000"/>
                    <a:pt x="155" y="3000"/>
                  </a:cubicBezTo>
                  <a:cubicBezTo>
                    <a:pt x="60" y="3000"/>
                    <a:pt x="0" y="3072"/>
                    <a:pt x="0" y="3167"/>
                  </a:cubicBezTo>
                  <a:cubicBezTo>
                    <a:pt x="48" y="3762"/>
                    <a:pt x="536" y="4239"/>
                    <a:pt x="1131" y="4286"/>
                  </a:cubicBezTo>
                  <a:lnTo>
                    <a:pt x="3001" y="4286"/>
                  </a:lnTo>
                  <a:cubicBezTo>
                    <a:pt x="3024" y="4370"/>
                    <a:pt x="3072" y="4465"/>
                    <a:pt x="3120" y="4536"/>
                  </a:cubicBezTo>
                  <a:cubicBezTo>
                    <a:pt x="2941" y="4667"/>
                    <a:pt x="2834" y="4882"/>
                    <a:pt x="2834" y="5120"/>
                  </a:cubicBezTo>
                  <a:lnTo>
                    <a:pt x="2834" y="5632"/>
                  </a:lnTo>
                  <a:cubicBezTo>
                    <a:pt x="2834" y="6025"/>
                    <a:pt x="3144" y="6346"/>
                    <a:pt x="3536" y="6370"/>
                  </a:cubicBezTo>
                  <a:lnTo>
                    <a:pt x="3536" y="8704"/>
                  </a:lnTo>
                  <a:cubicBezTo>
                    <a:pt x="3536" y="8787"/>
                    <a:pt x="3608" y="8870"/>
                    <a:pt x="3691" y="8870"/>
                  </a:cubicBezTo>
                  <a:cubicBezTo>
                    <a:pt x="3786" y="8870"/>
                    <a:pt x="3858" y="8787"/>
                    <a:pt x="3858" y="8704"/>
                  </a:cubicBezTo>
                  <a:lnTo>
                    <a:pt x="3858" y="6310"/>
                  </a:lnTo>
                  <a:lnTo>
                    <a:pt x="5001" y="6310"/>
                  </a:lnTo>
                  <a:cubicBezTo>
                    <a:pt x="5096" y="6310"/>
                    <a:pt x="5168" y="6227"/>
                    <a:pt x="5168" y="6144"/>
                  </a:cubicBezTo>
                  <a:cubicBezTo>
                    <a:pt x="5168" y="6048"/>
                    <a:pt x="5096" y="5977"/>
                    <a:pt x="5001" y="5977"/>
                  </a:cubicBezTo>
                  <a:lnTo>
                    <a:pt x="3548" y="5977"/>
                  </a:lnTo>
                  <a:cubicBezTo>
                    <a:pt x="3334" y="5965"/>
                    <a:pt x="3155" y="5786"/>
                    <a:pt x="3155" y="5572"/>
                  </a:cubicBezTo>
                  <a:lnTo>
                    <a:pt x="3155" y="5048"/>
                  </a:lnTo>
                  <a:cubicBezTo>
                    <a:pt x="3155" y="4917"/>
                    <a:pt x="3215" y="4798"/>
                    <a:pt x="3322" y="4727"/>
                  </a:cubicBezTo>
                  <a:cubicBezTo>
                    <a:pt x="3394" y="4667"/>
                    <a:pt x="3489" y="4632"/>
                    <a:pt x="3572" y="4632"/>
                  </a:cubicBezTo>
                  <a:lnTo>
                    <a:pt x="7215" y="4632"/>
                  </a:lnTo>
                  <a:cubicBezTo>
                    <a:pt x="7275" y="4632"/>
                    <a:pt x="7311" y="4655"/>
                    <a:pt x="7358" y="4667"/>
                  </a:cubicBezTo>
                  <a:lnTo>
                    <a:pt x="7370" y="4667"/>
                  </a:lnTo>
                  <a:cubicBezTo>
                    <a:pt x="7525" y="4727"/>
                    <a:pt x="7608" y="4870"/>
                    <a:pt x="7608" y="5036"/>
                  </a:cubicBezTo>
                  <a:lnTo>
                    <a:pt x="7608" y="5560"/>
                  </a:lnTo>
                  <a:cubicBezTo>
                    <a:pt x="7608" y="5786"/>
                    <a:pt x="7430" y="5977"/>
                    <a:pt x="7192" y="5977"/>
                  </a:cubicBezTo>
                  <a:lnTo>
                    <a:pt x="5620" y="5977"/>
                  </a:lnTo>
                  <a:cubicBezTo>
                    <a:pt x="5525" y="5977"/>
                    <a:pt x="5453" y="6048"/>
                    <a:pt x="5453" y="6144"/>
                  </a:cubicBezTo>
                  <a:cubicBezTo>
                    <a:pt x="5453" y="6227"/>
                    <a:pt x="5525" y="6298"/>
                    <a:pt x="5620" y="6298"/>
                  </a:cubicBezTo>
                  <a:lnTo>
                    <a:pt x="6751" y="6298"/>
                  </a:lnTo>
                  <a:lnTo>
                    <a:pt x="6751" y="6751"/>
                  </a:lnTo>
                  <a:cubicBezTo>
                    <a:pt x="6751" y="6834"/>
                    <a:pt x="6823" y="6918"/>
                    <a:pt x="6918" y="6918"/>
                  </a:cubicBezTo>
                  <a:cubicBezTo>
                    <a:pt x="7001" y="6918"/>
                    <a:pt x="7073" y="6834"/>
                    <a:pt x="7073" y="6751"/>
                  </a:cubicBezTo>
                  <a:lnTo>
                    <a:pt x="7073" y="6298"/>
                  </a:lnTo>
                  <a:lnTo>
                    <a:pt x="7215" y="6298"/>
                  </a:lnTo>
                  <a:cubicBezTo>
                    <a:pt x="7608" y="6298"/>
                    <a:pt x="7942" y="5977"/>
                    <a:pt x="7942" y="5572"/>
                  </a:cubicBezTo>
                  <a:lnTo>
                    <a:pt x="7942" y="5048"/>
                  </a:lnTo>
                  <a:cubicBezTo>
                    <a:pt x="7942" y="4786"/>
                    <a:pt x="7787" y="4560"/>
                    <a:pt x="7585" y="4429"/>
                  </a:cubicBezTo>
                  <a:lnTo>
                    <a:pt x="7585" y="4393"/>
                  </a:lnTo>
                  <a:cubicBezTo>
                    <a:pt x="7608" y="4334"/>
                    <a:pt x="7644" y="4298"/>
                    <a:pt x="7668" y="4239"/>
                  </a:cubicBezTo>
                  <a:lnTo>
                    <a:pt x="8561" y="4239"/>
                  </a:lnTo>
                  <a:cubicBezTo>
                    <a:pt x="8728" y="4239"/>
                    <a:pt x="8894" y="4191"/>
                    <a:pt x="9037" y="4120"/>
                  </a:cubicBezTo>
                  <a:cubicBezTo>
                    <a:pt x="9073" y="4096"/>
                    <a:pt x="9263" y="4001"/>
                    <a:pt x="10394" y="3405"/>
                  </a:cubicBezTo>
                  <a:cubicBezTo>
                    <a:pt x="10621" y="3250"/>
                    <a:pt x="10668" y="2929"/>
                    <a:pt x="10466" y="2750"/>
                  </a:cubicBezTo>
                  <a:cubicBezTo>
                    <a:pt x="10394" y="2691"/>
                    <a:pt x="10383" y="2691"/>
                    <a:pt x="9918" y="2453"/>
                  </a:cubicBezTo>
                  <a:lnTo>
                    <a:pt x="9632" y="2298"/>
                  </a:lnTo>
                  <a:cubicBezTo>
                    <a:pt x="9610" y="2287"/>
                    <a:pt x="9585" y="2282"/>
                    <a:pt x="9559" y="2282"/>
                  </a:cubicBezTo>
                  <a:cubicBezTo>
                    <a:pt x="9503" y="2282"/>
                    <a:pt x="9446" y="2308"/>
                    <a:pt x="9430" y="2357"/>
                  </a:cubicBezTo>
                  <a:cubicBezTo>
                    <a:pt x="9382" y="2441"/>
                    <a:pt x="9418" y="2536"/>
                    <a:pt x="9490" y="2572"/>
                  </a:cubicBezTo>
                  <a:lnTo>
                    <a:pt x="9621" y="2643"/>
                  </a:lnTo>
                  <a:cubicBezTo>
                    <a:pt x="9490" y="2881"/>
                    <a:pt x="9490" y="3179"/>
                    <a:pt x="9621" y="3429"/>
                  </a:cubicBezTo>
                  <a:lnTo>
                    <a:pt x="8882" y="3834"/>
                  </a:lnTo>
                  <a:cubicBezTo>
                    <a:pt x="8823" y="3870"/>
                    <a:pt x="8763" y="3893"/>
                    <a:pt x="8680" y="3905"/>
                  </a:cubicBezTo>
                  <a:lnTo>
                    <a:pt x="8680" y="2203"/>
                  </a:lnTo>
                  <a:cubicBezTo>
                    <a:pt x="8823" y="2227"/>
                    <a:pt x="8894" y="2274"/>
                    <a:pt x="8942" y="2298"/>
                  </a:cubicBezTo>
                  <a:cubicBezTo>
                    <a:pt x="8966" y="2314"/>
                    <a:pt x="8995" y="2322"/>
                    <a:pt x="9023" y="2322"/>
                  </a:cubicBezTo>
                  <a:cubicBezTo>
                    <a:pt x="9077" y="2322"/>
                    <a:pt x="9129" y="2293"/>
                    <a:pt x="9144" y="2238"/>
                  </a:cubicBezTo>
                  <a:cubicBezTo>
                    <a:pt x="9192" y="2167"/>
                    <a:pt x="9156" y="2060"/>
                    <a:pt x="9085" y="2036"/>
                  </a:cubicBezTo>
                  <a:lnTo>
                    <a:pt x="9025" y="2000"/>
                  </a:lnTo>
                  <a:cubicBezTo>
                    <a:pt x="8882" y="1929"/>
                    <a:pt x="8716" y="1881"/>
                    <a:pt x="8549" y="1881"/>
                  </a:cubicBezTo>
                  <a:lnTo>
                    <a:pt x="7882" y="1881"/>
                  </a:lnTo>
                  <a:lnTo>
                    <a:pt x="7882" y="1345"/>
                  </a:lnTo>
                  <a:cubicBezTo>
                    <a:pt x="7882" y="1048"/>
                    <a:pt x="7704" y="750"/>
                    <a:pt x="7370" y="619"/>
                  </a:cubicBezTo>
                  <a:cubicBezTo>
                    <a:pt x="7297" y="590"/>
                    <a:pt x="7200" y="569"/>
                    <a:pt x="7107" y="569"/>
                  </a:cubicBezTo>
                  <a:cubicBezTo>
                    <a:pt x="7049" y="569"/>
                    <a:pt x="6992" y="577"/>
                    <a:pt x="6942" y="595"/>
                  </a:cubicBezTo>
                  <a:cubicBezTo>
                    <a:pt x="6930" y="262"/>
                    <a:pt x="6656" y="0"/>
                    <a:pt x="6322" y="0"/>
                  </a:cubicBezTo>
                  <a:lnTo>
                    <a:pt x="6299" y="0"/>
                  </a:lnTo>
                  <a:cubicBezTo>
                    <a:pt x="6120" y="0"/>
                    <a:pt x="5965" y="71"/>
                    <a:pt x="5846" y="202"/>
                  </a:cubicBezTo>
                  <a:cubicBezTo>
                    <a:pt x="5727" y="71"/>
                    <a:pt x="5560" y="0"/>
                    <a:pt x="5382" y="0"/>
                  </a:cubicBezTo>
                  <a:lnTo>
                    <a:pt x="5370" y="0"/>
                  </a:lnTo>
                  <a:cubicBezTo>
                    <a:pt x="5191" y="0"/>
                    <a:pt x="5025" y="71"/>
                    <a:pt x="4906" y="202"/>
                  </a:cubicBezTo>
                  <a:cubicBezTo>
                    <a:pt x="4787" y="71"/>
                    <a:pt x="4620" y="0"/>
                    <a:pt x="4441" y="0"/>
                  </a:cubicBezTo>
                  <a:lnTo>
                    <a:pt x="4429" y="0"/>
                  </a:lnTo>
                  <a:cubicBezTo>
                    <a:pt x="4251" y="0"/>
                    <a:pt x="4084" y="71"/>
                    <a:pt x="3965" y="202"/>
                  </a:cubicBezTo>
                  <a:cubicBezTo>
                    <a:pt x="3846" y="71"/>
                    <a:pt x="3679" y="0"/>
                    <a:pt x="350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25" name="Google Shape;13135;p60"/>
            <p:cNvSpPr/>
            <p:nvPr/>
          </p:nvSpPr>
          <p:spPr>
            <a:xfrm>
              <a:off x="3819385" y="3493258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26" name="Google Shape;13136;p60"/>
            <p:cNvSpPr/>
            <p:nvPr/>
          </p:nvSpPr>
          <p:spPr>
            <a:xfrm>
              <a:off x="3644044" y="3592490"/>
              <a:ext cx="112494" cy="106420"/>
            </a:xfrm>
            <a:custGeom>
              <a:avLst/>
              <a:gdLst/>
              <a:ahLst/>
              <a:cxnLst/>
              <a:rect l="l" t="t" r="r" b="b"/>
              <a:pathLst>
                <a:path w="3537" h="3346" extrusionOk="0">
                  <a:moveTo>
                    <a:pt x="3382" y="0"/>
                  </a:moveTo>
                  <a:cubicBezTo>
                    <a:pt x="3299" y="0"/>
                    <a:pt x="3227" y="72"/>
                    <a:pt x="3227" y="167"/>
                  </a:cubicBezTo>
                  <a:lnTo>
                    <a:pt x="3227" y="2798"/>
                  </a:lnTo>
                  <a:cubicBezTo>
                    <a:pt x="3227" y="2929"/>
                    <a:pt x="3120" y="3036"/>
                    <a:pt x="2989" y="3036"/>
                  </a:cubicBezTo>
                  <a:lnTo>
                    <a:pt x="572" y="3036"/>
                  </a:lnTo>
                  <a:cubicBezTo>
                    <a:pt x="441" y="3036"/>
                    <a:pt x="334" y="2929"/>
                    <a:pt x="334" y="2798"/>
                  </a:cubicBezTo>
                  <a:lnTo>
                    <a:pt x="334" y="2060"/>
                  </a:lnTo>
                  <a:cubicBezTo>
                    <a:pt x="334" y="1965"/>
                    <a:pt x="263" y="1893"/>
                    <a:pt x="167" y="1893"/>
                  </a:cubicBezTo>
                  <a:cubicBezTo>
                    <a:pt x="84" y="1893"/>
                    <a:pt x="1" y="1965"/>
                    <a:pt x="1" y="2060"/>
                  </a:cubicBezTo>
                  <a:lnTo>
                    <a:pt x="1" y="2798"/>
                  </a:lnTo>
                  <a:cubicBezTo>
                    <a:pt x="1" y="3108"/>
                    <a:pt x="263" y="3346"/>
                    <a:pt x="560" y="3346"/>
                  </a:cubicBezTo>
                  <a:lnTo>
                    <a:pt x="2989" y="3346"/>
                  </a:lnTo>
                  <a:cubicBezTo>
                    <a:pt x="3299" y="3346"/>
                    <a:pt x="3537" y="3096"/>
                    <a:pt x="3537" y="2798"/>
                  </a:cubicBezTo>
                  <a:lnTo>
                    <a:pt x="3537" y="167"/>
                  </a:lnTo>
                  <a:cubicBezTo>
                    <a:pt x="3537" y="60"/>
                    <a:pt x="3465" y="0"/>
                    <a:pt x="338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127" name="Google Shape;13137;p60"/>
          <p:cNvSpPr/>
          <p:nvPr/>
        </p:nvSpPr>
        <p:spPr>
          <a:xfrm>
            <a:off x="9962945" y="4537970"/>
            <a:ext cx="454309" cy="453584"/>
          </a:xfrm>
          <a:custGeom>
            <a:avLst/>
            <a:gdLst/>
            <a:ahLst/>
            <a:cxnLst/>
            <a:rect l="l" t="t" r="r" b="b"/>
            <a:pathLst>
              <a:path w="11288" h="11270" extrusionOk="0">
                <a:moveTo>
                  <a:pt x="6049" y="351"/>
                </a:moveTo>
                <a:lnTo>
                  <a:pt x="6049" y="1149"/>
                </a:lnTo>
                <a:lnTo>
                  <a:pt x="5239" y="1149"/>
                </a:lnTo>
                <a:lnTo>
                  <a:pt x="5239" y="351"/>
                </a:lnTo>
                <a:close/>
                <a:moveTo>
                  <a:pt x="1167" y="5828"/>
                </a:moveTo>
                <a:lnTo>
                  <a:pt x="1167" y="6650"/>
                </a:lnTo>
                <a:lnTo>
                  <a:pt x="345" y="6650"/>
                </a:lnTo>
                <a:lnTo>
                  <a:pt x="345" y="5828"/>
                </a:lnTo>
                <a:close/>
                <a:moveTo>
                  <a:pt x="10954" y="5828"/>
                </a:moveTo>
                <a:lnTo>
                  <a:pt x="10954" y="6650"/>
                </a:lnTo>
                <a:lnTo>
                  <a:pt x="10132" y="6650"/>
                </a:lnTo>
                <a:lnTo>
                  <a:pt x="10132" y="5828"/>
                </a:lnTo>
                <a:close/>
                <a:moveTo>
                  <a:pt x="1442" y="0"/>
                </a:moveTo>
                <a:cubicBezTo>
                  <a:pt x="1273" y="0"/>
                  <a:pt x="1100" y="58"/>
                  <a:pt x="953" y="185"/>
                </a:cubicBezTo>
                <a:cubicBezTo>
                  <a:pt x="726" y="375"/>
                  <a:pt x="643" y="709"/>
                  <a:pt x="726" y="971"/>
                </a:cubicBezTo>
                <a:cubicBezTo>
                  <a:pt x="755" y="1047"/>
                  <a:pt x="814" y="1085"/>
                  <a:pt x="885" y="1085"/>
                </a:cubicBezTo>
                <a:cubicBezTo>
                  <a:pt x="903" y="1085"/>
                  <a:pt x="922" y="1082"/>
                  <a:pt x="941" y="1078"/>
                </a:cubicBezTo>
                <a:cubicBezTo>
                  <a:pt x="1024" y="1042"/>
                  <a:pt x="1072" y="959"/>
                  <a:pt x="1036" y="863"/>
                </a:cubicBezTo>
                <a:cubicBezTo>
                  <a:pt x="953" y="601"/>
                  <a:pt x="1143" y="328"/>
                  <a:pt x="1429" y="328"/>
                </a:cubicBezTo>
                <a:cubicBezTo>
                  <a:pt x="1798" y="328"/>
                  <a:pt x="1977" y="792"/>
                  <a:pt x="1691" y="1042"/>
                </a:cubicBezTo>
                <a:cubicBezTo>
                  <a:pt x="1631" y="1112"/>
                  <a:pt x="1545" y="1140"/>
                  <a:pt x="1463" y="1140"/>
                </a:cubicBezTo>
                <a:cubicBezTo>
                  <a:pt x="1447" y="1140"/>
                  <a:pt x="1432" y="1139"/>
                  <a:pt x="1417" y="1137"/>
                </a:cubicBezTo>
                <a:cubicBezTo>
                  <a:pt x="1322" y="1137"/>
                  <a:pt x="1238" y="1197"/>
                  <a:pt x="1238" y="1280"/>
                </a:cubicBezTo>
                <a:cubicBezTo>
                  <a:pt x="1238" y="1375"/>
                  <a:pt x="1298" y="1459"/>
                  <a:pt x="1381" y="1459"/>
                </a:cubicBezTo>
                <a:cubicBezTo>
                  <a:pt x="1409" y="1462"/>
                  <a:pt x="1436" y="1464"/>
                  <a:pt x="1463" y="1464"/>
                </a:cubicBezTo>
                <a:cubicBezTo>
                  <a:pt x="1628" y="1464"/>
                  <a:pt x="1795" y="1403"/>
                  <a:pt x="1917" y="1280"/>
                </a:cubicBezTo>
                <a:cubicBezTo>
                  <a:pt x="2036" y="1185"/>
                  <a:pt x="2131" y="1042"/>
                  <a:pt x="2155" y="899"/>
                </a:cubicBezTo>
                <a:lnTo>
                  <a:pt x="3822" y="899"/>
                </a:lnTo>
                <a:cubicBezTo>
                  <a:pt x="3167" y="1149"/>
                  <a:pt x="2572" y="1542"/>
                  <a:pt x="2072" y="2042"/>
                </a:cubicBezTo>
                <a:cubicBezTo>
                  <a:pt x="1143" y="2971"/>
                  <a:pt x="619" y="4173"/>
                  <a:pt x="595" y="5471"/>
                </a:cubicBezTo>
                <a:lnTo>
                  <a:pt x="167" y="5471"/>
                </a:lnTo>
                <a:cubicBezTo>
                  <a:pt x="72" y="5471"/>
                  <a:pt x="0" y="5543"/>
                  <a:pt x="0" y="5626"/>
                </a:cubicBezTo>
                <a:lnTo>
                  <a:pt x="0" y="6793"/>
                </a:lnTo>
                <a:cubicBezTo>
                  <a:pt x="0" y="6876"/>
                  <a:pt x="72" y="6959"/>
                  <a:pt x="167" y="6959"/>
                </a:cubicBezTo>
                <a:lnTo>
                  <a:pt x="1322" y="6959"/>
                </a:lnTo>
                <a:cubicBezTo>
                  <a:pt x="1417" y="6959"/>
                  <a:pt x="1488" y="6876"/>
                  <a:pt x="1488" y="6793"/>
                </a:cubicBezTo>
                <a:lnTo>
                  <a:pt x="1488" y="5626"/>
                </a:lnTo>
                <a:cubicBezTo>
                  <a:pt x="1488" y="5543"/>
                  <a:pt x="1417" y="5471"/>
                  <a:pt x="1322" y="5471"/>
                </a:cubicBezTo>
                <a:lnTo>
                  <a:pt x="941" y="5471"/>
                </a:lnTo>
                <a:cubicBezTo>
                  <a:pt x="1012" y="3185"/>
                  <a:pt x="2703" y="1304"/>
                  <a:pt x="4906" y="959"/>
                </a:cubicBezTo>
                <a:lnTo>
                  <a:pt x="4906" y="1304"/>
                </a:lnTo>
                <a:cubicBezTo>
                  <a:pt x="4906" y="1387"/>
                  <a:pt x="4989" y="1459"/>
                  <a:pt x="5072" y="1459"/>
                </a:cubicBezTo>
                <a:lnTo>
                  <a:pt x="5406" y="1459"/>
                </a:lnTo>
                <a:cubicBezTo>
                  <a:pt x="5227" y="1518"/>
                  <a:pt x="5072" y="1661"/>
                  <a:pt x="5001" y="1852"/>
                </a:cubicBezTo>
                <a:lnTo>
                  <a:pt x="3513" y="5269"/>
                </a:lnTo>
                <a:cubicBezTo>
                  <a:pt x="3382" y="5566"/>
                  <a:pt x="3322" y="5888"/>
                  <a:pt x="3322" y="6197"/>
                </a:cubicBezTo>
                <a:cubicBezTo>
                  <a:pt x="3322" y="6793"/>
                  <a:pt x="3548" y="7340"/>
                  <a:pt x="3941" y="7793"/>
                </a:cubicBezTo>
                <a:cubicBezTo>
                  <a:pt x="3977" y="7817"/>
                  <a:pt x="4001" y="7852"/>
                  <a:pt x="4036" y="7900"/>
                </a:cubicBezTo>
                <a:lnTo>
                  <a:pt x="3643" y="7900"/>
                </a:lnTo>
                <a:cubicBezTo>
                  <a:pt x="3429" y="7900"/>
                  <a:pt x="3215" y="8031"/>
                  <a:pt x="3132" y="8233"/>
                </a:cubicBezTo>
                <a:cubicBezTo>
                  <a:pt x="3096" y="8329"/>
                  <a:pt x="3132" y="8412"/>
                  <a:pt x="3215" y="8460"/>
                </a:cubicBezTo>
                <a:cubicBezTo>
                  <a:pt x="3240" y="8469"/>
                  <a:pt x="3264" y="8473"/>
                  <a:pt x="3287" y="8473"/>
                </a:cubicBezTo>
                <a:cubicBezTo>
                  <a:pt x="3351" y="8473"/>
                  <a:pt x="3406" y="8438"/>
                  <a:pt x="3441" y="8376"/>
                </a:cubicBezTo>
                <a:cubicBezTo>
                  <a:pt x="3465" y="8281"/>
                  <a:pt x="3560" y="8221"/>
                  <a:pt x="3667" y="8221"/>
                </a:cubicBezTo>
                <a:lnTo>
                  <a:pt x="7632" y="8221"/>
                </a:lnTo>
                <a:cubicBezTo>
                  <a:pt x="7775" y="8221"/>
                  <a:pt x="7870" y="8329"/>
                  <a:pt x="7870" y="8460"/>
                </a:cubicBezTo>
                <a:lnTo>
                  <a:pt x="7870" y="9043"/>
                </a:lnTo>
                <a:cubicBezTo>
                  <a:pt x="7870" y="9174"/>
                  <a:pt x="7775" y="9281"/>
                  <a:pt x="7632" y="9281"/>
                </a:cubicBezTo>
                <a:lnTo>
                  <a:pt x="3632" y="9281"/>
                </a:lnTo>
                <a:cubicBezTo>
                  <a:pt x="3501" y="9281"/>
                  <a:pt x="3393" y="9174"/>
                  <a:pt x="3393" y="9043"/>
                </a:cubicBezTo>
                <a:lnTo>
                  <a:pt x="3393" y="8972"/>
                </a:lnTo>
                <a:cubicBezTo>
                  <a:pt x="3393" y="8876"/>
                  <a:pt x="3322" y="8805"/>
                  <a:pt x="3227" y="8805"/>
                </a:cubicBezTo>
                <a:cubicBezTo>
                  <a:pt x="3143" y="8805"/>
                  <a:pt x="3072" y="8876"/>
                  <a:pt x="3072" y="8972"/>
                </a:cubicBezTo>
                <a:lnTo>
                  <a:pt x="3072" y="9043"/>
                </a:lnTo>
                <a:cubicBezTo>
                  <a:pt x="3072" y="9353"/>
                  <a:pt x="3322" y="9603"/>
                  <a:pt x="3632" y="9603"/>
                </a:cubicBezTo>
                <a:lnTo>
                  <a:pt x="3691" y="9603"/>
                </a:lnTo>
                <a:lnTo>
                  <a:pt x="3691" y="11103"/>
                </a:lnTo>
                <a:cubicBezTo>
                  <a:pt x="3691" y="11198"/>
                  <a:pt x="3763" y="11269"/>
                  <a:pt x="3858" y="11269"/>
                </a:cubicBezTo>
                <a:lnTo>
                  <a:pt x="7382" y="11269"/>
                </a:lnTo>
                <a:cubicBezTo>
                  <a:pt x="7477" y="11269"/>
                  <a:pt x="7549" y="11198"/>
                  <a:pt x="7549" y="11103"/>
                </a:cubicBezTo>
                <a:lnTo>
                  <a:pt x="7549" y="10710"/>
                </a:lnTo>
                <a:cubicBezTo>
                  <a:pt x="7549" y="10615"/>
                  <a:pt x="7477" y="10543"/>
                  <a:pt x="7382" y="10543"/>
                </a:cubicBezTo>
                <a:cubicBezTo>
                  <a:pt x="7299" y="10543"/>
                  <a:pt x="7215" y="10615"/>
                  <a:pt x="7215" y="10710"/>
                </a:cubicBezTo>
                <a:lnTo>
                  <a:pt x="7215" y="10948"/>
                </a:lnTo>
                <a:lnTo>
                  <a:pt x="4024" y="10948"/>
                </a:lnTo>
                <a:lnTo>
                  <a:pt x="4024" y="9603"/>
                </a:lnTo>
                <a:lnTo>
                  <a:pt x="7215" y="9603"/>
                </a:lnTo>
                <a:lnTo>
                  <a:pt x="7215" y="10031"/>
                </a:lnTo>
                <a:cubicBezTo>
                  <a:pt x="7215" y="10126"/>
                  <a:pt x="7299" y="10198"/>
                  <a:pt x="7382" y="10198"/>
                </a:cubicBezTo>
                <a:cubicBezTo>
                  <a:pt x="7477" y="10198"/>
                  <a:pt x="7549" y="10126"/>
                  <a:pt x="7549" y="10031"/>
                </a:cubicBezTo>
                <a:lnTo>
                  <a:pt x="7549" y="9603"/>
                </a:lnTo>
                <a:lnTo>
                  <a:pt x="7608" y="9603"/>
                </a:lnTo>
                <a:cubicBezTo>
                  <a:pt x="7918" y="9603"/>
                  <a:pt x="8168" y="9353"/>
                  <a:pt x="8168" y="9043"/>
                </a:cubicBezTo>
                <a:lnTo>
                  <a:pt x="8168" y="8460"/>
                </a:lnTo>
                <a:cubicBezTo>
                  <a:pt x="8168" y="8150"/>
                  <a:pt x="7918" y="7900"/>
                  <a:pt x="7608" y="7900"/>
                </a:cubicBezTo>
                <a:lnTo>
                  <a:pt x="7239" y="7900"/>
                </a:lnTo>
                <a:cubicBezTo>
                  <a:pt x="7453" y="7686"/>
                  <a:pt x="7632" y="7436"/>
                  <a:pt x="7751" y="7150"/>
                </a:cubicBezTo>
                <a:cubicBezTo>
                  <a:pt x="7799" y="7067"/>
                  <a:pt x="7751" y="6971"/>
                  <a:pt x="7668" y="6924"/>
                </a:cubicBezTo>
                <a:cubicBezTo>
                  <a:pt x="7643" y="6915"/>
                  <a:pt x="7620" y="6910"/>
                  <a:pt x="7598" y="6910"/>
                </a:cubicBezTo>
                <a:cubicBezTo>
                  <a:pt x="7532" y="6910"/>
                  <a:pt x="7477" y="6948"/>
                  <a:pt x="7442" y="7019"/>
                </a:cubicBezTo>
                <a:cubicBezTo>
                  <a:pt x="7275" y="7388"/>
                  <a:pt x="7013" y="7686"/>
                  <a:pt x="6680" y="7900"/>
                </a:cubicBezTo>
                <a:lnTo>
                  <a:pt x="4572" y="7900"/>
                </a:lnTo>
                <a:cubicBezTo>
                  <a:pt x="4001" y="7555"/>
                  <a:pt x="3632" y="6912"/>
                  <a:pt x="3632" y="6209"/>
                </a:cubicBezTo>
                <a:cubicBezTo>
                  <a:pt x="3632" y="5947"/>
                  <a:pt x="3691" y="5674"/>
                  <a:pt x="3798" y="5423"/>
                </a:cubicBezTo>
                <a:lnTo>
                  <a:pt x="5287" y="2006"/>
                </a:lnTo>
                <a:cubicBezTo>
                  <a:pt x="5310" y="1911"/>
                  <a:pt x="5370" y="1852"/>
                  <a:pt x="5453" y="1828"/>
                </a:cubicBezTo>
                <a:lnTo>
                  <a:pt x="5453" y="5114"/>
                </a:lnTo>
                <a:cubicBezTo>
                  <a:pt x="5072" y="5173"/>
                  <a:pt x="4775" y="5423"/>
                  <a:pt x="4656" y="5781"/>
                </a:cubicBezTo>
                <a:cubicBezTo>
                  <a:pt x="4632" y="5876"/>
                  <a:pt x="4679" y="5959"/>
                  <a:pt x="4763" y="5995"/>
                </a:cubicBezTo>
                <a:cubicBezTo>
                  <a:pt x="4779" y="5999"/>
                  <a:pt x="4795" y="6001"/>
                  <a:pt x="4811" y="6001"/>
                </a:cubicBezTo>
                <a:cubicBezTo>
                  <a:pt x="4886" y="6001"/>
                  <a:pt x="4947" y="5957"/>
                  <a:pt x="4977" y="5888"/>
                </a:cubicBezTo>
                <a:cubicBezTo>
                  <a:pt x="5085" y="5573"/>
                  <a:pt x="5349" y="5427"/>
                  <a:pt x="5614" y="5427"/>
                </a:cubicBezTo>
                <a:cubicBezTo>
                  <a:pt x="5930" y="5427"/>
                  <a:pt x="6247" y="5636"/>
                  <a:pt x="6299" y="6019"/>
                </a:cubicBezTo>
                <a:lnTo>
                  <a:pt x="6299" y="6114"/>
                </a:lnTo>
                <a:cubicBezTo>
                  <a:pt x="6299" y="6537"/>
                  <a:pt x="5951" y="6795"/>
                  <a:pt x="5605" y="6795"/>
                </a:cubicBezTo>
                <a:cubicBezTo>
                  <a:pt x="5356" y="6795"/>
                  <a:pt x="5108" y="6662"/>
                  <a:pt x="4989" y="6364"/>
                </a:cubicBezTo>
                <a:cubicBezTo>
                  <a:pt x="4962" y="6293"/>
                  <a:pt x="4903" y="6255"/>
                  <a:pt x="4835" y="6255"/>
                </a:cubicBezTo>
                <a:cubicBezTo>
                  <a:pt x="4811" y="6255"/>
                  <a:pt x="4787" y="6260"/>
                  <a:pt x="4763" y="6269"/>
                </a:cubicBezTo>
                <a:cubicBezTo>
                  <a:pt x="4679" y="6305"/>
                  <a:pt x="4632" y="6412"/>
                  <a:pt x="4679" y="6495"/>
                </a:cubicBezTo>
                <a:cubicBezTo>
                  <a:pt x="4810" y="6805"/>
                  <a:pt x="5072" y="7043"/>
                  <a:pt x="5418" y="7126"/>
                </a:cubicBezTo>
                <a:cubicBezTo>
                  <a:pt x="5483" y="7138"/>
                  <a:pt x="5548" y="7144"/>
                  <a:pt x="5612" y="7144"/>
                </a:cubicBezTo>
                <a:cubicBezTo>
                  <a:pt x="6166" y="7144"/>
                  <a:pt x="6644" y="6702"/>
                  <a:pt x="6644" y="6126"/>
                </a:cubicBezTo>
                <a:cubicBezTo>
                  <a:pt x="6644" y="5590"/>
                  <a:pt x="6239" y="5197"/>
                  <a:pt x="5787" y="5126"/>
                </a:cubicBezTo>
                <a:lnTo>
                  <a:pt x="5787" y="1840"/>
                </a:lnTo>
                <a:cubicBezTo>
                  <a:pt x="5870" y="1864"/>
                  <a:pt x="5929" y="1947"/>
                  <a:pt x="5953" y="2018"/>
                </a:cubicBezTo>
                <a:lnTo>
                  <a:pt x="7442" y="5459"/>
                </a:lnTo>
                <a:cubicBezTo>
                  <a:pt x="7573" y="5769"/>
                  <a:pt x="7632" y="6114"/>
                  <a:pt x="7596" y="6447"/>
                </a:cubicBezTo>
                <a:cubicBezTo>
                  <a:pt x="7573" y="6543"/>
                  <a:pt x="7656" y="6626"/>
                  <a:pt x="7739" y="6626"/>
                </a:cubicBezTo>
                <a:cubicBezTo>
                  <a:pt x="7750" y="6629"/>
                  <a:pt x="7762" y="6630"/>
                  <a:pt x="7772" y="6630"/>
                </a:cubicBezTo>
                <a:cubicBezTo>
                  <a:pt x="7853" y="6630"/>
                  <a:pt x="7918" y="6557"/>
                  <a:pt x="7918" y="6483"/>
                </a:cubicBezTo>
                <a:cubicBezTo>
                  <a:pt x="7965" y="6090"/>
                  <a:pt x="7906" y="5697"/>
                  <a:pt x="7739" y="5316"/>
                </a:cubicBezTo>
                <a:lnTo>
                  <a:pt x="6251" y="1887"/>
                </a:lnTo>
                <a:cubicBezTo>
                  <a:pt x="6180" y="1709"/>
                  <a:pt x="6025" y="1566"/>
                  <a:pt x="5846" y="1494"/>
                </a:cubicBezTo>
                <a:lnTo>
                  <a:pt x="6180" y="1494"/>
                </a:lnTo>
                <a:cubicBezTo>
                  <a:pt x="6263" y="1494"/>
                  <a:pt x="6346" y="1423"/>
                  <a:pt x="6346" y="1328"/>
                </a:cubicBezTo>
                <a:lnTo>
                  <a:pt x="6346" y="994"/>
                </a:lnTo>
                <a:cubicBezTo>
                  <a:pt x="8549" y="1328"/>
                  <a:pt x="10240" y="3221"/>
                  <a:pt x="10311" y="5495"/>
                </a:cubicBezTo>
                <a:lnTo>
                  <a:pt x="9930" y="5495"/>
                </a:lnTo>
                <a:cubicBezTo>
                  <a:pt x="9835" y="5495"/>
                  <a:pt x="9763" y="5578"/>
                  <a:pt x="9763" y="5662"/>
                </a:cubicBezTo>
                <a:lnTo>
                  <a:pt x="9763" y="6828"/>
                </a:lnTo>
                <a:cubicBezTo>
                  <a:pt x="9763" y="6912"/>
                  <a:pt x="9835" y="6983"/>
                  <a:pt x="9930" y="6983"/>
                </a:cubicBezTo>
                <a:lnTo>
                  <a:pt x="11085" y="6983"/>
                </a:lnTo>
                <a:cubicBezTo>
                  <a:pt x="11180" y="6983"/>
                  <a:pt x="11252" y="6912"/>
                  <a:pt x="11252" y="6828"/>
                </a:cubicBezTo>
                <a:lnTo>
                  <a:pt x="11252" y="5662"/>
                </a:lnTo>
                <a:cubicBezTo>
                  <a:pt x="11287" y="5554"/>
                  <a:pt x="11204" y="5483"/>
                  <a:pt x="11121" y="5483"/>
                </a:cubicBezTo>
                <a:lnTo>
                  <a:pt x="10692" y="5483"/>
                </a:lnTo>
                <a:cubicBezTo>
                  <a:pt x="10656" y="4185"/>
                  <a:pt x="10132" y="2983"/>
                  <a:pt x="9216" y="2054"/>
                </a:cubicBezTo>
                <a:cubicBezTo>
                  <a:pt x="8704" y="1554"/>
                  <a:pt x="8108" y="1161"/>
                  <a:pt x="7453" y="911"/>
                </a:cubicBezTo>
                <a:lnTo>
                  <a:pt x="9120" y="911"/>
                </a:lnTo>
                <a:cubicBezTo>
                  <a:pt x="9204" y="1244"/>
                  <a:pt x="9501" y="1483"/>
                  <a:pt x="9835" y="1483"/>
                </a:cubicBezTo>
                <a:cubicBezTo>
                  <a:pt x="10240" y="1483"/>
                  <a:pt x="10585" y="1149"/>
                  <a:pt x="10585" y="732"/>
                </a:cubicBezTo>
                <a:cubicBezTo>
                  <a:pt x="10585" y="447"/>
                  <a:pt x="10418" y="197"/>
                  <a:pt x="10180" y="78"/>
                </a:cubicBezTo>
                <a:cubicBezTo>
                  <a:pt x="10155" y="63"/>
                  <a:pt x="10128" y="56"/>
                  <a:pt x="10102" y="56"/>
                </a:cubicBezTo>
                <a:cubicBezTo>
                  <a:pt x="10043" y="56"/>
                  <a:pt x="9987" y="91"/>
                  <a:pt x="9954" y="149"/>
                </a:cubicBezTo>
                <a:cubicBezTo>
                  <a:pt x="9918" y="244"/>
                  <a:pt x="9942" y="328"/>
                  <a:pt x="10037" y="375"/>
                </a:cubicBezTo>
                <a:cubicBezTo>
                  <a:pt x="10168" y="447"/>
                  <a:pt x="10251" y="590"/>
                  <a:pt x="10251" y="732"/>
                </a:cubicBezTo>
                <a:cubicBezTo>
                  <a:pt x="10251" y="959"/>
                  <a:pt x="10073" y="1137"/>
                  <a:pt x="9859" y="1137"/>
                </a:cubicBezTo>
                <a:cubicBezTo>
                  <a:pt x="9632" y="1137"/>
                  <a:pt x="9454" y="959"/>
                  <a:pt x="9454" y="732"/>
                </a:cubicBezTo>
                <a:cubicBezTo>
                  <a:pt x="9454" y="613"/>
                  <a:pt x="9489" y="506"/>
                  <a:pt x="9585" y="435"/>
                </a:cubicBezTo>
                <a:cubicBezTo>
                  <a:pt x="9656" y="375"/>
                  <a:pt x="9656" y="268"/>
                  <a:pt x="9597" y="197"/>
                </a:cubicBezTo>
                <a:cubicBezTo>
                  <a:pt x="9565" y="159"/>
                  <a:pt x="9521" y="141"/>
                  <a:pt x="9476" y="141"/>
                </a:cubicBezTo>
                <a:cubicBezTo>
                  <a:pt x="9435" y="141"/>
                  <a:pt x="9393" y="156"/>
                  <a:pt x="9358" y="185"/>
                </a:cubicBezTo>
                <a:cubicBezTo>
                  <a:pt x="9239" y="292"/>
                  <a:pt x="9168" y="423"/>
                  <a:pt x="9120" y="566"/>
                </a:cubicBezTo>
                <a:lnTo>
                  <a:pt x="6370" y="566"/>
                </a:lnTo>
                <a:lnTo>
                  <a:pt x="6370" y="173"/>
                </a:lnTo>
                <a:cubicBezTo>
                  <a:pt x="6370" y="78"/>
                  <a:pt x="6299" y="6"/>
                  <a:pt x="6203" y="6"/>
                </a:cubicBezTo>
                <a:lnTo>
                  <a:pt x="5072" y="6"/>
                </a:lnTo>
                <a:cubicBezTo>
                  <a:pt x="4989" y="6"/>
                  <a:pt x="4906" y="78"/>
                  <a:pt x="4906" y="173"/>
                </a:cubicBezTo>
                <a:lnTo>
                  <a:pt x="4906" y="566"/>
                </a:lnTo>
                <a:lnTo>
                  <a:pt x="2155" y="566"/>
                </a:lnTo>
                <a:cubicBezTo>
                  <a:pt x="2077" y="214"/>
                  <a:pt x="1767" y="0"/>
                  <a:pt x="1442" y="0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128" name="Google Shape;13138;p60"/>
          <p:cNvGrpSpPr/>
          <p:nvPr/>
        </p:nvGrpSpPr>
        <p:grpSpPr>
          <a:xfrm>
            <a:off x="7763637" y="5152866"/>
            <a:ext cx="206105" cy="444730"/>
            <a:chOff x="1883955" y="3808700"/>
            <a:chExt cx="162873" cy="351445"/>
          </a:xfrm>
          <a:solidFill>
            <a:srgbClr val="0D4D98"/>
          </a:solidFill>
        </p:grpSpPr>
        <p:sp>
          <p:nvSpPr>
            <p:cNvPr id="1129" name="Google Shape;13139;p60"/>
            <p:cNvSpPr/>
            <p:nvPr/>
          </p:nvSpPr>
          <p:spPr>
            <a:xfrm>
              <a:off x="1901734" y="3808700"/>
              <a:ext cx="131832" cy="209054"/>
            </a:xfrm>
            <a:custGeom>
              <a:avLst/>
              <a:gdLst/>
              <a:ahLst/>
              <a:cxnLst/>
              <a:rect l="l" t="t" r="r" b="b"/>
              <a:pathLst>
                <a:path w="4145" h="6573" extrusionOk="0">
                  <a:moveTo>
                    <a:pt x="2704" y="1941"/>
                  </a:moveTo>
                  <a:lnTo>
                    <a:pt x="2704" y="2346"/>
                  </a:lnTo>
                  <a:lnTo>
                    <a:pt x="1275" y="2346"/>
                  </a:lnTo>
                  <a:lnTo>
                    <a:pt x="1275" y="1941"/>
                  </a:lnTo>
                  <a:close/>
                  <a:moveTo>
                    <a:pt x="953" y="1"/>
                  </a:moveTo>
                  <a:cubicBezTo>
                    <a:pt x="715" y="1"/>
                    <a:pt x="525" y="191"/>
                    <a:pt x="525" y="429"/>
                  </a:cubicBezTo>
                  <a:lnTo>
                    <a:pt x="525" y="1489"/>
                  </a:lnTo>
                  <a:cubicBezTo>
                    <a:pt x="525" y="1727"/>
                    <a:pt x="715" y="1906"/>
                    <a:pt x="942" y="1917"/>
                  </a:cubicBezTo>
                  <a:lnTo>
                    <a:pt x="942" y="2322"/>
                  </a:lnTo>
                  <a:lnTo>
                    <a:pt x="739" y="2322"/>
                  </a:lnTo>
                  <a:cubicBezTo>
                    <a:pt x="513" y="2322"/>
                    <a:pt x="322" y="2489"/>
                    <a:pt x="287" y="2715"/>
                  </a:cubicBezTo>
                  <a:lnTo>
                    <a:pt x="25" y="4835"/>
                  </a:lnTo>
                  <a:cubicBezTo>
                    <a:pt x="1" y="4930"/>
                    <a:pt x="84" y="5013"/>
                    <a:pt x="168" y="5013"/>
                  </a:cubicBezTo>
                  <a:cubicBezTo>
                    <a:pt x="180" y="5016"/>
                    <a:pt x="192" y="5018"/>
                    <a:pt x="204" y="5018"/>
                  </a:cubicBezTo>
                  <a:cubicBezTo>
                    <a:pt x="283" y="5018"/>
                    <a:pt x="346" y="4953"/>
                    <a:pt x="346" y="4870"/>
                  </a:cubicBezTo>
                  <a:lnTo>
                    <a:pt x="620" y="2739"/>
                  </a:lnTo>
                  <a:cubicBezTo>
                    <a:pt x="620" y="2679"/>
                    <a:pt x="680" y="2632"/>
                    <a:pt x="739" y="2632"/>
                  </a:cubicBezTo>
                  <a:lnTo>
                    <a:pt x="3239" y="2632"/>
                  </a:lnTo>
                  <a:cubicBezTo>
                    <a:pt x="3299" y="2632"/>
                    <a:pt x="3335" y="2679"/>
                    <a:pt x="3359" y="2739"/>
                  </a:cubicBezTo>
                  <a:lnTo>
                    <a:pt x="3799" y="6418"/>
                  </a:lnTo>
                  <a:cubicBezTo>
                    <a:pt x="3811" y="6513"/>
                    <a:pt x="3870" y="6573"/>
                    <a:pt x="3966" y="6573"/>
                  </a:cubicBezTo>
                  <a:lnTo>
                    <a:pt x="3978" y="6573"/>
                  </a:lnTo>
                  <a:cubicBezTo>
                    <a:pt x="4073" y="6573"/>
                    <a:pt x="4144" y="6478"/>
                    <a:pt x="4132" y="6394"/>
                  </a:cubicBezTo>
                  <a:lnTo>
                    <a:pt x="3680" y="2715"/>
                  </a:lnTo>
                  <a:cubicBezTo>
                    <a:pt x="3656" y="2489"/>
                    <a:pt x="3454" y="2322"/>
                    <a:pt x="3239" y="2322"/>
                  </a:cubicBezTo>
                  <a:lnTo>
                    <a:pt x="3025" y="2322"/>
                  </a:lnTo>
                  <a:lnTo>
                    <a:pt x="3025" y="1917"/>
                  </a:lnTo>
                  <a:cubicBezTo>
                    <a:pt x="3263" y="1917"/>
                    <a:pt x="3442" y="1727"/>
                    <a:pt x="3442" y="1489"/>
                  </a:cubicBezTo>
                  <a:lnTo>
                    <a:pt x="3442" y="429"/>
                  </a:lnTo>
                  <a:cubicBezTo>
                    <a:pt x="3442" y="191"/>
                    <a:pt x="3251" y="1"/>
                    <a:pt x="3013" y="1"/>
                  </a:cubicBezTo>
                  <a:lnTo>
                    <a:pt x="2013" y="1"/>
                  </a:lnTo>
                  <a:cubicBezTo>
                    <a:pt x="1930" y="1"/>
                    <a:pt x="1846" y="72"/>
                    <a:pt x="1846" y="167"/>
                  </a:cubicBezTo>
                  <a:cubicBezTo>
                    <a:pt x="1846" y="251"/>
                    <a:pt x="1930" y="334"/>
                    <a:pt x="2013" y="334"/>
                  </a:cubicBezTo>
                  <a:lnTo>
                    <a:pt x="3013" y="334"/>
                  </a:lnTo>
                  <a:cubicBezTo>
                    <a:pt x="3073" y="334"/>
                    <a:pt x="3120" y="370"/>
                    <a:pt x="3120" y="441"/>
                  </a:cubicBezTo>
                  <a:lnTo>
                    <a:pt x="3120" y="1489"/>
                  </a:lnTo>
                  <a:cubicBezTo>
                    <a:pt x="3120" y="1536"/>
                    <a:pt x="3073" y="1584"/>
                    <a:pt x="3025" y="1596"/>
                  </a:cubicBezTo>
                  <a:lnTo>
                    <a:pt x="942" y="1596"/>
                  </a:lnTo>
                  <a:cubicBezTo>
                    <a:pt x="894" y="1596"/>
                    <a:pt x="858" y="1548"/>
                    <a:pt x="858" y="1489"/>
                  </a:cubicBezTo>
                  <a:lnTo>
                    <a:pt x="858" y="441"/>
                  </a:lnTo>
                  <a:cubicBezTo>
                    <a:pt x="858" y="382"/>
                    <a:pt x="894" y="334"/>
                    <a:pt x="953" y="334"/>
                  </a:cubicBezTo>
                  <a:lnTo>
                    <a:pt x="1370" y="334"/>
                  </a:lnTo>
                  <a:cubicBezTo>
                    <a:pt x="1465" y="334"/>
                    <a:pt x="1537" y="251"/>
                    <a:pt x="1537" y="167"/>
                  </a:cubicBezTo>
                  <a:cubicBezTo>
                    <a:pt x="1537" y="72"/>
                    <a:pt x="1465" y="1"/>
                    <a:pt x="137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30" name="Google Shape;13140;p60"/>
            <p:cNvSpPr/>
            <p:nvPr/>
          </p:nvSpPr>
          <p:spPr>
            <a:xfrm>
              <a:off x="1883955" y="3978730"/>
              <a:ext cx="162873" cy="181416"/>
            </a:xfrm>
            <a:custGeom>
              <a:avLst/>
              <a:gdLst/>
              <a:ahLst/>
              <a:cxnLst/>
              <a:rect l="l" t="t" r="r" b="b"/>
              <a:pathLst>
                <a:path w="5121" h="5704" extrusionOk="0">
                  <a:moveTo>
                    <a:pt x="715" y="0"/>
                  </a:moveTo>
                  <a:cubicBezTo>
                    <a:pt x="619" y="0"/>
                    <a:pt x="536" y="60"/>
                    <a:pt x="536" y="155"/>
                  </a:cubicBezTo>
                  <a:cubicBezTo>
                    <a:pt x="0" y="4501"/>
                    <a:pt x="24" y="4299"/>
                    <a:pt x="24" y="4322"/>
                  </a:cubicBezTo>
                  <a:lnTo>
                    <a:pt x="24" y="5537"/>
                  </a:lnTo>
                  <a:cubicBezTo>
                    <a:pt x="24" y="5632"/>
                    <a:pt x="96" y="5704"/>
                    <a:pt x="191" y="5704"/>
                  </a:cubicBezTo>
                  <a:lnTo>
                    <a:pt x="4953" y="5704"/>
                  </a:lnTo>
                  <a:cubicBezTo>
                    <a:pt x="5037" y="5704"/>
                    <a:pt x="5120" y="5632"/>
                    <a:pt x="5120" y="5537"/>
                  </a:cubicBezTo>
                  <a:cubicBezTo>
                    <a:pt x="5084" y="4227"/>
                    <a:pt x="5084" y="4322"/>
                    <a:pt x="5084" y="4287"/>
                  </a:cubicBezTo>
                  <a:lnTo>
                    <a:pt x="4763" y="1703"/>
                  </a:lnTo>
                  <a:cubicBezTo>
                    <a:pt x="4751" y="1608"/>
                    <a:pt x="4668" y="1548"/>
                    <a:pt x="4584" y="1548"/>
                  </a:cubicBezTo>
                  <a:cubicBezTo>
                    <a:pt x="4489" y="1560"/>
                    <a:pt x="4429" y="1644"/>
                    <a:pt x="4429" y="1727"/>
                  </a:cubicBezTo>
                  <a:lnTo>
                    <a:pt x="4727" y="4144"/>
                  </a:lnTo>
                  <a:lnTo>
                    <a:pt x="2084" y="4144"/>
                  </a:lnTo>
                  <a:cubicBezTo>
                    <a:pt x="1989" y="4144"/>
                    <a:pt x="1917" y="4215"/>
                    <a:pt x="1917" y="4299"/>
                  </a:cubicBezTo>
                  <a:cubicBezTo>
                    <a:pt x="1917" y="4394"/>
                    <a:pt x="1989" y="4465"/>
                    <a:pt x="2084" y="4465"/>
                  </a:cubicBezTo>
                  <a:lnTo>
                    <a:pt x="4763" y="4465"/>
                  </a:lnTo>
                  <a:lnTo>
                    <a:pt x="4763" y="5358"/>
                  </a:lnTo>
                  <a:lnTo>
                    <a:pt x="4549" y="5358"/>
                  </a:lnTo>
                  <a:lnTo>
                    <a:pt x="4549" y="4834"/>
                  </a:lnTo>
                  <a:cubicBezTo>
                    <a:pt x="4549" y="4751"/>
                    <a:pt x="4477" y="4680"/>
                    <a:pt x="4394" y="4680"/>
                  </a:cubicBezTo>
                  <a:cubicBezTo>
                    <a:pt x="4299" y="4680"/>
                    <a:pt x="4227" y="4751"/>
                    <a:pt x="4227" y="4834"/>
                  </a:cubicBezTo>
                  <a:lnTo>
                    <a:pt x="4227" y="5358"/>
                  </a:lnTo>
                  <a:lnTo>
                    <a:pt x="3822" y="5358"/>
                  </a:lnTo>
                  <a:lnTo>
                    <a:pt x="3822" y="4834"/>
                  </a:lnTo>
                  <a:cubicBezTo>
                    <a:pt x="3822" y="4751"/>
                    <a:pt x="3751" y="4680"/>
                    <a:pt x="3656" y="4680"/>
                  </a:cubicBezTo>
                  <a:cubicBezTo>
                    <a:pt x="3572" y="4680"/>
                    <a:pt x="3501" y="4751"/>
                    <a:pt x="3501" y="4834"/>
                  </a:cubicBezTo>
                  <a:lnTo>
                    <a:pt x="3501" y="5358"/>
                  </a:lnTo>
                  <a:lnTo>
                    <a:pt x="3096" y="5358"/>
                  </a:lnTo>
                  <a:lnTo>
                    <a:pt x="3096" y="4834"/>
                  </a:lnTo>
                  <a:cubicBezTo>
                    <a:pt x="3096" y="4751"/>
                    <a:pt x="3025" y="4680"/>
                    <a:pt x="2929" y="4680"/>
                  </a:cubicBezTo>
                  <a:cubicBezTo>
                    <a:pt x="2834" y="4680"/>
                    <a:pt x="2763" y="4751"/>
                    <a:pt x="2763" y="4834"/>
                  </a:cubicBezTo>
                  <a:lnTo>
                    <a:pt x="2763" y="5358"/>
                  </a:lnTo>
                  <a:lnTo>
                    <a:pt x="2358" y="5358"/>
                  </a:lnTo>
                  <a:lnTo>
                    <a:pt x="2358" y="4834"/>
                  </a:lnTo>
                  <a:cubicBezTo>
                    <a:pt x="2358" y="4751"/>
                    <a:pt x="2286" y="4680"/>
                    <a:pt x="2203" y="4680"/>
                  </a:cubicBezTo>
                  <a:cubicBezTo>
                    <a:pt x="2108" y="4680"/>
                    <a:pt x="2036" y="4751"/>
                    <a:pt x="2036" y="4834"/>
                  </a:cubicBezTo>
                  <a:lnTo>
                    <a:pt x="2036" y="5358"/>
                  </a:lnTo>
                  <a:lnTo>
                    <a:pt x="1632" y="5358"/>
                  </a:lnTo>
                  <a:lnTo>
                    <a:pt x="1632" y="4834"/>
                  </a:lnTo>
                  <a:cubicBezTo>
                    <a:pt x="1632" y="4751"/>
                    <a:pt x="1560" y="4680"/>
                    <a:pt x="1465" y="4680"/>
                  </a:cubicBezTo>
                  <a:cubicBezTo>
                    <a:pt x="1381" y="4680"/>
                    <a:pt x="1310" y="4751"/>
                    <a:pt x="1310" y="4834"/>
                  </a:cubicBezTo>
                  <a:lnTo>
                    <a:pt x="1310" y="5358"/>
                  </a:lnTo>
                  <a:lnTo>
                    <a:pt x="905" y="5358"/>
                  </a:lnTo>
                  <a:lnTo>
                    <a:pt x="905" y="4834"/>
                  </a:lnTo>
                  <a:cubicBezTo>
                    <a:pt x="905" y="4751"/>
                    <a:pt x="834" y="4680"/>
                    <a:pt x="739" y="4680"/>
                  </a:cubicBezTo>
                  <a:cubicBezTo>
                    <a:pt x="655" y="4680"/>
                    <a:pt x="572" y="4751"/>
                    <a:pt x="572" y="4834"/>
                  </a:cubicBezTo>
                  <a:lnTo>
                    <a:pt x="572" y="5358"/>
                  </a:lnTo>
                  <a:lnTo>
                    <a:pt x="334" y="5358"/>
                  </a:lnTo>
                  <a:lnTo>
                    <a:pt x="334" y="4465"/>
                  </a:lnTo>
                  <a:lnTo>
                    <a:pt x="1453" y="4465"/>
                  </a:lnTo>
                  <a:cubicBezTo>
                    <a:pt x="1548" y="4465"/>
                    <a:pt x="1620" y="4394"/>
                    <a:pt x="1620" y="4299"/>
                  </a:cubicBezTo>
                  <a:cubicBezTo>
                    <a:pt x="1620" y="4215"/>
                    <a:pt x="1548" y="4144"/>
                    <a:pt x="1453" y="4144"/>
                  </a:cubicBezTo>
                  <a:lnTo>
                    <a:pt x="369" y="4144"/>
                  </a:lnTo>
                  <a:lnTo>
                    <a:pt x="858" y="179"/>
                  </a:lnTo>
                  <a:cubicBezTo>
                    <a:pt x="870" y="96"/>
                    <a:pt x="798" y="0"/>
                    <a:pt x="7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131" name="Google Shape;13141;p60"/>
          <p:cNvGrpSpPr/>
          <p:nvPr/>
        </p:nvGrpSpPr>
        <p:grpSpPr>
          <a:xfrm>
            <a:off x="6285438" y="5153442"/>
            <a:ext cx="242972" cy="444569"/>
            <a:chOff x="939156" y="3809209"/>
            <a:chExt cx="192007" cy="351318"/>
          </a:xfrm>
          <a:solidFill>
            <a:srgbClr val="0D4D98"/>
          </a:solidFill>
        </p:grpSpPr>
        <p:sp>
          <p:nvSpPr>
            <p:cNvPr id="1132" name="Google Shape;13142;p60"/>
            <p:cNvSpPr/>
            <p:nvPr/>
          </p:nvSpPr>
          <p:spPr>
            <a:xfrm>
              <a:off x="939538" y="3809209"/>
              <a:ext cx="191625" cy="106706"/>
            </a:xfrm>
            <a:custGeom>
              <a:avLst/>
              <a:gdLst/>
              <a:ahLst/>
              <a:cxnLst/>
              <a:rect l="l" t="t" r="r" b="b"/>
              <a:pathLst>
                <a:path w="6025" h="3355" extrusionOk="0">
                  <a:moveTo>
                    <a:pt x="3016" y="0"/>
                  </a:moveTo>
                  <a:cubicBezTo>
                    <a:pt x="2872" y="0"/>
                    <a:pt x="2764" y="67"/>
                    <a:pt x="2786" y="199"/>
                  </a:cubicBezTo>
                  <a:cubicBezTo>
                    <a:pt x="2797" y="275"/>
                    <a:pt x="2878" y="331"/>
                    <a:pt x="2955" y="331"/>
                  </a:cubicBezTo>
                  <a:cubicBezTo>
                    <a:pt x="2962" y="331"/>
                    <a:pt x="2970" y="331"/>
                    <a:pt x="2977" y="330"/>
                  </a:cubicBezTo>
                  <a:cubicBezTo>
                    <a:pt x="2994" y="326"/>
                    <a:pt x="3012" y="324"/>
                    <a:pt x="3028" y="324"/>
                  </a:cubicBezTo>
                  <a:cubicBezTo>
                    <a:pt x="3172" y="324"/>
                    <a:pt x="3286" y="453"/>
                    <a:pt x="3286" y="592"/>
                  </a:cubicBezTo>
                  <a:lnTo>
                    <a:pt x="3286" y="687"/>
                  </a:lnTo>
                  <a:lnTo>
                    <a:pt x="2739" y="687"/>
                  </a:lnTo>
                  <a:lnTo>
                    <a:pt x="2739" y="628"/>
                  </a:lnTo>
                  <a:cubicBezTo>
                    <a:pt x="2739" y="532"/>
                    <a:pt x="2667" y="461"/>
                    <a:pt x="2572" y="461"/>
                  </a:cubicBezTo>
                  <a:cubicBezTo>
                    <a:pt x="2489" y="461"/>
                    <a:pt x="2417" y="532"/>
                    <a:pt x="2417" y="628"/>
                  </a:cubicBezTo>
                  <a:lnTo>
                    <a:pt x="2417" y="687"/>
                  </a:lnTo>
                  <a:lnTo>
                    <a:pt x="1405" y="687"/>
                  </a:lnTo>
                  <a:cubicBezTo>
                    <a:pt x="1310" y="687"/>
                    <a:pt x="1238" y="758"/>
                    <a:pt x="1238" y="854"/>
                  </a:cubicBezTo>
                  <a:cubicBezTo>
                    <a:pt x="1238" y="937"/>
                    <a:pt x="1310" y="1020"/>
                    <a:pt x="1405" y="1020"/>
                  </a:cubicBezTo>
                  <a:lnTo>
                    <a:pt x="5584" y="1020"/>
                  </a:lnTo>
                  <a:cubicBezTo>
                    <a:pt x="5644" y="1020"/>
                    <a:pt x="5691" y="1056"/>
                    <a:pt x="5691" y="1116"/>
                  </a:cubicBezTo>
                  <a:lnTo>
                    <a:pt x="5691" y="1473"/>
                  </a:lnTo>
                  <a:cubicBezTo>
                    <a:pt x="5691" y="1532"/>
                    <a:pt x="5644" y="1580"/>
                    <a:pt x="5584" y="1580"/>
                  </a:cubicBezTo>
                  <a:lnTo>
                    <a:pt x="429" y="1580"/>
                  </a:lnTo>
                  <a:cubicBezTo>
                    <a:pt x="369" y="1580"/>
                    <a:pt x="334" y="1532"/>
                    <a:pt x="334" y="1473"/>
                  </a:cubicBezTo>
                  <a:lnTo>
                    <a:pt x="334" y="1116"/>
                  </a:lnTo>
                  <a:cubicBezTo>
                    <a:pt x="334" y="1056"/>
                    <a:pt x="369" y="1020"/>
                    <a:pt x="429" y="1020"/>
                  </a:cubicBezTo>
                  <a:lnTo>
                    <a:pt x="750" y="1020"/>
                  </a:lnTo>
                  <a:cubicBezTo>
                    <a:pt x="834" y="1020"/>
                    <a:pt x="905" y="937"/>
                    <a:pt x="905" y="854"/>
                  </a:cubicBezTo>
                  <a:cubicBezTo>
                    <a:pt x="905" y="758"/>
                    <a:pt x="834" y="687"/>
                    <a:pt x="750" y="687"/>
                  </a:cubicBezTo>
                  <a:lnTo>
                    <a:pt x="429" y="687"/>
                  </a:lnTo>
                  <a:cubicBezTo>
                    <a:pt x="191" y="687"/>
                    <a:pt x="0" y="878"/>
                    <a:pt x="0" y="1116"/>
                  </a:cubicBezTo>
                  <a:lnTo>
                    <a:pt x="0" y="1473"/>
                  </a:lnTo>
                  <a:cubicBezTo>
                    <a:pt x="0" y="1711"/>
                    <a:pt x="191" y="1901"/>
                    <a:pt x="429" y="1901"/>
                  </a:cubicBezTo>
                  <a:lnTo>
                    <a:pt x="572" y="1901"/>
                  </a:lnTo>
                  <a:lnTo>
                    <a:pt x="572" y="3187"/>
                  </a:lnTo>
                  <a:cubicBezTo>
                    <a:pt x="572" y="3271"/>
                    <a:pt x="643" y="3354"/>
                    <a:pt x="726" y="3354"/>
                  </a:cubicBezTo>
                  <a:cubicBezTo>
                    <a:pt x="822" y="3354"/>
                    <a:pt x="893" y="3271"/>
                    <a:pt x="893" y="3187"/>
                  </a:cubicBezTo>
                  <a:lnTo>
                    <a:pt x="893" y="1901"/>
                  </a:lnTo>
                  <a:lnTo>
                    <a:pt x="5132" y="1901"/>
                  </a:lnTo>
                  <a:lnTo>
                    <a:pt x="5132" y="2306"/>
                  </a:lnTo>
                  <a:cubicBezTo>
                    <a:pt x="5132" y="2402"/>
                    <a:pt x="5215" y="2473"/>
                    <a:pt x="5298" y="2473"/>
                  </a:cubicBezTo>
                  <a:cubicBezTo>
                    <a:pt x="5394" y="2473"/>
                    <a:pt x="5465" y="2402"/>
                    <a:pt x="5465" y="2306"/>
                  </a:cubicBezTo>
                  <a:lnTo>
                    <a:pt x="5465" y="1901"/>
                  </a:lnTo>
                  <a:lnTo>
                    <a:pt x="5596" y="1901"/>
                  </a:lnTo>
                  <a:cubicBezTo>
                    <a:pt x="5834" y="1901"/>
                    <a:pt x="6025" y="1711"/>
                    <a:pt x="6025" y="1473"/>
                  </a:cubicBezTo>
                  <a:lnTo>
                    <a:pt x="6025" y="1116"/>
                  </a:lnTo>
                  <a:cubicBezTo>
                    <a:pt x="6025" y="878"/>
                    <a:pt x="5822" y="687"/>
                    <a:pt x="5584" y="687"/>
                  </a:cubicBezTo>
                  <a:lnTo>
                    <a:pt x="3620" y="687"/>
                  </a:lnTo>
                  <a:lnTo>
                    <a:pt x="3620" y="604"/>
                  </a:lnTo>
                  <a:cubicBezTo>
                    <a:pt x="3620" y="198"/>
                    <a:pt x="3263" y="0"/>
                    <a:pt x="30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33" name="Google Shape;13143;p60"/>
            <p:cNvSpPr/>
            <p:nvPr/>
          </p:nvSpPr>
          <p:spPr>
            <a:xfrm>
              <a:off x="939156" y="3898835"/>
              <a:ext cx="192007" cy="261692"/>
            </a:xfrm>
            <a:custGeom>
              <a:avLst/>
              <a:gdLst/>
              <a:ahLst/>
              <a:cxnLst/>
              <a:rect l="l" t="t" r="r" b="b"/>
              <a:pathLst>
                <a:path w="6037" h="8228" extrusionOk="0">
                  <a:moveTo>
                    <a:pt x="2977" y="4691"/>
                  </a:moveTo>
                  <a:cubicBezTo>
                    <a:pt x="2739" y="5179"/>
                    <a:pt x="1953" y="6846"/>
                    <a:pt x="1536" y="7739"/>
                  </a:cubicBezTo>
                  <a:cubicBezTo>
                    <a:pt x="1489" y="7811"/>
                    <a:pt x="1417" y="7870"/>
                    <a:pt x="1322" y="7870"/>
                  </a:cubicBezTo>
                  <a:cubicBezTo>
                    <a:pt x="1298" y="7870"/>
                    <a:pt x="1250" y="7858"/>
                    <a:pt x="1215" y="7835"/>
                  </a:cubicBezTo>
                  <a:cubicBezTo>
                    <a:pt x="1096" y="7787"/>
                    <a:pt x="1060" y="7644"/>
                    <a:pt x="1119" y="7525"/>
                  </a:cubicBezTo>
                  <a:lnTo>
                    <a:pt x="2465" y="4691"/>
                  </a:lnTo>
                  <a:close/>
                  <a:moveTo>
                    <a:pt x="3572" y="4703"/>
                  </a:moveTo>
                  <a:lnTo>
                    <a:pt x="4929" y="7549"/>
                  </a:lnTo>
                  <a:cubicBezTo>
                    <a:pt x="4989" y="7668"/>
                    <a:pt x="4929" y="7799"/>
                    <a:pt x="4822" y="7858"/>
                  </a:cubicBezTo>
                  <a:cubicBezTo>
                    <a:pt x="4787" y="7870"/>
                    <a:pt x="4763" y="7882"/>
                    <a:pt x="4715" y="7882"/>
                  </a:cubicBezTo>
                  <a:cubicBezTo>
                    <a:pt x="4632" y="7882"/>
                    <a:pt x="4548" y="7846"/>
                    <a:pt x="4513" y="7751"/>
                  </a:cubicBezTo>
                  <a:lnTo>
                    <a:pt x="3572" y="5775"/>
                  </a:lnTo>
                  <a:cubicBezTo>
                    <a:pt x="3572" y="5775"/>
                    <a:pt x="3215" y="5025"/>
                    <a:pt x="3203" y="4989"/>
                  </a:cubicBezTo>
                  <a:cubicBezTo>
                    <a:pt x="3298" y="4775"/>
                    <a:pt x="3334" y="4715"/>
                    <a:pt x="3334" y="4703"/>
                  </a:cubicBezTo>
                  <a:close/>
                  <a:moveTo>
                    <a:pt x="3036" y="5358"/>
                  </a:moveTo>
                  <a:lnTo>
                    <a:pt x="3263" y="5834"/>
                  </a:lnTo>
                  <a:lnTo>
                    <a:pt x="3263" y="7680"/>
                  </a:lnTo>
                  <a:cubicBezTo>
                    <a:pt x="3263" y="7799"/>
                    <a:pt x="3155" y="7906"/>
                    <a:pt x="3036" y="7906"/>
                  </a:cubicBezTo>
                  <a:cubicBezTo>
                    <a:pt x="2917" y="7906"/>
                    <a:pt x="2810" y="7799"/>
                    <a:pt x="2810" y="7680"/>
                  </a:cubicBezTo>
                  <a:lnTo>
                    <a:pt x="2810" y="5834"/>
                  </a:lnTo>
                  <a:lnTo>
                    <a:pt x="3036" y="5358"/>
                  </a:lnTo>
                  <a:close/>
                  <a:moveTo>
                    <a:pt x="5299" y="0"/>
                  </a:moveTo>
                  <a:cubicBezTo>
                    <a:pt x="5203" y="0"/>
                    <a:pt x="5132" y="72"/>
                    <a:pt x="5132" y="167"/>
                  </a:cubicBezTo>
                  <a:lnTo>
                    <a:pt x="5132" y="3453"/>
                  </a:lnTo>
                  <a:lnTo>
                    <a:pt x="893" y="3453"/>
                  </a:lnTo>
                  <a:lnTo>
                    <a:pt x="893" y="1024"/>
                  </a:lnTo>
                  <a:cubicBezTo>
                    <a:pt x="893" y="941"/>
                    <a:pt x="822" y="858"/>
                    <a:pt x="727" y="858"/>
                  </a:cubicBezTo>
                  <a:cubicBezTo>
                    <a:pt x="643" y="858"/>
                    <a:pt x="560" y="941"/>
                    <a:pt x="560" y="1024"/>
                  </a:cubicBezTo>
                  <a:lnTo>
                    <a:pt x="560" y="3453"/>
                  </a:lnTo>
                  <a:lnTo>
                    <a:pt x="429" y="3453"/>
                  </a:lnTo>
                  <a:cubicBezTo>
                    <a:pt x="191" y="3453"/>
                    <a:pt x="0" y="3644"/>
                    <a:pt x="0" y="3882"/>
                  </a:cubicBezTo>
                  <a:lnTo>
                    <a:pt x="0" y="4239"/>
                  </a:lnTo>
                  <a:cubicBezTo>
                    <a:pt x="0" y="4477"/>
                    <a:pt x="191" y="4668"/>
                    <a:pt x="429" y="4668"/>
                  </a:cubicBezTo>
                  <a:lnTo>
                    <a:pt x="2084" y="4668"/>
                  </a:lnTo>
                  <a:lnTo>
                    <a:pt x="798" y="7382"/>
                  </a:lnTo>
                  <a:cubicBezTo>
                    <a:pt x="667" y="7668"/>
                    <a:pt x="786" y="7989"/>
                    <a:pt x="1060" y="8120"/>
                  </a:cubicBezTo>
                  <a:cubicBezTo>
                    <a:pt x="1131" y="8156"/>
                    <a:pt x="1215" y="8180"/>
                    <a:pt x="1298" y="8180"/>
                  </a:cubicBezTo>
                  <a:cubicBezTo>
                    <a:pt x="1500" y="8180"/>
                    <a:pt x="1715" y="8061"/>
                    <a:pt x="1798" y="7870"/>
                  </a:cubicBezTo>
                  <a:lnTo>
                    <a:pt x="2441" y="6513"/>
                  </a:lnTo>
                  <a:lnTo>
                    <a:pt x="2441" y="7680"/>
                  </a:lnTo>
                  <a:cubicBezTo>
                    <a:pt x="2441" y="7989"/>
                    <a:pt x="2691" y="8227"/>
                    <a:pt x="2989" y="8227"/>
                  </a:cubicBezTo>
                  <a:cubicBezTo>
                    <a:pt x="3298" y="8227"/>
                    <a:pt x="3536" y="7977"/>
                    <a:pt x="3536" y="7680"/>
                  </a:cubicBezTo>
                  <a:lnTo>
                    <a:pt x="3536" y="6513"/>
                  </a:lnTo>
                  <a:lnTo>
                    <a:pt x="4179" y="7870"/>
                  </a:lnTo>
                  <a:cubicBezTo>
                    <a:pt x="4275" y="8061"/>
                    <a:pt x="4465" y="8180"/>
                    <a:pt x="4691" y="8180"/>
                  </a:cubicBezTo>
                  <a:cubicBezTo>
                    <a:pt x="4775" y="8180"/>
                    <a:pt x="4846" y="8168"/>
                    <a:pt x="4929" y="8120"/>
                  </a:cubicBezTo>
                  <a:cubicBezTo>
                    <a:pt x="5203" y="7989"/>
                    <a:pt x="5310" y="7668"/>
                    <a:pt x="5179" y="7382"/>
                  </a:cubicBezTo>
                  <a:lnTo>
                    <a:pt x="3894" y="4668"/>
                  </a:lnTo>
                  <a:lnTo>
                    <a:pt x="4596" y="4668"/>
                  </a:lnTo>
                  <a:cubicBezTo>
                    <a:pt x="4679" y="4668"/>
                    <a:pt x="4763" y="4596"/>
                    <a:pt x="4763" y="4513"/>
                  </a:cubicBezTo>
                  <a:cubicBezTo>
                    <a:pt x="4763" y="4417"/>
                    <a:pt x="4679" y="4346"/>
                    <a:pt x="4596" y="4346"/>
                  </a:cubicBezTo>
                  <a:lnTo>
                    <a:pt x="417" y="4346"/>
                  </a:lnTo>
                  <a:cubicBezTo>
                    <a:pt x="357" y="4346"/>
                    <a:pt x="310" y="4298"/>
                    <a:pt x="310" y="4239"/>
                  </a:cubicBezTo>
                  <a:lnTo>
                    <a:pt x="310" y="3882"/>
                  </a:lnTo>
                  <a:cubicBezTo>
                    <a:pt x="310" y="3822"/>
                    <a:pt x="357" y="3775"/>
                    <a:pt x="417" y="3775"/>
                  </a:cubicBezTo>
                  <a:lnTo>
                    <a:pt x="5560" y="3775"/>
                  </a:lnTo>
                  <a:cubicBezTo>
                    <a:pt x="5620" y="3775"/>
                    <a:pt x="5668" y="3822"/>
                    <a:pt x="5668" y="3882"/>
                  </a:cubicBezTo>
                  <a:lnTo>
                    <a:pt x="5668" y="4239"/>
                  </a:lnTo>
                  <a:cubicBezTo>
                    <a:pt x="5668" y="4298"/>
                    <a:pt x="5620" y="4346"/>
                    <a:pt x="5560" y="4346"/>
                  </a:cubicBezTo>
                  <a:lnTo>
                    <a:pt x="5251" y="4346"/>
                  </a:lnTo>
                  <a:cubicBezTo>
                    <a:pt x="5168" y="4346"/>
                    <a:pt x="5084" y="4417"/>
                    <a:pt x="5084" y="4513"/>
                  </a:cubicBezTo>
                  <a:cubicBezTo>
                    <a:pt x="5084" y="4596"/>
                    <a:pt x="5168" y="4668"/>
                    <a:pt x="5251" y="4668"/>
                  </a:cubicBezTo>
                  <a:lnTo>
                    <a:pt x="5560" y="4668"/>
                  </a:lnTo>
                  <a:cubicBezTo>
                    <a:pt x="5799" y="4668"/>
                    <a:pt x="6001" y="4477"/>
                    <a:pt x="6001" y="4239"/>
                  </a:cubicBezTo>
                  <a:lnTo>
                    <a:pt x="6001" y="3882"/>
                  </a:lnTo>
                  <a:cubicBezTo>
                    <a:pt x="6037" y="3655"/>
                    <a:pt x="5834" y="3453"/>
                    <a:pt x="5596" y="3453"/>
                  </a:cubicBezTo>
                  <a:lnTo>
                    <a:pt x="5465" y="3453"/>
                  </a:lnTo>
                  <a:lnTo>
                    <a:pt x="5465" y="167"/>
                  </a:lnTo>
                  <a:cubicBezTo>
                    <a:pt x="5465" y="72"/>
                    <a:pt x="5382" y="0"/>
                    <a:pt x="52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134" name="Google Shape;13144;p60"/>
          <p:cNvGrpSpPr/>
          <p:nvPr/>
        </p:nvGrpSpPr>
        <p:grpSpPr>
          <a:xfrm>
            <a:off x="8376349" y="5155236"/>
            <a:ext cx="245386" cy="441831"/>
            <a:chOff x="2306167" y="3809845"/>
            <a:chExt cx="193915" cy="349155"/>
          </a:xfrm>
          <a:solidFill>
            <a:srgbClr val="0D4D98"/>
          </a:solidFill>
        </p:grpSpPr>
        <p:sp>
          <p:nvSpPr>
            <p:cNvPr id="1135" name="Google Shape;13145;p60"/>
            <p:cNvSpPr/>
            <p:nvPr/>
          </p:nvSpPr>
          <p:spPr>
            <a:xfrm>
              <a:off x="2306167" y="3809845"/>
              <a:ext cx="137875" cy="349155"/>
            </a:xfrm>
            <a:custGeom>
              <a:avLst/>
              <a:gdLst/>
              <a:ahLst/>
              <a:cxnLst/>
              <a:rect l="l" t="t" r="r" b="b"/>
              <a:pathLst>
                <a:path w="4335" h="10978" extrusionOk="0">
                  <a:moveTo>
                    <a:pt x="4001" y="5656"/>
                  </a:moveTo>
                  <a:lnTo>
                    <a:pt x="4001" y="8918"/>
                  </a:lnTo>
                  <a:lnTo>
                    <a:pt x="2989" y="8918"/>
                  </a:lnTo>
                  <a:cubicBezTo>
                    <a:pt x="2763" y="8918"/>
                    <a:pt x="2596" y="8739"/>
                    <a:pt x="2596" y="8525"/>
                  </a:cubicBezTo>
                  <a:lnTo>
                    <a:pt x="2596" y="6037"/>
                  </a:lnTo>
                  <a:cubicBezTo>
                    <a:pt x="2596" y="5822"/>
                    <a:pt x="2775" y="5656"/>
                    <a:pt x="2989" y="5656"/>
                  </a:cubicBezTo>
                  <a:close/>
                  <a:moveTo>
                    <a:pt x="2168" y="0"/>
                  </a:moveTo>
                  <a:cubicBezTo>
                    <a:pt x="2084" y="0"/>
                    <a:pt x="2001" y="72"/>
                    <a:pt x="2001" y="167"/>
                  </a:cubicBezTo>
                  <a:cubicBezTo>
                    <a:pt x="2001" y="250"/>
                    <a:pt x="2084" y="322"/>
                    <a:pt x="2168" y="322"/>
                  </a:cubicBezTo>
                  <a:cubicBezTo>
                    <a:pt x="2382" y="322"/>
                    <a:pt x="2549" y="477"/>
                    <a:pt x="2573" y="667"/>
                  </a:cubicBezTo>
                  <a:cubicBezTo>
                    <a:pt x="2561" y="667"/>
                    <a:pt x="2525" y="655"/>
                    <a:pt x="2513" y="655"/>
                  </a:cubicBezTo>
                  <a:cubicBezTo>
                    <a:pt x="2406" y="655"/>
                    <a:pt x="2334" y="738"/>
                    <a:pt x="2334" y="834"/>
                  </a:cubicBezTo>
                  <a:cubicBezTo>
                    <a:pt x="2334" y="941"/>
                    <a:pt x="2430" y="1012"/>
                    <a:pt x="2513" y="1012"/>
                  </a:cubicBezTo>
                  <a:cubicBezTo>
                    <a:pt x="2549" y="1012"/>
                    <a:pt x="2561" y="1012"/>
                    <a:pt x="2584" y="1000"/>
                  </a:cubicBezTo>
                  <a:lnTo>
                    <a:pt x="2584" y="1262"/>
                  </a:lnTo>
                  <a:lnTo>
                    <a:pt x="1751" y="1262"/>
                  </a:lnTo>
                  <a:lnTo>
                    <a:pt x="1751" y="727"/>
                  </a:lnTo>
                  <a:cubicBezTo>
                    <a:pt x="1751" y="667"/>
                    <a:pt x="1775" y="596"/>
                    <a:pt x="1799" y="536"/>
                  </a:cubicBezTo>
                  <a:cubicBezTo>
                    <a:pt x="1846" y="465"/>
                    <a:pt x="1811" y="357"/>
                    <a:pt x="1727" y="310"/>
                  </a:cubicBezTo>
                  <a:cubicBezTo>
                    <a:pt x="1707" y="297"/>
                    <a:pt x="1685" y="291"/>
                    <a:pt x="1661" y="291"/>
                  </a:cubicBezTo>
                  <a:cubicBezTo>
                    <a:pt x="1601" y="291"/>
                    <a:pt x="1535" y="330"/>
                    <a:pt x="1501" y="381"/>
                  </a:cubicBezTo>
                  <a:cubicBezTo>
                    <a:pt x="1453" y="488"/>
                    <a:pt x="1430" y="608"/>
                    <a:pt x="1430" y="715"/>
                  </a:cubicBezTo>
                  <a:lnTo>
                    <a:pt x="1430" y="1298"/>
                  </a:lnTo>
                  <a:cubicBezTo>
                    <a:pt x="1263" y="1334"/>
                    <a:pt x="1096" y="1393"/>
                    <a:pt x="953" y="1489"/>
                  </a:cubicBezTo>
                  <a:cubicBezTo>
                    <a:pt x="882" y="1536"/>
                    <a:pt x="846" y="1631"/>
                    <a:pt x="894" y="1715"/>
                  </a:cubicBezTo>
                  <a:cubicBezTo>
                    <a:pt x="927" y="1764"/>
                    <a:pt x="982" y="1791"/>
                    <a:pt x="1041" y="1791"/>
                  </a:cubicBezTo>
                  <a:cubicBezTo>
                    <a:pt x="1067" y="1791"/>
                    <a:pt x="1094" y="1785"/>
                    <a:pt x="1120" y="1774"/>
                  </a:cubicBezTo>
                  <a:cubicBezTo>
                    <a:pt x="1215" y="1715"/>
                    <a:pt x="1322" y="1667"/>
                    <a:pt x="1430" y="1631"/>
                  </a:cubicBezTo>
                  <a:cubicBezTo>
                    <a:pt x="1537" y="1608"/>
                    <a:pt x="1632" y="1572"/>
                    <a:pt x="1751" y="1572"/>
                  </a:cubicBezTo>
                  <a:lnTo>
                    <a:pt x="2584" y="1572"/>
                  </a:lnTo>
                  <a:cubicBezTo>
                    <a:pt x="2692" y="1596"/>
                    <a:pt x="2811" y="1608"/>
                    <a:pt x="2918" y="1631"/>
                  </a:cubicBezTo>
                  <a:cubicBezTo>
                    <a:pt x="3537" y="1834"/>
                    <a:pt x="4001" y="2429"/>
                    <a:pt x="4001" y="3108"/>
                  </a:cubicBezTo>
                  <a:lnTo>
                    <a:pt x="4001" y="3572"/>
                  </a:lnTo>
                  <a:cubicBezTo>
                    <a:pt x="4001" y="3632"/>
                    <a:pt x="3954" y="3679"/>
                    <a:pt x="3894" y="3679"/>
                  </a:cubicBezTo>
                  <a:lnTo>
                    <a:pt x="429" y="3679"/>
                  </a:lnTo>
                  <a:cubicBezTo>
                    <a:pt x="370" y="3679"/>
                    <a:pt x="322" y="3632"/>
                    <a:pt x="322" y="3572"/>
                  </a:cubicBezTo>
                  <a:lnTo>
                    <a:pt x="322" y="3108"/>
                  </a:lnTo>
                  <a:cubicBezTo>
                    <a:pt x="322" y="2763"/>
                    <a:pt x="441" y="2429"/>
                    <a:pt x="656" y="2155"/>
                  </a:cubicBezTo>
                  <a:cubicBezTo>
                    <a:pt x="715" y="2084"/>
                    <a:pt x="703" y="1977"/>
                    <a:pt x="620" y="1929"/>
                  </a:cubicBezTo>
                  <a:cubicBezTo>
                    <a:pt x="592" y="1906"/>
                    <a:pt x="559" y="1895"/>
                    <a:pt x="526" y="1895"/>
                  </a:cubicBezTo>
                  <a:cubicBezTo>
                    <a:pt x="476" y="1895"/>
                    <a:pt x="427" y="1921"/>
                    <a:pt x="406" y="1965"/>
                  </a:cubicBezTo>
                  <a:cubicBezTo>
                    <a:pt x="132" y="2286"/>
                    <a:pt x="1" y="2691"/>
                    <a:pt x="1" y="3120"/>
                  </a:cubicBezTo>
                  <a:lnTo>
                    <a:pt x="1" y="10013"/>
                  </a:lnTo>
                  <a:cubicBezTo>
                    <a:pt x="1" y="10549"/>
                    <a:pt x="429" y="10978"/>
                    <a:pt x="953" y="10978"/>
                  </a:cubicBezTo>
                  <a:lnTo>
                    <a:pt x="1418" y="10978"/>
                  </a:lnTo>
                  <a:cubicBezTo>
                    <a:pt x="1501" y="10978"/>
                    <a:pt x="1572" y="10906"/>
                    <a:pt x="1572" y="10823"/>
                  </a:cubicBezTo>
                  <a:cubicBezTo>
                    <a:pt x="1572" y="10728"/>
                    <a:pt x="1501" y="10656"/>
                    <a:pt x="1418" y="10656"/>
                  </a:cubicBezTo>
                  <a:lnTo>
                    <a:pt x="953" y="10656"/>
                  </a:lnTo>
                  <a:cubicBezTo>
                    <a:pt x="608" y="10656"/>
                    <a:pt x="322" y="10371"/>
                    <a:pt x="322" y="10013"/>
                  </a:cubicBezTo>
                  <a:lnTo>
                    <a:pt x="322" y="4001"/>
                  </a:lnTo>
                  <a:cubicBezTo>
                    <a:pt x="358" y="4013"/>
                    <a:pt x="382" y="4013"/>
                    <a:pt x="429" y="4013"/>
                  </a:cubicBezTo>
                  <a:lnTo>
                    <a:pt x="3894" y="4013"/>
                  </a:lnTo>
                  <a:cubicBezTo>
                    <a:pt x="3930" y="4013"/>
                    <a:pt x="3954" y="4013"/>
                    <a:pt x="4001" y="4001"/>
                  </a:cubicBezTo>
                  <a:lnTo>
                    <a:pt x="4001" y="5299"/>
                  </a:lnTo>
                  <a:lnTo>
                    <a:pt x="2989" y="5299"/>
                  </a:lnTo>
                  <a:cubicBezTo>
                    <a:pt x="2584" y="5299"/>
                    <a:pt x="2275" y="5620"/>
                    <a:pt x="2275" y="6013"/>
                  </a:cubicBezTo>
                  <a:lnTo>
                    <a:pt x="2275" y="8501"/>
                  </a:lnTo>
                  <a:cubicBezTo>
                    <a:pt x="2275" y="8894"/>
                    <a:pt x="2608" y="9216"/>
                    <a:pt x="2989" y="9216"/>
                  </a:cubicBezTo>
                  <a:lnTo>
                    <a:pt x="4001" y="9216"/>
                  </a:lnTo>
                  <a:lnTo>
                    <a:pt x="4001" y="10013"/>
                  </a:lnTo>
                  <a:cubicBezTo>
                    <a:pt x="4001" y="10371"/>
                    <a:pt x="3716" y="10656"/>
                    <a:pt x="3382" y="10656"/>
                  </a:cubicBezTo>
                  <a:lnTo>
                    <a:pt x="2084" y="10656"/>
                  </a:lnTo>
                  <a:cubicBezTo>
                    <a:pt x="1989" y="10656"/>
                    <a:pt x="1918" y="10728"/>
                    <a:pt x="1918" y="10823"/>
                  </a:cubicBezTo>
                  <a:cubicBezTo>
                    <a:pt x="1918" y="10906"/>
                    <a:pt x="1989" y="10978"/>
                    <a:pt x="2084" y="10978"/>
                  </a:cubicBezTo>
                  <a:lnTo>
                    <a:pt x="3382" y="10978"/>
                  </a:lnTo>
                  <a:cubicBezTo>
                    <a:pt x="3894" y="10978"/>
                    <a:pt x="4335" y="10549"/>
                    <a:pt x="4335" y="10013"/>
                  </a:cubicBezTo>
                  <a:lnTo>
                    <a:pt x="4335" y="9049"/>
                  </a:lnTo>
                  <a:lnTo>
                    <a:pt x="4335" y="5441"/>
                  </a:lnTo>
                  <a:lnTo>
                    <a:pt x="4335" y="3108"/>
                  </a:lnTo>
                  <a:cubicBezTo>
                    <a:pt x="4335" y="2262"/>
                    <a:pt x="3739" y="1536"/>
                    <a:pt x="2918" y="1322"/>
                  </a:cubicBezTo>
                  <a:lnTo>
                    <a:pt x="2918" y="738"/>
                  </a:lnTo>
                  <a:cubicBezTo>
                    <a:pt x="2918" y="346"/>
                    <a:pt x="2584" y="0"/>
                    <a:pt x="216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36" name="Google Shape;13146;p60"/>
            <p:cNvSpPr/>
            <p:nvPr/>
          </p:nvSpPr>
          <p:spPr>
            <a:xfrm>
              <a:off x="2474701" y="3860256"/>
              <a:ext cx="22741" cy="17779"/>
            </a:xfrm>
            <a:custGeom>
              <a:avLst/>
              <a:gdLst/>
              <a:ahLst/>
              <a:cxnLst/>
              <a:rect l="l" t="t" r="r" b="b"/>
              <a:pathLst>
                <a:path w="715" h="559" extrusionOk="0">
                  <a:moveTo>
                    <a:pt x="188" y="1"/>
                  </a:moveTo>
                  <a:cubicBezTo>
                    <a:pt x="130" y="1"/>
                    <a:pt x="72" y="33"/>
                    <a:pt x="48" y="82"/>
                  </a:cubicBezTo>
                  <a:cubicBezTo>
                    <a:pt x="0" y="154"/>
                    <a:pt x="24" y="261"/>
                    <a:pt x="107" y="308"/>
                  </a:cubicBezTo>
                  <a:cubicBezTo>
                    <a:pt x="238" y="380"/>
                    <a:pt x="345" y="439"/>
                    <a:pt x="417" y="511"/>
                  </a:cubicBezTo>
                  <a:cubicBezTo>
                    <a:pt x="441" y="547"/>
                    <a:pt x="488" y="558"/>
                    <a:pt x="524" y="558"/>
                  </a:cubicBezTo>
                  <a:cubicBezTo>
                    <a:pt x="560" y="558"/>
                    <a:pt x="607" y="535"/>
                    <a:pt x="643" y="499"/>
                  </a:cubicBezTo>
                  <a:cubicBezTo>
                    <a:pt x="714" y="427"/>
                    <a:pt x="703" y="332"/>
                    <a:pt x="643" y="273"/>
                  </a:cubicBezTo>
                  <a:cubicBezTo>
                    <a:pt x="536" y="189"/>
                    <a:pt x="417" y="106"/>
                    <a:pt x="262" y="23"/>
                  </a:cubicBezTo>
                  <a:cubicBezTo>
                    <a:pt x="240" y="8"/>
                    <a:pt x="214" y="1"/>
                    <a:pt x="18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37" name="Google Shape;13147;p60"/>
            <p:cNvSpPr/>
            <p:nvPr/>
          </p:nvSpPr>
          <p:spPr>
            <a:xfrm>
              <a:off x="2409565" y="3840092"/>
              <a:ext cx="25031" cy="12945"/>
            </a:xfrm>
            <a:custGeom>
              <a:avLst/>
              <a:gdLst/>
              <a:ahLst/>
              <a:cxnLst/>
              <a:rect l="l" t="t" r="r" b="b"/>
              <a:pathLst>
                <a:path w="787" h="407" extrusionOk="0">
                  <a:moveTo>
                    <a:pt x="190" y="0"/>
                  </a:moveTo>
                  <a:cubicBezTo>
                    <a:pt x="106" y="0"/>
                    <a:pt x="35" y="57"/>
                    <a:pt x="24" y="133"/>
                  </a:cubicBezTo>
                  <a:cubicBezTo>
                    <a:pt x="0" y="228"/>
                    <a:pt x="72" y="311"/>
                    <a:pt x="155" y="323"/>
                  </a:cubicBezTo>
                  <a:cubicBezTo>
                    <a:pt x="155" y="323"/>
                    <a:pt x="322" y="359"/>
                    <a:pt x="560" y="407"/>
                  </a:cubicBezTo>
                  <a:lnTo>
                    <a:pt x="584" y="407"/>
                  </a:lnTo>
                  <a:cubicBezTo>
                    <a:pt x="655" y="407"/>
                    <a:pt x="738" y="359"/>
                    <a:pt x="750" y="264"/>
                  </a:cubicBezTo>
                  <a:cubicBezTo>
                    <a:pt x="786" y="192"/>
                    <a:pt x="727" y="109"/>
                    <a:pt x="631" y="85"/>
                  </a:cubicBezTo>
                  <a:cubicBezTo>
                    <a:pt x="381" y="26"/>
                    <a:pt x="215" y="2"/>
                    <a:pt x="215" y="2"/>
                  </a:cubicBezTo>
                  <a:cubicBezTo>
                    <a:pt x="206" y="1"/>
                    <a:pt x="198" y="0"/>
                    <a:pt x="19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38" name="Google Shape;13148;p60"/>
            <p:cNvSpPr/>
            <p:nvPr/>
          </p:nvSpPr>
          <p:spPr>
            <a:xfrm>
              <a:off x="2442865" y="3847916"/>
              <a:ext cx="24267" cy="14598"/>
            </a:xfrm>
            <a:custGeom>
              <a:avLst/>
              <a:gdLst/>
              <a:ahLst/>
              <a:cxnLst/>
              <a:rect l="l" t="t" r="r" b="b"/>
              <a:pathLst>
                <a:path w="763" h="459" extrusionOk="0">
                  <a:moveTo>
                    <a:pt x="200" y="1"/>
                  </a:moveTo>
                  <a:cubicBezTo>
                    <a:pt x="128" y="1"/>
                    <a:pt x="57" y="52"/>
                    <a:pt x="37" y="113"/>
                  </a:cubicBezTo>
                  <a:cubicBezTo>
                    <a:pt x="1" y="196"/>
                    <a:pt x="61" y="292"/>
                    <a:pt x="132" y="315"/>
                  </a:cubicBezTo>
                  <a:cubicBezTo>
                    <a:pt x="275" y="363"/>
                    <a:pt x="406" y="411"/>
                    <a:pt x="525" y="434"/>
                  </a:cubicBezTo>
                  <a:cubicBezTo>
                    <a:pt x="537" y="434"/>
                    <a:pt x="549" y="458"/>
                    <a:pt x="584" y="458"/>
                  </a:cubicBezTo>
                  <a:cubicBezTo>
                    <a:pt x="656" y="458"/>
                    <a:pt x="715" y="411"/>
                    <a:pt x="727" y="351"/>
                  </a:cubicBezTo>
                  <a:cubicBezTo>
                    <a:pt x="763" y="256"/>
                    <a:pt x="715" y="173"/>
                    <a:pt x="644" y="137"/>
                  </a:cubicBezTo>
                  <a:cubicBezTo>
                    <a:pt x="525" y="101"/>
                    <a:pt x="370" y="53"/>
                    <a:pt x="239" y="6"/>
                  </a:cubicBezTo>
                  <a:cubicBezTo>
                    <a:pt x="226" y="2"/>
                    <a:pt x="213" y="1"/>
                    <a:pt x="20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39" name="Google Shape;13149;p60"/>
            <p:cNvSpPr/>
            <p:nvPr/>
          </p:nvSpPr>
          <p:spPr>
            <a:xfrm>
              <a:off x="2409183" y="3824952"/>
              <a:ext cx="24267" cy="11800"/>
            </a:xfrm>
            <a:custGeom>
              <a:avLst/>
              <a:gdLst/>
              <a:ahLst/>
              <a:cxnLst/>
              <a:rect l="l" t="t" r="r" b="b"/>
              <a:pathLst>
                <a:path w="763" h="371" extrusionOk="0">
                  <a:moveTo>
                    <a:pt x="593" y="0"/>
                  </a:moveTo>
                  <a:cubicBezTo>
                    <a:pt x="586" y="0"/>
                    <a:pt x="579" y="1"/>
                    <a:pt x="572" y="2"/>
                  </a:cubicBezTo>
                  <a:lnTo>
                    <a:pt x="155" y="61"/>
                  </a:lnTo>
                  <a:cubicBezTo>
                    <a:pt x="60" y="73"/>
                    <a:pt x="0" y="144"/>
                    <a:pt x="24" y="240"/>
                  </a:cubicBezTo>
                  <a:cubicBezTo>
                    <a:pt x="36" y="311"/>
                    <a:pt x="96" y="371"/>
                    <a:pt x="179" y="371"/>
                  </a:cubicBezTo>
                  <a:lnTo>
                    <a:pt x="215" y="371"/>
                  </a:lnTo>
                  <a:lnTo>
                    <a:pt x="631" y="311"/>
                  </a:lnTo>
                  <a:cubicBezTo>
                    <a:pt x="703" y="311"/>
                    <a:pt x="762" y="228"/>
                    <a:pt x="750" y="133"/>
                  </a:cubicBezTo>
                  <a:cubicBezTo>
                    <a:pt x="740" y="56"/>
                    <a:pt x="669" y="0"/>
                    <a:pt x="59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40" name="Google Shape;13150;p60"/>
            <p:cNvSpPr/>
            <p:nvPr/>
          </p:nvSpPr>
          <p:spPr>
            <a:xfrm>
              <a:off x="2442865" y="3820023"/>
              <a:ext cx="24267" cy="12181"/>
            </a:xfrm>
            <a:custGeom>
              <a:avLst/>
              <a:gdLst/>
              <a:ahLst/>
              <a:cxnLst/>
              <a:rect l="l" t="t" r="r" b="b"/>
              <a:pathLst>
                <a:path w="763" h="383" extrusionOk="0">
                  <a:moveTo>
                    <a:pt x="593" y="0"/>
                  </a:moveTo>
                  <a:cubicBezTo>
                    <a:pt x="587" y="0"/>
                    <a:pt x="580" y="1"/>
                    <a:pt x="572" y="2"/>
                  </a:cubicBezTo>
                  <a:lnTo>
                    <a:pt x="156" y="61"/>
                  </a:lnTo>
                  <a:cubicBezTo>
                    <a:pt x="61" y="85"/>
                    <a:pt x="1" y="157"/>
                    <a:pt x="13" y="240"/>
                  </a:cubicBezTo>
                  <a:cubicBezTo>
                    <a:pt x="37" y="323"/>
                    <a:pt x="96" y="383"/>
                    <a:pt x="180" y="383"/>
                  </a:cubicBezTo>
                  <a:lnTo>
                    <a:pt x="215" y="383"/>
                  </a:lnTo>
                  <a:lnTo>
                    <a:pt x="632" y="323"/>
                  </a:lnTo>
                  <a:cubicBezTo>
                    <a:pt x="703" y="299"/>
                    <a:pt x="763" y="228"/>
                    <a:pt x="751" y="145"/>
                  </a:cubicBezTo>
                  <a:cubicBezTo>
                    <a:pt x="729" y="58"/>
                    <a:pt x="668" y="0"/>
                    <a:pt x="59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41" name="Google Shape;13151;p60"/>
            <p:cNvSpPr/>
            <p:nvPr/>
          </p:nvSpPr>
          <p:spPr>
            <a:xfrm>
              <a:off x="2476196" y="3811054"/>
              <a:ext cx="23886" cy="15871"/>
            </a:xfrm>
            <a:custGeom>
              <a:avLst/>
              <a:gdLst/>
              <a:ahLst/>
              <a:cxnLst/>
              <a:rect l="l" t="t" r="r" b="b"/>
              <a:pathLst>
                <a:path w="751" h="499" extrusionOk="0">
                  <a:moveTo>
                    <a:pt x="564" y="0"/>
                  </a:moveTo>
                  <a:cubicBezTo>
                    <a:pt x="537" y="0"/>
                    <a:pt x="511" y="7"/>
                    <a:pt x="489" y="22"/>
                  </a:cubicBezTo>
                  <a:cubicBezTo>
                    <a:pt x="382" y="81"/>
                    <a:pt x="263" y="129"/>
                    <a:pt x="132" y="165"/>
                  </a:cubicBezTo>
                  <a:cubicBezTo>
                    <a:pt x="36" y="200"/>
                    <a:pt x="1" y="284"/>
                    <a:pt x="25" y="379"/>
                  </a:cubicBezTo>
                  <a:cubicBezTo>
                    <a:pt x="36" y="450"/>
                    <a:pt x="120" y="498"/>
                    <a:pt x="179" y="498"/>
                  </a:cubicBezTo>
                  <a:lnTo>
                    <a:pt x="215" y="498"/>
                  </a:lnTo>
                  <a:cubicBezTo>
                    <a:pt x="370" y="450"/>
                    <a:pt x="513" y="391"/>
                    <a:pt x="632" y="331"/>
                  </a:cubicBezTo>
                  <a:cubicBezTo>
                    <a:pt x="727" y="272"/>
                    <a:pt x="751" y="165"/>
                    <a:pt x="715" y="81"/>
                  </a:cubicBezTo>
                  <a:cubicBezTo>
                    <a:pt x="682" y="32"/>
                    <a:pt x="622" y="0"/>
                    <a:pt x="56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142" name="Google Shape;13152;p60"/>
          <p:cNvGrpSpPr/>
          <p:nvPr/>
        </p:nvGrpSpPr>
        <p:grpSpPr>
          <a:xfrm>
            <a:off x="6974983" y="5148499"/>
            <a:ext cx="450928" cy="451452"/>
            <a:chOff x="1323901" y="3807173"/>
            <a:chExt cx="356343" cy="356757"/>
          </a:xfrm>
          <a:solidFill>
            <a:srgbClr val="0D4D98"/>
          </a:solidFill>
        </p:grpSpPr>
        <p:sp>
          <p:nvSpPr>
            <p:cNvPr id="1143" name="Google Shape;13153;p60"/>
            <p:cNvSpPr/>
            <p:nvPr/>
          </p:nvSpPr>
          <p:spPr>
            <a:xfrm>
              <a:off x="1478760" y="4058242"/>
              <a:ext cx="413" cy="32"/>
            </a:xfrm>
            <a:custGeom>
              <a:avLst/>
              <a:gdLst/>
              <a:ahLst/>
              <a:cxnLst/>
              <a:rect l="l" t="t" r="r" b="b"/>
              <a:pathLst>
                <a:path w="13" h="1" extrusionOk="0">
                  <a:moveTo>
                    <a:pt x="13" y="1"/>
                  </a:moveTo>
                  <a:cubicBezTo>
                    <a:pt x="1" y="1"/>
                    <a:pt x="1" y="1"/>
                    <a:pt x="13" y="1"/>
                  </a:cubicBezTo>
                  <a:cubicBezTo>
                    <a:pt x="1" y="1"/>
                    <a:pt x="1" y="1"/>
                    <a:pt x="1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44" name="Google Shape;13154;p60"/>
            <p:cNvSpPr/>
            <p:nvPr/>
          </p:nvSpPr>
          <p:spPr>
            <a:xfrm>
              <a:off x="1323901" y="3807173"/>
              <a:ext cx="356343" cy="356757"/>
            </a:xfrm>
            <a:custGeom>
              <a:avLst/>
              <a:gdLst/>
              <a:ahLst/>
              <a:cxnLst/>
              <a:rect l="l" t="t" r="r" b="b"/>
              <a:pathLst>
                <a:path w="11204" h="11217" extrusionOk="0">
                  <a:moveTo>
                    <a:pt x="786" y="1"/>
                  </a:moveTo>
                  <a:cubicBezTo>
                    <a:pt x="357" y="1"/>
                    <a:pt x="0" y="358"/>
                    <a:pt x="0" y="799"/>
                  </a:cubicBezTo>
                  <a:lnTo>
                    <a:pt x="0" y="9050"/>
                  </a:lnTo>
                  <a:lnTo>
                    <a:pt x="0" y="9550"/>
                  </a:lnTo>
                  <a:cubicBezTo>
                    <a:pt x="0" y="10467"/>
                    <a:pt x="738" y="11217"/>
                    <a:pt x="1667" y="11217"/>
                  </a:cubicBezTo>
                  <a:lnTo>
                    <a:pt x="10418" y="11217"/>
                  </a:lnTo>
                  <a:cubicBezTo>
                    <a:pt x="10847" y="11217"/>
                    <a:pt x="11204" y="10859"/>
                    <a:pt x="11204" y="10419"/>
                  </a:cubicBezTo>
                  <a:lnTo>
                    <a:pt x="11204" y="10014"/>
                  </a:lnTo>
                  <a:cubicBezTo>
                    <a:pt x="11204" y="9919"/>
                    <a:pt x="11132" y="9847"/>
                    <a:pt x="11037" y="9847"/>
                  </a:cubicBezTo>
                  <a:cubicBezTo>
                    <a:pt x="10954" y="9847"/>
                    <a:pt x="10882" y="9919"/>
                    <a:pt x="10882" y="10014"/>
                  </a:cubicBezTo>
                  <a:lnTo>
                    <a:pt x="10882" y="10419"/>
                  </a:lnTo>
                  <a:cubicBezTo>
                    <a:pt x="10882" y="10681"/>
                    <a:pt x="10668" y="10883"/>
                    <a:pt x="10418" y="10883"/>
                  </a:cubicBezTo>
                  <a:lnTo>
                    <a:pt x="3155" y="10883"/>
                  </a:lnTo>
                  <a:cubicBezTo>
                    <a:pt x="3274" y="10800"/>
                    <a:pt x="3381" y="10693"/>
                    <a:pt x="3465" y="10574"/>
                  </a:cubicBezTo>
                  <a:lnTo>
                    <a:pt x="3762" y="10407"/>
                  </a:lnTo>
                  <a:cubicBezTo>
                    <a:pt x="3834" y="10478"/>
                    <a:pt x="3941" y="10514"/>
                    <a:pt x="4048" y="10514"/>
                  </a:cubicBezTo>
                  <a:lnTo>
                    <a:pt x="4584" y="10514"/>
                  </a:lnTo>
                  <a:cubicBezTo>
                    <a:pt x="4667" y="10514"/>
                    <a:pt x="4751" y="10443"/>
                    <a:pt x="4751" y="10347"/>
                  </a:cubicBezTo>
                  <a:cubicBezTo>
                    <a:pt x="4751" y="10264"/>
                    <a:pt x="4667" y="10181"/>
                    <a:pt x="4584" y="10181"/>
                  </a:cubicBezTo>
                  <a:lnTo>
                    <a:pt x="4155" y="10181"/>
                  </a:lnTo>
                  <a:lnTo>
                    <a:pt x="4774" y="9824"/>
                  </a:lnTo>
                  <a:lnTo>
                    <a:pt x="4774" y="9943"/>
                  </a:lnTo>
                  <a:cubicBezTo>
                    <a:pt x="4774" y="10038"/>
                    <a:pt x="4846" y="10109"/>
                    <a:pt x="4941" y="10109"/>
                  </a:cubicBezTo>
                  <a:cubicBezTo>
                    <a:pt x="5024" y="10109"/>
                    <a:pt x="5108" y="10038"/>
                    <a:pt x="5108" y="9943"/>
                  </a:cubicBezTo>
                  <a:lnTo>
                    <a:pt x="5108" y="9597"/>
                  </a:lnTo>
                  <a:lnTo>
                    <a:pt x="5536" y="9335"/>
                  </a:lnTo>
                  <a:lnTo>
                    <a:pt x="5536" y="9383"/>
                  </a:lnTo>
                  <a:cubicBezTo>
                    <a:pt x="5536" y="9478"/>
                    <a:pt x="5608" y="9550"/>
                    <a:pt x="5703" y="9550"/>
                  </a:cubicBezTo>
                  <a:cubicBezTo>
                    <a:pt x="5786" y="9550"/>
                    <a:pt x="5858" y="9478"/>
                    <a:pt x="5858" y="9383"/>
                  </a:cubicBezTo>
                  <a:lnTo>
                    <a:pt x="5858" y="9157"/>
                  </a:lnTo>
                  <a:lnTo>
                    <a:pt x="6251" y="8931"/>
                  </a:lnTo>
                  <a:lnTo>
                    <a:pt x="6251" y="10074"/>
                  </a:lnTo>
                  <a:cubicBezTo>
                    <a:pt x="6251" y="10312"/>
                    <a:pt x="6441" y="10478"/>
                    <a:pt x="6668" y="10478"/>
                  </a:cubicBezTo>
                  <a:lnTo>
                    <a:pt x="7203" y="10478"/>
                  </a:lnTo>
                  <a:cubicBezTo>
                    <a:pt x="7299" y="10478"/>
                    <a:pt x="7370" y="10407"/>
                    <a:pt x="7370" y="10324"/>
                  </a:cubicBezTo>
                  <a:cubicBezTo>
                    <a:pt x="7370" y="10228"/>
                    <a:pt x="7299" y="10157"/>
                    <a:pt x="7203" y="10157"/>
                  </a:cubicBezTo>
                  <a:lnTo>
                    <a:pt x="6668" y="10157"/>
                  </a:lnTo>
                  <a:cubicBezTo>
                    <a:pt x="6620" y="10157"/>
                    <a:pt x="6572" y="10109"/>
                    <a:pt x="6572" y="10062"/>
                  </a:cubicBezTo>
                  <a:lnTo>
                    <a:pt x="6572" y="8740"/>
                  </a:lnTo>
                  <a:lnTo>
                    <a:pt x="7156" y="8395"/>
                  </a:lnTo>
                  <a:lnTo>
                    <a:pt x="7310" y="8395"/>
                  </a:lnTo>
                  <a:cubicBezTo>
                    <a:pt x="7346" y="8395"/>
                    <a:pt x="7394" y="8442"/>
                    <a:pt x="7394" y="8490"/>
                  </a:cubicBezTo>
                  <a:lnTo>
                    <a:pt x="7394" y="9907"/>
                  </a:lnTo>
                  <a:cubicBezTo>
                    <a:pt x="7394" y="9990"/>
                    <a:pt x="7465" y="10074"/>
                    <a:pt x="7560" y="10074"/>
                  </a:cubicBezTo>
                  <a:cubicBezTo>
                    <a:pt x="7656" y="10074"/>
                    <a:pt x="7727" y="9990"/>
                    <a:pt x="7727" y="9907"/>
                  </a:cubicBezTo>
                  <a:lnTo>
                    <a:pt x="7727" y="8490"/>
                  </a:lnTo>
                  <a:cubicBezTo>
                    <a:pt x="7727" y="8359"/>
                    <a:pt x="7668" y="8240"/>
                    <a:pt x="7572" y="8157"/>
                  </a:cubicBezTo>
                  <a:lnTo>
                    <a:pt x="8382" y="7704"/>
                  </a:lnTo>
                  <a:lnTo>
                    <a:pt x="10406" y="7704"/>
                  </a:lnTo>
                  <a:cubicBezTo>
                    <a:pt x="10656" y="7704"/>
                    <a:pt x="10870" y="7907"/>
                    <a:pt x="10870" y="8157"/>
                  </a:cubicBezTo>
                  <a:lnTo>
                    <a:pt x="10870" y="9324"/>
                  </a:lnTo>
                  <a:cubicBezTo>
                    <a:pt x="10787" y="9419"/>
                    <a:pt x="10870" y="9490"/>
                    <a:pt x="10966" y="9490"/>
                  </a:cubicBezTo>
                  <a:cubicBezTo>
                    <a:pt x="11061" y="9490"/>
                    <a:pt x="11132" y="9419"/>
                    <a:pt x="11132" y="9324"/>
                  </a:cubicBezTo>
                  <a:lnTo>
                    <a:pt x="11132" y="8169"/>
                  </a:lnTo>
                  <a:cubicBezTo>
                    <a:pt x="11132" y="7728"/>
                    <a:pt x="10775" y="7371"/>
                    <a:pt x="10347" y="7371"/>
                  </a:cubicBezTo>
                  <a:lnTo>
                    <a:pt x="8906" y="7371"/>
                  </a:lnTo>
                  <a:lnTo>
                    <a:pt x="10251" y="6597"/>
                  </a:lnTo>
                  <a:cubicBezTo>
                    <a:pt x="10632" y="6383"/>
                    <a:pt x="10763" y="5906"/>
                    <a:pt x="10537" y="5525"/>
                  </a:cubicBezTo>
                  <a:lnTo>
                    <a:pt x="10335" y="5168"/>
                  </a:lnTo>
                  <a:cubicBezTo>
                    <a:pt x="10302" y="5119"/>
                    <a:pt x="10241" y="5087"/>
                    <a:pt x="10183" y="5087"/>
                  </a:cubicBezTo>
                  <a:cubicBezTo>
                    <a:pt x="10157" y="5087"/>
                    <a:pt x="10131" y="5094"/>
                    <a:pt x="10108" y="5109"/>
                  </a:cubicBezTo>
                  <a:cubicBezTo>
                    <a:pt x="10037" y="5156"/>
                    <a:pt x="10001" y="5264"/>
                    <a:pt x="10049" y="5335"/>
                  </a:cubicBezTo>
                  <a:lnTo>
                    <a:pt x="10251" y="5692"/>
                  </a:lnTo>
                  <a:cubicBezTo>
                    <a:pt x="10370" y="5918"/>
                    <a:pt x="10299" y="6180"/>
                    <a:pt x="10097" y="6323"/>
                  </a:cubicBezTo>
                  <a:cubicBezTo>
                    <a:pt x="6620" y="8312"/>
                    <a:pt x="7501" y="7811"/>
                    <a:pt x="7025" y="8085"/>
                  </a:cubicBezTo>
                  <a:cubicBezTo>
                    <a:pt x="5120" y="9193"/>
                    <a:pt x="7060" y="8073"/>
                    <a:pt x="3691" y="10014"/>
                  </a:cubicBezTo>
                  <a:cubicBezTo>
                    <a:pt x="3691" y="9990"/>
                    <a:pt x="3703" y="9978"/>
                    <a:pt x="3703" y="9966"/>
                  </a:cubicBezTo>
                  <a:lnTo>
                    <a:pt x="4120" y="9240"/>
                  </a:lnTo>
                  <a:cubicBezTo>
                    <a:pt x="4138" y="9242"/>
                    <a:pt x="4155" y="9243"/>
                    <a:pt x="4172" y="9243"/>
                  </a:cubicBezTo>
                  <a:cubicBezTo>
                    <a:pt x="4364" y="9243"/>
                    <a:pt x="4474" y="9123"/>
                    <a:pt x="4715" y="9002"/>
                  </a:cubicBezTo>
                  <a:lnTo>
                    <a:pt x="4870" y="8907"/>
                  </a:lnTo>
                  <a:cubicBezTo>
                    <a:pt x="4941" y="8859"/>
                    <a:pt x="4977" y="8764"/>
                    <a:pt x="4929" y="8681"/>
                  </a:cubicBezTo>
                  <a:cubicBezTo>
                    <a:pt x="4893" y="8627"/>
                    <a:pt x="4838" y="8600"/>
                    <a:pt x="4777" y="8600"/>
                  </a:cubicBezTo>
                  <a:cubicBezTo>
                    <a:pt x="4757" y="8600"/>
                    <a:pt x="4736" y="8603"/>
                    <a:pt x="4715" y="8609"/>
                  </a:cubicBezTo>
                  <a:cubicBezTo>
                    <a:pt x="4703" y="8609"/>
                    <a:pt x="4715" y="8609"/>
                    <a:pt x="4382" y="8800"/>
                  </a:cubicBezTo>
                  <a:lnTo>
                    <a:pt x="4703" y="8240"/>
                  </a:lnTo>
                  <a:lnTo>
                    <a:pt x="4751" y="8300"/>
                  </a:lnTo>
                  <a:cubicBezTo>
                    <a:pt x="4782" y="8356"/>
                    <a:pt x="4837" y="8386"/>
                    <a:pt x="4893" y="8386"/>
                  </a:cubicBezTo>
                  <a:cubicBezTo>
                    <a:pt x="4944" y="8386"/>
                    <a:pt x="4997" y="8362"/>
                    <a:pt x="5036" y="8312"/>
                  </a:cubicBezTo>
                  <a:cubicBezTo>
                    <a:pt x="5072" y="8264"/>
                    <a:pt x="5072" y="8192"/>
                    <a:pt x="5048" y="8133"/>
                  </a:cubicBezTo>
                  <a:lnTo>
                    <a:pt x="4917" y="7895"/>
                  </a:lnTo>
                  <a:cubicBezTo>
                    <a:pt x="4929" y="7859"/>
                    <a:pt x="4977" y="7776"/>
                    <a:pt x="5155" y="7478"/>
                  </a:cubicBezTo>
                  <a:cubicBezTo>
                    <a:pt x="5180" y="7527"/>
                    <a:pt x="5238" y="7559"/>
                    <a:pt x="5295" y="7559"/>
                  </a:cubicBezTo>
                  <a:cubicBezTo>
                    <a:pt x="5321" y="7559"/>
                    <a:pt x="5347" y="7553"/>
                    <a:pt x="5370" y="7538"/>
                  </a:cubicBezTo>
                  <a:cubicBezTo>
                    <a:pt x="5453" y="7490"/>
                    <a:pt x="5477" y="7395"/>
                    <a:pt x="5429" y="7311"/>
                  </a:cubicBezTo>
                  <a:lnTo>
                    <a:pt x="5346" y="7145"/>
                  </a:lnTo>
                  <a:lnTo>
                    <a:pt x="5572" y="6764"/>
                  </a:lnTo>
                  <a:cubicBezTo>
                    <a:pt x="6094" y="7677"/>
                    <a:pt x="6119" y="7717"/>
                    <a:pt x="6120" y="7717"/>
                  </a:cubicBezTo>
                  <a:cubicBezTo>
                    <a:pt x="6120" y="7717"/>
                    <a:pt x="6120" y="7716"/>
                    <a:pt x="6120" y="7716"/>
                  </a:cubicBezTo>
                  <a:lnTo>
                    <a:pt x="6120" y="7716"/>
                  </a:lnTo>
                  <a:cubicBezTo>
                    <a:pt x="6199" y="7843"/>
                    <a:pt x="6337" y="7917"/>
                    <a:pt x="6476" y="7917"/>
                  </a:cubicBezTo>
                  <a:cubicBezTo>
                    <a:pt x="6546" y="7917"/>
                    <a:pt x="6616" y="7899"/>
                    <a:pt x="6679" y="7859"/>
                  </a:cubicBezTo>
                  <a:cubicBezTo>
                    <a:pt x="6715" y="7847"/>
                    <a:pt x="6798" y="7788"/>
                    <a:pt x="7144" y="7597"/>
                  </a:cubicBezTo>
                  <a:cubicBezTo>
                    <a:pt x="7215" y="7550"/>
                    <a:pt x="7251" y="7466"/>
                    <a:pt x="7215" y="7395"/>
                  </a:cubicBezTo>
                  <a:cubicBezTo>
                    <a:pt x="7198" y="7327"/>
                    <a:pt x="7134" y="7296"/>
                    <a:pt x="7063" y="7296"/>
                  </a:cubicBezTo>
                  <a:cubicBezTo>
                    <a:pt x="7035" y="7296"/>
                    <a:pt x="7005" y="7301"/>
                    <a:pt x="6977" y="7311"/>
                  </a:cubicBezTo>
                  <a:lnTo>
                    <a:pt x="6846" y="7395"/>
                  </a:lnTo>
                  <a:cubicBezTo>
                    <a:pt x="6489" y="7585"/>
                    <a:pt x="6501" y="7597"/>
                    <a:pt x="6465" y="7597"/>
                  </a:cubicBezTo>
                  <a:cubicBezTo>
                    <a:pt x="6370" y="7597"/>
                    <a:pt x="6429" y="7597"/>
                    <a:pt x="5751" y="6442"/>
                  </a:cubicBezTo>
                  <a:lnTo>
                    <a:pt x="6120" y="5787"/>
                  </a:lnTo>
                  <a:cubicBezTo>
                    <a:pt x="6179" y="5752"/>
                    <a:pt x="6191" y="5728"/>
                    <a:pt x="6239" y="5728"/>
                  </a:cubicBezTo>
                  <a:cubicBezTo>
                    <a:pt x="6263" y="5728"/>
                    <a:pt x="6298" y="5740"/>
                    <a:pt x="6310" y="5764"/>
                  </a:cubicBezTo>
                  <a:lnTo>
                    <a:pt x="7025" y="6990"/>
                  </a:lnTo>
                  <a:cubicBezTo>
                    <a:pt x="7057" y="7039"/>
                    <a:pt x="7118" y="7071"/>
                    <a:pt x="7176" y="7071"/>
                  </a:cubicBezTo>
                  <a:cubicBezTo>
                    <a:pt x="7203" y="7071"/>
                    <a:pt x="7228" y="7064"/>
                    <a:pt x="7251" y="7049"/>
                  </a:cubicBezTo>
                  <a:cubicBezTo>
                    <a:pt x="7322" y="7002"/>
                    <a:pt x="7358" y="6895"/>
                    <a:pt x="7310" y="6823"/>
                  </a:cubicBezTo>
                  <a:lnTo>
                    <a:pt x="6596" y="5609"/>
                  </a:lnTo>
                  <a:cubicBezTo>
                    <a:pt x="6537" y="5502"/>
                    <a:pt x="6441" y="5442"/>
                    <a:pt x="6322" y="5406"/>
                  </a:cubicBezTo>
                  <a:lnTo>
                    <a:pt x="6822" y="4573"/>
                  </a:lnTo>
                  <a:cubicBezTo>
                    <a:pt x="8573" y="3573"/>
                    <a:pt x="8525" y="3537"/>
                    <a:pt x="8739" y="3537"/>
                  </a:cubicBezTo>
                  <a:cubicBezTo>
                    <a:pt x="8906" y="3537"/>
                    <a:pt x="9049" y="3620"/>
                    <a:pt x="9144" y="3763"/>
                  </a:cubicBezTo>
                  <a:lnTo>
                    <a:pt x="9716" y="4763"/>
                  </a:lnTo>
                  <a:cubicBezTo>
                    <a:pt x="9747" y="4818"/>
                    <a:pt x="9804" y="4847"/>
                    <a:pt x="9859" y="4847"/>
                  </a:cubicBezTo>
                  <a:cubicBezTo>
                    <a:pt x="9888" y="4847"/>
                    <a:pt x="9917" y="4839"/>
                    <a:pt x="9942" y="4823"/>
                  </a:cubicBezTo>
                  <a:cubicBezTo>
                    <a:pt x="10013" y="4787"/>
                    <a:pt x="10049" y="4680"/>
                    <a:pt x="10001" y="4609"/>
                  </a:cubicBezTo>
                  <a:lnTo>
                    <a:pt x="9418" y="3597"/>
                  </a:lnTo>
                  <a:cubicBezTo>
                    <a:pt x="9282" y="3348"/>
                    <a:pt x="9011" y="3202"/>
                    <a:pt x="8736" y="3202"/>
                  </a:cubicBezTo>
                  <a:cubicBezTo>
                    <a:pt x="8602" y="3202"/>
                    <a:pt x="8467" y="3237"/>
                    <a:pt x="8346" y="3311"/>
                  </a:cubicBezTo>
                  <a:lnTo>
                    <a:pt x="7144" y="4013"/>
                  </a:lnTo>
                  <a:lnTo>
                    <a:pt x="7846" y="2811"/>
                  </a:lnTo>
                  <a:cubicBezTo>
                    <a:pt x="7918" y="2692"/>
                    <a:pt x="7941" y="2549"/>
                    <a:pt x="7941" y="2418"/>
                  </a:cubicBezTo>
                  <a:cubicBezTo>
                    <a:pt x="7941" y="2132"/>
                    <a:pt x="7799" y="1870"/>
                    <a:pt x="7560" y="1739"/>
                  </a:cubicBezTo>
                  <a:lnTo>
                    <a:pt x="7203" y="1525"/>
                  </a:lnTo>
                  <a:cubicBezTo>
                    <a:pt x="7181" y="1510"/>
                    <a:pt x="7155" y="1503"/>
                    <a:pt x="7128" y="1503"/>
                  </a:cubicBezTo>
                  <a:cubicBezTo>
                    <a:pt x="7070" y="1503"/>
                    <a:pt x="7010" y="1535"/>
                    <a:pt x="6977" y="1584"/>
                  </a:cubicBezTo>
                  <a:cubicBezTo>
                    <a:pt x="6929" y="1656"/>
                    <a:pt x="6965" y="1763"/>
                    <a:pt x="7037" y="1811"/>
                  </a:cubicBezTo>
                  <a:lnTo>
                    <a:pt x="7394" y="2013"/>
                  </a:lnTo>
                  <a:cubicBezTo>
                    <a:pt x="7608" y="2132"/>
                    <a:pt x="7691" y="2418"/>
                    <a:pt x="7560" y="2644"/>
                  </a:cubicBezTo>
                  <a:lnTo>
                    <a:pt x="6572" y="4335"/>
                  </a:lnTo>
                  <a:lnTo>
                    <a:pt x="6251" y="4918"/>
                  </a:lnTo>
                  <a:lnTo>
                    <a:pt x="5882" y="5561"/>
                  </a:lnTo>
                  <a:lnTo>
                    <a:pt x="5358" y="6454"/>
                  </a:lnTo>
                  <a:cubicBezTo>
                    <a:pt x="5024" y="7002"/>
                    <a:pt x="4751" y="7490"/>
                    <a:pt x="4036" y="8752"/>
                  </a:cubicBezTo>
                  <a:cubicBezTo>
                    <a:pt x="3953" y="8871"/>
                    <a:pt x="3917" y="8966"/>
                    <a:pt x="3881" y="9014"/>
                  </a:cubicBezTo>
                  <a:cubicBezTo>
                    <a:pt x="3884" y="9010"/>
                    <a:pt x="3885" y="9007"/>
                    <a:pt x="3884" y="9007"/>
                  </a:cubicBezTo>
                  <a:lnTo>
                    <a:pt x="3884" y="9007"/>
                  </a:lnTo>
                  <a:cubicBezTo>
                    <a:pt x="3882" y="9007"/>
                    <a:pt x="3851" y="9059"/>
                    <a:pt x="3762" y="9216"/>
                  </a:cubicBezTo>
                  <a:lnTo>
                    <a:pt x="3762" y="8192"/>
                  </a:lnTo>
                  <a:cubicBezTo>
                    <a:pt x="4048" y="8145"/>
                    <a:pt x="4096" y="7895"/>
                    <a:pt x="4191" y="7740"/>
                  </a:cubicBezTo>
                  <a:cubicBezTo>
                    <a:pt x="4191" y="7728"/>
                    <a:pt x="4227" y="7692"/>
                    <a:pt x="4310" y="7538"/>
                  </a:cubicBezTo>
                  <a:cubicBezTo>
                    <a:pt x="4370" y="7430"/>
                    <a:pt x="4310" y="7311"/>
                    <a:pt x="4191" y="7288"/>
                  </a:cubicBezTo>
                  <a:cubicBezTo>
                    <a:pt x="4178" y="7282"/>
                    <a:pt x="4165" y="7280"/>
                    <a:pt x="4152" y="7280"/>
                  </a:cubicBezTo>
                  <a:cubicBezTo>
                    <a:pt x="4103" y="7280"/>
                    <a:pt x="4055" y="7312"/>
                    <a:pt x="4036" y="7359"/>
                  </a:cubicBezTo>
                  <a:cubicBezTo>
                    <a:pt x="4037" y="7358"/>
                    <a:pt x="4037" y="7357"/>
                    <a:pt x="4036" y="7357"/>
                  </a:cubicBezTo>
                  <a:cubicBezTo>
                    <a:pt x="4029" y="7357"/>
                    <a:pt x="3762" y="7824"/>
                    <a:pt x="3762" y="7835"/>
                  </a:cubicBezTo>
                  <a:lnTo>
                    <a:pt x="3762" y="6990"/>
                  </a:lnTo>
                  <a:lnTo>
                    <a:pt x="3917" y="7073"/>
                  </a:lnTo>
                  <a:cubicBezTo>
                    <a:pt x="3942" y="7090"/>
                    <a:pt x="3970" y="7098"/>
                    <a:pt x="3999" y="7098"/>
                  </a:cubicBezTo>
                  <a:cubicBezTo>
                    <a:pt x="4054" y="7098"/>
                    <a:pt x="4108" y="7068"/>
                    <a:pt x="4131" y="7014"/>
                  </a:cubicBezTo>
                  <a:cubicBezTo>
                    <a:pt x="4179" y="6942"/>
                    <a:pt x="4155" y="6835"/>
                    <a:pt x="4072" y="6799"/>
                  </a:cubicBezTo>
                  <a:lnTo>
                    <a:pt x="3762" y="6609"/>
                  </a:lnTo>
                  <a:lnTo>
                    <a:pt x="3762" y="6121"/>
                  </a:lnTo>
                  <a:cubicBezTo>
                    <a:pt x="3834" y="6156"/>
                    <a:pt x="3870" y="6204"/>
                    <a:pt x="3941" y="6204"/>
                  </a:cubicBezTo>
                  <a:cubicBezTo>
                    <a:pt x="4108" y="6204"/>
                    <a:pt x="4167" y="5978"/>
                    <a:pt x="4036" y="5883"/>
                  </a:cubicBezTo>
                  <a:cubicBezTo>
                    <a:pt x="3858" y="5775"/>
                    <a:pt x="3798" y="5752"/>
                    <a:pt x="3774" y="5740"/>
                  </a:cubicBezTo>
                  <a:lnTo>
                    <a:pt x="3774" y="5287"/>
                  </a:lnTo>
                  <a:cubicBezTo>
                    <a:pt x="4905" y="5942"/>
                    <a:pt x="4882" y="5942"/>
                    <a:pt x="5024" y="5942"/>
                  </a:cubicBezTo>
                  <a:cubicBezTo>
                    <a:pt x="5179" y="5942"/>
                    <a:pt x="5310" y="5871"/>
                    <a:pt x="5382" y="5740"/>
                  </a:cubicBezTo>
                  <a:cubicBezTo>
                    <a:pt x="5405" y="5704"/>
                    <a:pt x="5465" y="5621"/>
                    <a:pt x="5655" y="5275"/>
                  </a:cubicBezTo>
                  <a:cubicBezTo>
                    <a:pt x="5724" y="5161"/>
                    <a:pt x="5617" y="5025"/>
                    <a:pt x="5492" y="5025"/>
                  </a:cubicBezTo>
                  <a:cubicBezTo>
                    <a:pt x="5487" y="5025"/>
                    <a:pt x="5482" y="5025"/>
                    <a:pt x="5477" y="5025"/>
                  </a:cubicBezTo>
                  <a:cubicBezTo>
                    <a:pt x="5477" y="5025"/>
                    <a:pt x="5405" y="5037"/>
                    <a:pt x="5358" y="5097"/>
                  </a:cubicBezTo>
                  <a:lnTo>
                    <a:pt x="5084" y="5561"/>
                  </a:lnTo>
                  <a:cubicBezTo>
                    <a:pt x="5068" y="5584"/>
                    <a:pt x="5043" y="5603"/>
                    <a:pt x="5014" y="5603"/>
                  </a:cubicBezTo>
                  <a:cubicBezTo>
                    <a:pt x="4998" y="5603"/>
                    <a:pt x="4982" y="5597"/>
                    <a:pt x="4965" y="5585"/>
                  </a:cubicBezTo>
                  <a:cubicBezTo>
                    <a:pt x="3977" y="5013"/>
                    <a:pt x="3798" y="4906"/>
                    <a:pt x="3762" y="4883"/>
                  </a:cubicBezTo>
                  <a:lnTo>
                    <a:pt x="3762" y="4335"/>
                  </a:lnTo>
                  <a:cubicBezTo>
                    <a:pt x="3881" y="4156"/>
                    <a:pt x="3881" y="4073"/>
                    <a:pt x="3977" y="4073"/>
                  </a:cubicBezTo>
                  <a:cubicBezTo>
                    <a:pt x="3979" y="4073"/>
                    <a:pt x="3981" y="4073"/>
                    <a:pt x="3982" y="4073"/>
                  </a:cubicBezTo>
                  <a:cubicBezTo>
                    <a:pt x="4010" y="4073"/>
                    <a:pt x="4031" y="4094"/>
                    <a:pt x="5239" y="4787"/>
                  </a:cubicBezTo>
                  <a:cubicBezTo>
                    <a:pt x="5261" y="4798"/>
                    <a:pt x="5286" y="4804"/>
                    <a:pt x="5313" y="4804"/>
                  </a:cubicBezTo>
                  <a:cubicBezTo>
                    <a:pt x="5371" y="4804"/>
                    <a:pt x="5432" y="4777"/>
                    <a:pt x="5465" y="4728"/>
                  </a:cubicBezTo>
                  <a:cubicBezTo>
                    <a:pt x="5501" y="4644"/>
                    <a:pt x="5477" y="4549"/>
                    <a:pt x="5405" y="4502"/>
                  </a:cubicBezTo>
                  <a:lnTo>
                    <a:pt x="4179" y="3787"/>
                  </a:lnTo>
                  <a:cubicBezTo>
                    <a:pt x="4120" y="3751"/>
                    <a:pt x="4048" y="3728"/>
                    <a:pt x="3977" y="3728"/>
                  </a:cubicBezTo>
                  <a:cubicBezTo>
                    <a:pt x="3893" y="3728"/>
                    <a:pt x="3822" y="3740"/>
                    <a:pt x="3762" y="3787"/>
                  </a:cubicBezTo>
                  <a:lnTo>
                    <a:pt x="3762" y="2894"/>
                  </a:lnTo>
                  <a:lnTo>
                    <a:pt x="4834" y="1049"/>
                  </a:lnTo>
                  <a:cubicBezTo>
                    <a:pt x="4915" y="910"/>
                    <a:pt x="5075" y="822"/>
                    <a:pt x="5240" y="822"/>
                  </a:cubicBezTo>
                  <a:cubicBezTo>
                    <a:pt x="5316" y="822"/>
                    <a:pt x="5394" y="841"/>
                    <a:pt x="5465" y="882"/>
                  </a:cubicBezTo>
                  <a:lnTo>
                    <a:pt x="6477" y="1465"/>
                  </a:lnTo>
                  <a:cubicBezTo>
                    <a:pt x="6499" y="1480"/>
                    <a:pt x="6525" y="1487"/>
                    <a:pt x="6552" y="1487"/>
                  </a:cubicBezTo>
                  <a:cubicBezTo>
                    <a:pt x="6609" y="1487"/>
                    <a:pt x="6667" y="1455"/>
                    <a:pt x="6691" y="1406"/>
                  </a:cubicBezTo>
                  <a:cubicBezTo>
                    <a:pt x="6739" y="1334"/>
                    <a:pt x="6715" y="1227"/>
                    <a:pt x="6632" y="1180"/>
                  </a:cubicBezTo>
                  <a:lnTo>
                    <a:pt x="5620" y="608"/>
                  </a:lnTo>
                  <a:cubicBezTo>
                    <a:pt x="5496" y="536"/>
                    <a:pt x="5359" y="502"/>
                    <a:pt x="5223" y="502"/>
                  </a:cubicBezTo>
                  <a:cubicBezTo>
                    <a:pt x="4954" y="502"/>
                    <a:pt x="4691" y="637"/>
                    <a:pt x="4548" y="882"/>
                  </a:cubicBezTo>
                  <a:lnTo>
                    <a:pt x="3774" y="2239"/>
                  </a:lnTo>
                  <a:lnTo>
                    <a:pt x="3774" y="799"/>
                  </a:lnTo>
                  <a:cubicBezTo>
                    <a:pt x="3774" y="370"/>
                    <a:pt x="3417" y="13"/>
                    <a:pt x="2988" y="13"/>
                  </a:cubicBezTo>
                  <a:lnTo>
                    <a:pt x="2572" y="13"/>
                  </a:lnTo>
                  <a:cubicBezTo>
                    <a:pt x="2488" y="13"/>
                    <a:pt x="2405" y="84"/>
                    <a:pt x="2405" y="168"/>
                  </a:cubicBezTo>
                  <a:cubicBezTo>
                    <a:pt x="2405" y="263"/>
                    <a:pt x="2488" y="334"/>
                    <a:pt x="2572" y="334"/>
                  </a:cubicBezTo>
                  <a:lnTo>
                    <a:pt x="2988" y="334"/>
                  </a:lnTo>
                  <a:cubicBezTo>
                    <a:pt x="3239" y="334"/>
                    <a:pt x="3453" y="549"/>
                    <a:pt x="3453" y="799"/>
                  </a:cubicBezTo>
                  <a:lnTo>
                    <a:pt x="3453" y="2823"/>
                  </a:lnTo>
                  <a:lnTo>
                    <a:pt x="3453" y="3489"/>
                  </a:lnTo>
                  <a:lnTo>
                    <a:pt x="3453" y="4216"/>
                  </a:lnTo>
                  <a:cubicBezTo>
                    <a:pt x="3453" y="8966"/>
                    <a:pt x="3477" y="9574"/>
                    <a:pt x="3417" y="9847"/>
                  </a:cubicBezTo>
                  <a:cubicBezTo>
                    <a:pt x="3381" y="10026"/>
                    <a:pt x="3298" y="10205"/>
                    <a:pt x="3203" y="10336"/>
                  </a:cubicBezTo>
                  <a:cubicBezTo>
                    <a:pt x="3167" y="10371"/>
                    <a:pt x="3143" y="10407"/>
                    <a:pt x="3108" y="10455"/>
                  </a:cubicBezTo>
                  <a:cubicBezTo>
                    <a:pt x="2858" y="10717"/>
                    <a:pt x="2512" y="10871"/>
                    <a:pt x="2143" y="10871"/>
                  </a:cubicBezTo>
                  <a:lnTo>
                    <a:pt x="1655" y="10871"/>
                  </a:lnTo>
                  <a:cubicBezTo>
                    <a:pt x="917" y="10871"/>
                    <a:pt x="321" y="10276"/>
                    <a:pt x="321" y="9550"/>
                  </a:cubicBezTo>
                  <a:lnTo>
                    <a:pt x="321" y="799"/>
                  </a:lnTo>
                  <a:cubicBezTo>
                    <a:pt x="321" y="549"/>
                    <a:pt x="536" y="334"/>
                    <a:pt x="786" y="334"/>
                  </a:cubicBezTo>
                  <a:lnTo>
                    <a:pt x="1953" y="334"/>
                  </a:lnTo>
                  <a:cubicBezTo>
                    <a:pt x="2036" y="334"/>
                    <a:pt x="2107" y="263"/>
                    <a:pt x="2107" y="168"/>
                  </a:cubicBezTo>
                  <a:cubicBezTo>
                    <a:pt x="2107" y="84"/>
                    <a:pt x="2036" y="1"/>
                    <a:pt x="195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45" name="Google Shape;13155;p60"/>
            <p:cNvSpPr/>
            <p:nvPr/>
          </p:nvSpPr>
          <p:spPr>
            <a:xfrm>
              <a:off x="1605630" y="4063935"/>
              <a:ext cx="46976" cy="76523"/>
            </a:xfrm>
            <a:custGeom>
              <a:avLst/>
              <a:gdLst/>
              <a:ahLst/>
              <a:cxnLst/>
              <a:rect l="l" t="t" r="r" b="b"/>
              <a:pathLst>
                <a:path w="1477" h="2406" extrusionOk="0">
                  <a:moveTo>
                    <a:pt x="417" y="0"/>
                  </a:moveTo>
                  <a:cubicBezTo>
                    <a:pt x="179" y="0"/>
                    <a:pt x="0" y="191"/>
                    <a:pt x="0" y="417"/>
                  </a:cubicBezTo>
                  <a:lnTo>
                    <a:pt x="0" y="2001"/>
                  </a:lnTo>
                  <a:cubicBezTo>
                    <a:pt x="0" y="2239"/>
                    <a:pt x="191" y="2405"/>
                    <a:pt x="417" y="2405"/>
                  </a:cubicBezTo>
                  <a:lnTo>
                    <a:pt x="953" y="2405"/>
                  </a:lnTo>
                  <a:cubicBezTo>
                    <a:pt x="1036" y="2405"/>
                    <a:pt x="1119" y="2334"/>
                    <a:pt x="1119" y="2251"/>
                  </a:cubicBezTo>
                  <a:cubicBezTo>
                    <a:pt x="1119" y="2155"/>
                    <a:pt x="1036" y="2084"/>
                    <a:pt x="953" y="2084"/>
                  </a:cubicBezTo>
                  <a:lnTo>
                    <a:pt x="417" y="2084"/>
                  </a:lnTo>
                  <a:cubicBezTo>
                    <a:pt x="369" y="2084"/>
                    <a:pt x="322" y="2036"/>
                    <a:pt x="322" y="1989"/>
                  </a:cubicBezTo>
                  <a:lnTo>
                    <a:pt x="322" y="417"/>
                  </a:lnTo>
                  <a:cubicBezTo>
                    <a:pt x="322" y="369"/>
                    <a:pt x="369" y="322"/>
                    <a:pt x="417" y="322"/>
                  </a:cubicBezTo>
                  <a:lnTo>
                    <a:pt x="1060" y="322"/>
                  </a:lnTo>
                  <a:cubicBezTo>
                    <a:pt x="1096" y="322"/>
                    <a:pt x="1143" y="369"/>
                    <a:pt x="1143" y="417"/>
                  </a:cubicBezTo>
                  <a:lnTo>
                    <a:pt x="1143" y="1834"/>
                  </a:lnTo>
                  <a:cubicBezTo>
                    <a:pt x="1143" y="1917"/>
                    <a:pt x="1215" y="1989"/>
                    <a:pt x="1310" y="1989"/>
                  </a:cubicBezTo>
                  <a:cubicBezTo>
                    <a:pt x="1393" y="1989"/>
                    <a:pt x="1477" y="1917"/>
                    <a:pt x="1477" y="1834"/>
                  </a:cubicBezTo>
                  <a:lnTo>
                    <a:pt x="1477" y="417"/>
                  </a:lnTo>
                  <a:cubicBezTo>
                    <a:pt x="1477" y="179"/>
                    <a:pt x="1274" y="0"/>
                    <a:pt x="106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46" name="Google Shape;13156;p60"/>
            <p:cNvSpPr/>
            <p:nvPr/>
          </p:nvSpPr>
          <p:spPr>
            <a:xfrm>
              <a:off x="1582158" y="4065462"/>
              <a:ext cx="10623" cy="45449"/>
            </a:xfrm>
            <a:custGeom>
              <a:avLst/>
              <a:gdLst/>
              <a:ahLst/>
              <a:cxnLst/>
              <a:rect l="l" t="t" r="r" b="b"/>
              <a:pathLst>
                <a:path w="334" h="1429" extrusionOk="0">
                  <a:moveTo>
                    <a:pt x="167" y="0"/>
                  </a:moveTo>
                  <a:cubicBezTo>
                    <a:pt x="83" y="0"/>
                    <a:pt x="0" y="71"/>
                    <a:pt x="0" y="167"/>
                  </a:cubicBezTo>
                  <a:lnTo>
                    <a:pt x="0" y="1262"/>
                  </a:lnTo>
                  <a:cubicBezTo>
                    <a:pt x="0" y="1357"/>
                    <a:pt x="83" y="1429"/>
                    <a:pt x="167" y="1429"/>
                  </a:cubicBezTo>
                  <a:cubicBezTo>
                    <a:pt x="262" y="1429"/>
                    <a:pt x="333" y="1357"/>
                    <a:pt x="333" y="1262"/>
                  </a:cubicBezTo>
                  <a:lnTo>
                    <a:pt x="333" y="167"/>
                  </a:lnTo>
                  <a:cubicBezTo>
                    <a:pt x="333" y="71"/>
                    <a:pt x="262" y="0"/>
                    <a:pt x="16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47" name="Google Shape;13157;p60"/>
            <p:cNvSpPr/>
            <p:nvPr/>
          </p:nvSpPr>
          <p:spPr>
            <a:xfrm>
              <a:off x="1582158" y="4121884"/>
              <a:ext cx="10623" cy="17429"/>
            </a:xfrm>
            <a:custGeom>
              <a:avLst/>
              <a:gdLst/>
              <a:ahLst/>
              <a:cxnLst/>
              <a:rect l="l" t="t" r="r" b="b"/>
              <a:pathLst>
                <a:path w="334" h="548" extrusionOk="0">
                  <a:moveTo>
                    <a:pt x="167" y="0"/>
                  </a:moveTo>
                  <a:cubicBezTo>
                    <a:pt x="83" y="0"/>
                    <a:pt x="0" y="71"/>
                    <a:pt x="0" y="155"/>
                  </a:cubicBezTo>
                  <a:lnTo>
                    <a:pt x="0" y="381"/>
                  </a:lnTo>
                  <a:cubicBezTo>
                    <a:pt x="0" y="476"/>
                    <a:pt x="83" y="548"/>
                    <a:pt x="167" y="548"/>
                  </a:cubicBezTo>
                  <a:cubicBezTo>
                    <a:pt x="262" y="548"/>
                    <a:pt x="333" y="476"/>
                    <a:pt x="333" y="381"/>
                  </a:cubicBezTo>
                  <a:lnTo>
                    <a:pt x="333" y="155"/>
                  </a:lnTo>
                  <a:cubicBezTo>
                    <a:pt x="333" y="71"/>
                    <a:pt x="262" y="0"/>
                    <a:pt x="16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48" name="Google Shape;13158;p60"/>
            <p:cNvSpPr/>
            <p:nvPr/>
          </p:nvSpPr>
          <p:spPr>
            <a:xfrm>
              <a:off x="1497684" y="4121884"/>
              <a:ext cx="10273" cy="17429"/>
            </a:xfrm>
            <a:custGeom>
              <a:avLst/>
              <a:gdLst/>
              <a:ahLst/>
              <a:cxnLst/>
              <a:rect l="l" t="t" r="r" b="b"/>
              <a:pathLst>
                <a:path w="323" h="548" extrusionOk="0">
                  <a:moveTo>
                    <a:pt x="168" y="0"/>
                  </a:moveTo>
                  <a:cubicBezTo>
                    <a:pt x="72" y="0"/>
                    <a:pt x="1" y="71"/>
                    <a:pt x="1" y="155"/>
                  </a:cubicBezTo>
                  <a:lnTo>
                    <a:pt x="1" y="381"/>
                  </a:lnTo>
                  <a:cubicBezTo>
                    <a:pt x="1" y="476"/>
                    <a:pt x="72" y="548"/>
                    <a:pt x="168" y="548"/>
                  </a:cubicBezTo>
                  <a:cubicBezTo>
                    <a:pt x="251" y="548"/>
                    <a:pt x="322" y="476"/>
                    <a:pt x="322" y="381"/>
                  </a:cubicBezTo>
                  <a:lnTo>
                    <a:pt x="322" y="155"/>
                  </a:lnTo>
                  <a:cubicBezTo>
                    <a:pt x="322" y="71"/>
                    <a:pt x="251" y="0"/>
                    <a:pt x="16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49" name="Google Shape;13159;p60"/>
            <p:cNvSpPr/>
            <p:nvPr/>
          </p:nvSpPr>
          <p:spPr>
            <a:xfrm>
              <a:off x="1360604" y="4091574"/>
              <a:ext cx="43986" cy="43573"/>
            </a:xfrm>
            <a:custGeom>
              <a:avLst/>
              <a:gdLst/>
              <a:ahLst/>
              <a:cxnLst/>
              <a:rect l="l" t="t" r="r" b="b"/>
              <a:pathLst>
                <a:path w="1383" h="1370" extrusionOk="0">
                  <a:moveTo>
                    <a:pt x="691" y="322"/>
                  </a:moveTo>
                  <a:cubicBezTo>
                    <a:pt x="882" y="322"/>
                    <a:pt x="1049" y="489"/>
                    <a:pt x="1049" y="679"/>
                  </a:cubicBezTo>
                  <a:cubicBezTo>
                    <a:pt x="1049" y="870"/>
                    <a:pt x="882" y="1036"/>
                    <a:pt x="691" y="1036"/>
                  </a:cubicBezTo>
                  <a:cubicBezTo>
                    <a:pt x="501" y="1036"/>
                    <a:pt x="334" y="870"/>
                    <a:pt x="334" y="679"/>
                  </a:cubicBezTo>
                  <a:cubicBezTo>
                    <a:pt x="334" y="489"/>
                    <a:pt x="501" y="322"/>
                    <a:pt x="691" y="322"/>
                  </a:cubicBezTo>
                  <a:close/>
                  <a:moveTo>
                    <a:pt x="691" y="1"/>
                  </a:moveTo>
                  <a:cubicBezTo>
                    <a:pt x="322" y="1"/>
                    <a:pt x="1" y="310"/>
                    <a:pt x="1" y="679"/>
                  </a:cubicBezTo>
                  <a:cubicBezTo>
                    <a:pt x="1" y="1048"/>
                    <a:pt x="322" y="1370"/>
                    <a:pt x="691" y="1370"/>
                  </a:cubicBezTo>
                  <a:cubicBezTo>
                    <a:pt x="1061" y="1370"/>
                    <a:pt x="1382" y="1048"/>
                    <a:pt x="1382" y="679"/>
                  </a:cubicBezTo>
                  <a:cubicBezTo>
                    <a:pt x="1382" y="310"/>
                    <a:pt x="1061" y="1"/>
                    <a:pt x="69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50" name="Google Shape;13160;p60"/>
            <p:cNvSpPr/>
            <p:nvPr/>
          </p:nvSpPr>
          <p:spPr>
            <a:xfrm>
              <a:off x="1344320" y="3832172"/>
              <a:ext cx="76523" cy="46626"/>
            </a:xfrm>
            <a:custGeom>
              <a:avLst/>
              <a:gdLst/>
              <a:ahLst/>
              <a:cxnLst/>
              <a:rect l="l" t="t" r="r" b="b"/>
              <a:pathLst>
                <a:path w="2406" h="1466" extrusionOk="0">
                  <a:moveTo>
                    <a:pt x="418" y="1"/>
                  </a:moveTo>
                  <a:cubicBezTo>
                    <a:pt x="180" y="1"/>
                    <a:pt x="1" y="191"/>
                    <a:pt x="1" y="417"/>
                  </a:cubicBezTo>
                  <a:lnTo>
                    <a:pt x="1" y="1049"/>
                  </a:lnTo>
                  <a:cubicBezTo>
                    <a:pt x="1" y="1287"/>
                    <a:pt x="191" y="1465"/>
                    <a:pt x="418" y="1465"/>
                  </a:cubicBezTo>
                  <a:lnTo>
                    <a:pt x="1989" y="1465"/>
                  </a:lnTo>
                  <a:cubicBezTo>
                    <a:pt x="2227" y="1465"/>
                    <a:pt x="2406" y="1275"/>
                    <a:pt x="2406" y="1049"/>
                  </a:cubicBezTo>
                  <a:lnTo>
                    <a:pt x="2406" y="513"/>
                  </a:lnTo>
                  <a:cubicBezTo>
                    <a:pt x="2406" y="429"/>
                    <a:pt x="2335" y="358"/>
                    <a:pt x="2251" y="358"/>
                  </a:cubicBezTo>
                  <a:cubicBezTo>
                    <a:pt x="2156" y="358"/>
                    <a:pt x="2085" y="429"/>
                    <a:pt x="2085" y="513"/>
                  </a:cubicBezTo>
                  <a:lnTo>
                    <a:pt x="2085" y="1049"/>
                  </a:lnTo>
                  <a:cubicBezTo>
                    <a:pt x="2085" y="1096"/>
                    <a:pt x="2037" y="1144"/>
                    <a:pt x="1989" y="1144"/>
                  </a:cubicBezTo>
                  <a:lnTo>
                    <a:pt x="418" y="1144"/>
                  </a:lnTo>
                  <a:cubicBezTo>
                    <a:pt x="370" y="1144"/>
                    <a:pt x="322" y="1096"/>
                    <a:pt x="322" y="1049"/>
                  </a:cubicBezTo>
                  <a:lnTo>
                    <a:pt x="322" y="417"/>
                  </a:lnTo>
                  <a:cubicBezTo>
                    <a:pt x="322" y="370"/>
                    <a:pt x="370" y="322"/>
                    <a:pt x="418" y="322"/>
                  </a:cubicBezTo>
                  <a:lnTo>
                    <a:pt x="1823" y="322"/>
                  </a:lnTo>
                  <a:cubicBezTo>
                    <a:pt x="1918" y="322"/>
                    <a:pt x="1989" y="251"/>
                    <a:pt x="1989" y="156"/>
                  </a:cubicBezTo>
                  <a:cubicBezTo>
                    <a:pt x="1989" y="72"/>
                    <a:pt x="1918" y="1"/>
                    <a:pt x="182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51" name="Google Shape;13161;p60"/>
            <p:cNvSpPr/>
            <p:nvPr/>
          </p:nvSpPr>
          <p:spPr>
            <a:xfrm>
              <a:off x="1401887" y="3891648"/>
              <a:ext cx="17843" cy="10623"/>
            </a:xfrm>
            <a:custGeom>
              <a:avLst/>
              <a:gdLst/>
              <a:ahLst/>
              <a:cxnLst/>
              <a:rect l="l" t="t" r="r" b="b"/>
              <a:pathLst>
                <a:path w="561" h="334" extrusionOk="0">
                  <a:moveTo>
                    <a:pt x="167" y="0"/>
                  </a:moveTo>
                  <a:cubicBezTo>
                    <a:pt x="72" y="0"/>
                    <a:pt x="1" y="71"/>
                    <a:pt x="1" y="167"/>
                  </a:cubicBezTo>
                  <a:cubicBezTo>
                    <a:pt x="1" y="250"/>
                    <a:pt x="72" y="333"/>
                    <a:pt x="167" y="333"/>
                  </a:cubicBezTo>
                  <a:lnTo>
                    <a:pt x="394" y="333"/>
                  </a:lnTo>
                  <a:cubicBezTo>
                    <a:pt x="477" y="333"/>
                    <a:pt x="560" y="250"/>
                    <a:pt x="560" y="167"/>
                  </a:cubicBezTo>
                  <a:cubicBezTo>
                    <a:pt x="560" y="71"/>
                    <a:pt x="477" y="0"/>
                    <a:pt x="39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52" name="Google Shape;13162;p60"/>
            <p:cNvSpPr/>
            <p:nvPr/>
          </p:nvSpPr>
          <p:spPr>
            <a:xfrm>
              <a:off x="1345465" y="3891648"/>
              <a:ext cx="45863" cy="10623"/>
            </a:xfrm>
            <a:custGeom>
              <a:avLst/>
              <a:gdLst/>
              <a:ahLst/>
              <a:cxnLst/>
              <a:rect l="l" t="t" r="r" b="b"/>
              <a:pathLst>
                <a:path w="1442" h="334" extrusionOk="0">
                  <a:moveTo>
                    <a:pt x="167" y="0"/>
                  </a:moveTo>
                  <a:cubicBezTo>
                    <a:pt x="84" y="0"/>
                    <a:pt x="1" y="71"/>
                    <a:pt x="1" y="167"/>
                  </a:cubicBezTo>
                  <a:cubicBezTo>
                    <a:pt x="1" y="250"/>
                    <a:pt x="84" y="333"/>
                    <a:pt x="167" y="333"/>
                  </a:cubicBezTo>
                  <a:lnTo>
                    <a:pt x="1275" y="333"/>
                  </a:lnTo>
                  <a:cubicBezTo>
                    <a:pt x="1358" y="333"/>
                    <a:pt x="1441" y="250"/>
                    <a:pt x="1441" y="167"/>
                  </a:cubicBezTo>
                  <a:cubicBezTo>
                    <a:pt x="1441" y="71"/>
                    <a:pt x="1358" y="0"/>
                    <a:pt x="127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53" name="Google Shape;13163;p60"/>
            <p:cNvSpPr/>
            <p:nvPr/>
          </p:nvSpPr>
          <p:spPr>
            <a:xfrm>
              <a:off x="1343588" y="3917378"/>
              <a:ext cx="77254" cy="46626"/>
            </a:xfrm>
            <a:custGeom>
              <a:avLst/>
              <a:gdLst/>
              <a:ahLst/>
              <a:cxnLst/>
              <a:rect l="l" t="t" r="r" b="b"/>
              <a:pathLst>
                <a:path w="2429" h="1466" extrusionOk="0">
                  <a:moveTo>
                    <a:pt x="417" y="1"/>
                  </a:moveTo>
                  <a:cubicBezTo>
                    <a:pt x="179" y="1"/>
                    <a:pt x="0" y="191"/>
                    <a:pt x="0" y="417"/>
                  </a:cubicBezTo>
                  <a:lnTo>
                    <a:pt x="0" y="1048"/>
                  </a:lnTo>
                  <a:cubicBezTo>
                    <a:pt x="0" y="1287"/>
                    <a:pt x="203" y="1465"/>
                    <a:pt x="417" y="1465"/>
                  </a:cubicBezTo>
                  <a:lnTo>
                    <a:pt x="2000" y="1465"/>
                  </a:lnTo>
                  <a:cubicBezTo>
                    <a:pt x="2239" y="1465"/>
                    <a:pt x="2417" y="1275"/>
                    <a:pt x="2417" y="1048"/>
                  </a:cubicBezTo>
                  <a:lnTo>
                    <a:pt x="2417" y="513"/>
                  </a:lnTo>
                  <a:cubicBezTo>
                    <a:pt x="2429" y="417"/>
                    <a:pt x="2358" y="334"/>
                    <a:pt x="2274" y="334"/>
                  </a:cubicBezTo>
                  <a:cubicBezTo>
                    <a:pt x="2250" y="334"/>
                    <a:pt x="2239" y="334"/>
                    <a:pt x="2215" y="358"/>
                  </a:cubicBezTo>
                  <a:cubicBezTo>
                    <a:pt x="2155" y="370"/>
                    <a:pt x="2096" y="441"/>
                    <a:pt x="2096" y="513"/>
                  </a:cubicBezTo>
                  <a:lnTo>
                    <a:pt x="2096" y="1048"/>
                  </a:lnTo>
                  <a:cubicBezTo>
                    <a:pt x="2096" y="1096"/>
                    <a:pt x="2048" y="1144"/>
                    <a:pt x="2000" y="1144"/>
                  </a:cubicBezTo>
                  <a:lnTo>
                    <a:pt x="417" y="1144"/>
                  </a:lnTo>
                  <a:cubicBezTo>
                    <a:pt x="381" y="1144"/>
                    <a:pt x="334" y="1096"/>
                    <a:pt x="334" y="1048"/>
                  </a:cubicBezTo>
                  <a:lnTo>
                    <a:pt x="334" y="417"/>
                  </a:lnTo>
                  <a:cubicBezTo>
                    <a:pt x="334" y="370"/>
                    <a:pt x="381" y="322"/>
                    <a:pt x="417" y="322"/>
                  </a:cubicBezTo>
                  <a:lnTo>
                    <a:pt x="1834" y="322"/>
                  </a:lnTo>
                  <a:cubicBezTo>
                    <a:pt x="1929" y="322"/>
                    <a:pt x="2000" y="251"/>
                    <a:pt x="2000" y="155"/>
                  </a:cubicBezTo>
                  <a:cubicBezTo>
                    <a:pt x="2000" y="72"/>
                    <a:pt x="1929" y="1"/>
                    <a:pt x="18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54" name="Google Shape;13164;p60"/>
            <p:cNvSpPr/>
            <p:nvPr/>
          </p:nvSpPr>
          <p:spPr>
            <a:xfrm>
              <a:off x="1401887" y="3976471"/>
              <a:ext cx="17843" cy="10241"/>
            </a:xfrm>
            <a:custGeom>
              <a:avLst/>
              <a:gdLst/>
              <a:ahLst/>
              <a:cxnLst/>
              <a:rect l="l" t="t" r="r" b="b"/>
              <a:pathLst>
                <a:path w="561" h="322" extrusionOk="0">
                  <a:moveTo>
                    <a:pt x="167" y="0"/>
                  </a:moveTo>
                  <a:cubicBezTo>
                    <a:pt x="72" y="0"/>
                    <a:pt x="1" y="71"/>
                    <a:pt x="1" y="167"/>
                  </a:cubicBezTo>
                  <a:cubicBezTo>
                    <a:pt x="1" y="250"/>
                    <a:pt x="72" y="322"/>
                    <a:pt x="167" y="322"/>
                  </a:cubicBezTo>
                  <a:lnTo>
                    <a:pt x="394" y="322"/>
                  </a:lnTo>
                  <a:cubicBezTo>
                    <a:pt x="477" y="322"/>
                    <a:pt x="560" y="250"/>
                    <a:pt x="560" y="167"/>
                  </a:cubicBezTo>
                  <a:cubicBezTo>
                    <a:pt x="560" y="71"/>
                    <a:pt x="477" y="0"/>
                    <a:pt x="39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55" name="Google Shape;13165;p60"/>
            <p:cNvSpPr/>
            <p:nvPr/>
          </p:nvSpPr>
          <p:spPr>
            <a:xfrm>
              <a:off x="1345465" y="3976471"/>
              <a:ext cx="45863" cy="10241"/>
            </a:xfrm>
            <a:custGeom>
              <a:avLst/>
              <a:gdLst/>
              <a:ahLst/>
              <a:cxnLst/>
              <a:rect l="l" t="t" r="r" b="b"/>
              <a:pathLst>
                <a:path w="1442" h="322" extrusionOk="0">
                  <a:moveTo>
                    <a:pt x="167" y="0"/>
                  </a:moveTo>
                  <a:cubicBezTo>
                    <a:pt x="84" y="0"/>
                    <a:pt x="1" y="71"/>
                    <a:pt x="1" y="167"/>
                  </a:cubicBezTo>
                  <a:cubicBezTo>
                    <a:pt x="1" y="250"/>
                    <a:pt x="84" y="322"/>
                    <a:pt x="167" y="322"/>
                  </a:cubicBezTo>
                  <a:lnTo>
                    <a:pt x="1275" y="322"/>
                  </a:lnTo>
                  <a:cubicBezTo>
                    <a:pt x="1358" y="322"/>
                    <a:pt x="1441" y="250"/>
                    <a:pt x="1441" y="167"/>
                  </a:cubicBezTo>
                  <a:cubicBezTo>
                    <a:pt x="1441" y="71"/>
                    <a:pt x="1382" y="0"/>
                    <a:pt x="128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56" name="Google Shape;13166;p60"/>
            <p:cNvSpPr/>
            <p:nvPr/>
          </p:nvSpPr>
          <p:spPr>
            <a:xfrm>
              <a:off x="1343588" y="4001057"/>
              <a:ext cx="77636" cy="46626"/>
            </a:xfrm>
            <a:custGeom>
              <a:avLst/>
              <a:gdLst/>
              <a:ahLst/>
              <a:cxnLst/>
              <a:rect l="l" t="t" r="r" b="b"/>
              <a:pathLst>
                <a:path w="2441" h="1466" extrusionOk="0">
                  <a:moveTo>
                    <a:pt x="417" y="1"/>
                  </a:moveTo>
                  <a:cubicBezTo>
                    <a:pt x="179" y="1"/>
                    <a:pt x="0" y="191"/>
                    <a:pt x="0" y="418"/>
                  </a:cubicBezTo>
                  <a:lnTo>
                    <a:pt x="0" y="1049"/>
                  </a:lnTo>
                  <a:cubicBezTo>
                    <a:pt x="0" y="1156"/>
                    <a:pt x="48" y="1263"/>
                    <a:pt x="107" y="1334"/>
                  </a:cubicBezTo>
                  <a:cubicBezTo>
                    <a:pt x="179" y="1430"/>
                    <a:pt x="298" y="1465"/>
                    <a:pt x="417" y="1465"/>
                  </a:cubicBezTo>
                  <a:lnTo>
                    <a:pt x="2000" y="1465"/>
                  </a:lnTo>
                  <a:cubicBezTo>
                    <a:pt x="2131" y="1465"/>
                    <a:pt x="2239" y="1406"/>
                    <a:pt x="2310" y="1323"/>
                  </a:cubicBezTo>
                  <a:cubicBezTo>
                    <a:pt x="2310" y="1323"/>
                    <a:pt x="2417" y="1203"/>
                    <a:pt x="2417" y="1049"/>
                  </a:cubicBezTo>
                  <a:cubicBezTo>
                    <a:pt x="2417" y="525"/>
                    <a:pt x="2441" y="489"/>
                    <a:pt x="2405" y="430"/>
                  </a:cubicBezTo>
                  <a:cubicBezTo>
                    <a:pt x="2370" y="381"/>
                    <a:pt x="2317" y="358"/>
                    <a:pt x="2266" y="358"/>
                  </a:cubicBezTo>
                  <a:cubicBezTo>
                    <a:pt x="2179" y="358"/>
                    <a:pt x="2096" y="421"/>
                    <a:pt x="2096" y="525"/>
                  </a:cubicBezTo>
                  <a:lnTo>
                    <a:pt x="2096" y="1061"/>
                  </a:lnTo>
                  <a:cubicBezTo>
                    <a:pt x="2096" y="1096"/>
                    <a:pt x="2048" y="1144"/>
                    <a:pt x="2000" y="1144"/>
                  </a:cubicBezTo>
                  <a:lnTo>
                    <a:pt x="417" y="1144"/>
                  </a:lnTo>
                  <a:cubicBezTo>
                    <a:pt x="381" y="1144"/>
                    <a:pt x="334" y="1096"/>
                    <a:pt x="334" y="1061"/>
                  </a:cubicBezTo>
                  <a:lnTo>
                    <a:pt x="334" y="418"/>
                  </a:lnTo>
                  <a:cubicBezTo>
                    <a:pt x="334" y="370"/>
                    <a:pt x="381" y="322"/>
                    <a:pt x="417" y="322"/>
                  </a:cubicBezTo>
                  <a:lnTo>
                    <a:pt x="1834" y="322"/>
                  </a:lnTo>
                  <a:cubicBezTo>
                    <a:pt x="1893" y="322"/>
                    <a:pt x="1965" y="287"/>
                    <a:pt x="1988" y="227"/>
                  </a:cubicBezTo>
                  <a:cubicBezTo>
                    <a:pt x="2024" y="120"/>
                    <a:pt x="1941" y="1"/>
                    <a:pt x="183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57" name="Google Shape;13167;p60"/>
            <p:cNvSpPr/>
            <p:nvPr/>
          </p:nvSpPr>
          <p:spPr>
            <a:xfrm>
              <a:off x="1344702" y="4060150"/>
              <a:ext cx="46626" cy="10623"/>
            </a:xfrm>
            <a:custGeom>
              <a:avLst/>
              <a:gdLst/>
              <a:ahLst/>
              <a:cxnLst/>
              <a:rect l="l" t="t" r="r" b="b"/>
              <a:pathLst>
                <a:path w="1466" h="334" extrusionOk="0">
                  <a:moveTo>
                    <a:pt x="168" y="0"/>
                  </a:moveTo>
                  <a:cubicBezTo>
                    <a:pt x="108" y="12"/>
                    <a:pt x="60" y="48"/>
                    <a:pt x="48" y="96"/>
                  </a:cubicBezTo>
                  <a:cubicBezTo>
                    <a:pt x="1" y="191"/>
                    <a:pt x="72" y="334"/>
                    <a:pt x="191" y="334"/>
                  </a:cubicBezTo>
                  <a:lnTo>
                    <a:pt x="1299" y="334"/>
                  </a:lnTo>
                  <a:cubicBezTo>
                    <a:pt x="1382" y="334"/>
                    <a:pt x="1453" y="250"/>
                    <a:pt x="1453" y="167"/>
                  </a:cubicBezTo>
                  <a:cubicBezTo>
                    <a:pt x="1465" y="72"/>
                    <a:pt x="1382" y="0"/>
                    <a:pt x="12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58" name="Google Shape;13168;p60"/>
            <p:cNvSpPr/>
            <p:nvPr/>
          </p:nvSpPr>
          <p:spPr>
            <a:xfrm>
              <a:off x="1401887" y="4060150"/>
              <a:ext cx="17843" cy="10623"/>
            </a:xfrm>
            <a:custGeom>
              <a:avLst/>
              <a:gdLst/>
              <a:ahLst/>
              <a:cxnLst/>
              <a:rect l="l" t="t" r="r" b="b"/>
              <a:pathLst>
                <a:path w="561" h="334" extrusionOk="0">
                  <a:moveTo>
                    <a:pt x="167" y="0"/>
                  </a:moveTo>
                  <a:cubicBezTo>
                    <a:pt x="72" y="0"/>
                    <a:pt x="1" y="72"/>
                    <a:pt x="1" y="167"/>
                  </a:cubicBezTo>
                  <a:cubicBezTo>
                    <a:pt x="1" y="250"/>
                    <a:pt x="72" y="334"/>
                    <a:pt x="167" y="334"/>
                  </a:cubicBezTo>
                  <a:lnTo>
                    <a:pt x="394" y="334"/>
                  </a:lnTo>
                  <a:cubicBezTo>
                    <a:pt x="477" y="334"/>
                    <a:pt x="560" y="250"/>
                    <a:pt x="560" y="167"/>
                  </a:cubicBezTo>
                  <a:cubicBezTo>
                    <a:pt x="560" y="72"/>
                    <a:pt x="477" y="0"/>
                    <a:pt x="39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59" name="Google Shape;13169;p60"/>
            <p:cNvSpPr/>
            <p:nvPr/>
          </p:nvSpPr>
          <p:spPr>
            <a:xfrm>
              <a:off x="1563584" y="3936365"/>
              <a:ext cx="67077" cy="80276"/>
            </a:xfrm>
            <a:custGeom>
              <a:avLst/>
              <a:gdLst/>
              <a:ahLst/>
              <a:cxnLst/>
              <a:rect l="l" t="t" r="r" b="b"/>
              <a:pathLst>
                <a:path w="2109" h="2524" extrusionOk="0">
                  <a:moveTo>
                    <a:pt x="986" y="0"/>
                  </a:moveTo>
                  <a:cubicBezTo>
                    <a:pt x="915" y="0"/>
                    <a:pt x="842" y="19"/>
                    <a:pt x="775" y="59"/>
                  </a:cubicBezTo>
                  <a:lnTo>
                    <a:pt x="203" y="380"/>
                  </a:lnTo>
                  <a:cubicBezTo>
                    <a:pt x="72" y="451"/>
                    <a:pt x="1" y="594"/>
                    <a:pt x="1" y="737"/>
                  </a:cubicBezTo>
                  <a:cubicBezTo>
                    <a:pt x="1" y="928"/>
                    <a:pt x="60" y="916"/>
                    <a:pt x="846" y="2321"/>
                  </a:cubicBezTo>
                  <a:cubicBezTo>
                    <a:pt x="917" y="2452"/>
                    <a:pt x="1048" y="2523"/>
                    <a:pt x="1203" y="2523"/>
                  </a:cubicBezTo>
                  <a:cubicBezTo>
                    <a:pt x="1382" y="2523"/>
                    <a:pt x="1453" y="2416"/>
                    <a:pt x="1882" y="2190"/>
                  </a:cubicBezTo>
                  <a:cubicBezTo>
                    <a:pt x="1965" y="2154"/>
                    <a:pt x="1989" y="2047"/>
                    <a:pt x="1941" y="1975"/>
                  </a:cubicBezTo>
                  <a:cubicBezTo>
                    <a:pt x="1918" y="1921"/>
                    <a:pt x="1864" y="1892"/>
                    <a:pt x="1809" y="1892"/>
                  </a:cubicBezTo>
                  <a:cubicBezTo>
                    <a:pt x="1780" y="1892"/>
                    <a:pt x="1752" y="1900"/>
                    <a:pt x="1727" y="1916"/>
                  </a:cubicBezTo>
                  <a:cubicBezTo>
                    <a:pt x="1227" y="2190"/>
                    <a:pt x="1251" y="2190"/>
                    <a:pt x="1215" y="2190"/>
                  </a:cubicBezTo>
                  <a:cubicBezTo>
                    <a:pt x="1132" y="2190"/>
                    <a:pt x="1167" y="2178"/>
                    <a:pt x="358" y="785"/>
                  </a:cubicBezTo>
                  <a:cubicBezTo>
                    <a:pt x="322" y="737"/>
                    <a:pt x="334" y="690"/>
                    <a:pt x="382" y="666"/>
                  </a:cubicBezTo>
                  <a:lnTo>
                    <a:pt x="953" y="332"/>
                  </a:lnTo>
                  <a:cubicBezTo>
                    <a:pt x="965" y="324"/>
                    <a:pt x="978" y="320"/>
                    <a:pt x="992" y="320"/>
                  </a:cubicBezTo>
                  <a:cubicBezTo>
                    <a:pt x="1019" y="320"/>
                    <a:pt x="1048" y="336"/>
                    <a:pt x="1072" y="368"/>
                  </a:cubicBezTo>
                  <a:lnTo>
                    <a:pt x="1787" y="1583"/>
                  </a:lnTo>
                  <a:cubicBezTo>
                    <a:pt x="1810" y="1637"/>
                    <a:pt x="1864" y="1666"/>
                    <a:pt x="1919" y="1666"/>
                  </a:cubicBezTo>
                  <a:cubicBezTo>
                    <a:pt x="1948" y="1666"/>
                    <a:pt x="1976" y="1658"/>
                    <a:pt x="2001" y="1642"/>
                  </a:cubicBezTo>
                  <a:cubicBezTo>
                    <a:pt x="2084" y="1606"/>
                    <a:pt x="2108" y="1499"/>
                    <a:pt x="2060" y="1428"/>
                  </a:cubicBezTo>
                  <a:lnTo>
                    <a:pt x="1346" y="201"/>
                  </a:lnTo>
                  <a:cubicBezTo>
                    <a:pt x="1267" y="74"/>
                    <a:pt x="1129" y="0"/>
                    <a:pt x="98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60" name="Google Shape;13170;p60"/>
            <p:cNvSpPr/>
            <p:nvPr/>
          </p:nvSpPr>
          <p:spPr>
            <a:xfrm>
              <a:off x="1569658" y="4013174"/>
              <a:ext cx="15553" cy="16698"/>
            </a:xfrm>
            <a:custGeom>
              <a:avLst/>
              <a:gdLst/>
              <a:ahLst/>
              <a:cxnLst/>
              <a:rect l="l" t="t" r="r" b="b"/>
              <a:pathLst>
                <a:path w="489" h="525" extrusionOk="0">
                  <a:moveTo>
                    <a:pt x="189" y="0"/>
                  </a:moveTo>
                  <a:cubicBezTo>
                    <a:pt x="161" y="0"/>
                    <a:pt x="132" y="8"/>
                    <a:pt x="107" y="25"/>
                  </a:cubicBezTo>
                  <a:cubicBezTo>
                    <a:pt x="24" y="60"/>
                    <a:pt x="0" y="168"/>
                    <a:pt x="48" y="239"/>
                  </a:cubicBezTo>
                  <a:lnTo>
                    <a:pt x="143" y="441"/>
                  </a:lnTo>
                  <a:cubicBezTo>
                    <a:pt x="179" y="501"/>
                    <a:pt x="238" y="525"/>
                    <a:pt x="298" y="525"/>
                  </a:cubicBezTo>
                  <a:cubicBezTo>
                    <a:pt x="417" y="513"/>
                    <a:pt x="488" y="382"/>
                    <a:pt x="429" y="275"/>
                  </a:cubicBezTo>
                  <a:lnTo>
                    <a:pt x="322" y="84"/>
                  </a:lnTo>
                  <a:cubicBezTo>
                    <a:pt x="298" y="30"/>
                    <a:pt x="244" y="0"/>
                    <a:pt x="1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61" name="Google Shape;13171;p60"/>
            <p:cNvSpPr/>
            <p:nvPr/>
          </p:nvSpPr>
          <p:spPr>
            <a:xfrm>
              <a:off x="1541256" y="3964417"/>
              <a:ext cx="29165" cy="40615"/>
            </a:xfrm>
            <a:custGeom>
              <a:avLst/>
              <a:gdLst/>
              <a:ahLst/>
              <a:cxnLst/>
              <a:rect l="l" t="t" r="r" b="b"/>
              <a:pathLst>
                <a:path w="917" h="1277" extrusionOk="0">
                  <a:moveTo>
                    <a:pt x="182" y="0"/>
                  </a:moveTo>
                  <a:cubicBezTo>
                    <a:pt x="156" y="0"/>
                    <a:pt x="130" y="7"/>
                    <a:pt x="107" y="22"/>
                  </a:cubicBezTo>
                  <a:cubicBezTo>
                    <a:pt x="24" y="69"/>
                    <a:pt x="0" y="165"/>
                    <a:pt x="48" y="248"/>
                  </a:cubicBezTo>
                  <a:lnTo>
                    <a:pt x="596" y="1201"/>
                  </a:lnTo>
                  <a:cubicBezTo>
                    <a:pt x="628" y="1250"/>
                    <a:pt x="684" y="1277"/>
                    <a:pt x="743" y="1277"/>
                  </a:cubicBezTo>
                  <a:cubicBezTo>
                    <a:pt x="769" y="1277"/>
                    <a:pt x="796" y="1271"/>
                    <a:pt x="822" y="1260"/>
                  </a:cubicBezTo>
                  <a:cubicBezTo>
                    <a:pt x="893" y="1212"/>
                    <a:pt x="917" y="1105"/>
                    <a:pt x="881" y="1034"/>
                  </a:cubicBezTo>
                  <a:lnTo>
                    <a:pt x="322" y="81"/>
                  </a:lnTo>
                  <a:cubicBezTo>
                    <a:pt x="297" y="32"/>
                    <a:pt x="239" y="0"/>
                    <a:pt x="18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62" name="Google Shape;13172;p60"/>
            <p:cNvSpPr/>
            <p:nvPr/>
          </p:nvSpPr>
          <p:spPr>
            <a:xfrm>
              <a:off x="1496189" y="4055284"/>
              <a:ext cx="15171" cy="16634"/>
            </a:xfrm>
            <a:custGeom>
              <a:avLst/>
              <a:gdLst/>
              <a:ahLst/>
              <a:cxnLst/>
              <a:rect l="l" t="t" r="r" b="b"/>
              <a:pathLst>
                <a:path w="477" h="523" extrusionOk="0">
                  <a:moveTo>
                    <a:pt x="182" y="1"/>
                  </a:moveTo>
                  <a:cubicBezTo>
                    <a:pt x="156" y="1"/>
                    <a:pt x="130" y="7"/>
                    <a:pt x="108" y="22"/>
                  </a:cubicBezTo>
                  <a:cubicBezTo>
                    <a:pt x="36" y="70"/>
                    <a:pt x="0" y="165"/>
                    <a:pt x="48" y="249"/>
                  </a:cubicBezTo>
                  <a:cubicBezTo>
                    <a:pt x="48" y="249"/>
                    <a:pt x="155" y="427"/>
                    <a:pt x="155" y="439"/>
                  </a:cubicBezTo>
                  <a:cubicBezTo>
                    <a:pt x="194" y="494"/>
                    <a:pt x="259" y="523"/>
                    <a:pt x="309" y="523"/>
                  </a:cubicBezTo>
                  <a:cubicBezTo>
                    <a:pt x="335" y="523"/>
                    <a:pt x="357" y="515"/>
                    <a:pt x="369" y="499"/>
                  </a:cubicBezTo>
                  <a:cubicBezTo>
                    <a:pt x="453" y="451"/>
                    <a:pt x="477" y="344"/>
                    <a:pt x="429" y="272"/>
                  </a:cubicBezTo>
                  <a:lnTo>
                    <a:pt x="334" y="82"/>
                  </a:lnTo>
                  <a:cubicBezTo>
                    <a:pt x="301" y="33"/>
                    <a:pt x="240" y="1"/>
                    <a:pt x="18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63" name="Google Shape;13173;p60"/>
            <p:cNvSpPr/>
            <p:nvPr/>
          </p:nvSpPr>
          <p:spPr>
            <a:xfrm>
              <a:off x="1468169" y="3851859"/>
              <a:ext cx="78781" cy="69717"/>
            </a:xfrm>
            <a:custGeom>
              <a:avLst/>
              <a:gdLst/>
              <a:ahLst/>
              <a:cxnLst/>
              <a:rect l="l" t="t" r="r" b="b"/>
              <a:pathLst>
                <a:path w="2477" h="2192" extrusionOk="0">
                  <a:moveTo>
                    <a:pt x="738" y="1"/>
                  </a:moveTo>
                  <a:cubicBezTo>
                    <a:pt x="584" y="1"/>
                    <a:pt x="453" y="72"/>
                    <a:pt x="381" y="215"/>
                  </a:cubicBezTo>
                  <a:cubicBezTo>
                    <a:pt x="96" y="727"/>
                    <a:pt x="0" y="787"/>
                    <a:pt x="0" y="989"/>
                  </a:cubicBezTo>
                  <a:cubicBezTo>
                    <a:pt x="0" y="1132"/>
                    <a:pt x="84" y="1263"/>
                    <a:pt x="215" y="1346"/>
                  </a:cubicBezTo>
                  <a:cubicBezTo>
                    <a:pt x="1608" y="2132"/>
                    <a:pt x="1596" y="2192"/>
                    <a:pt x="1786" y="2192"/>
                  </a:cubicBezTo>
                  <a:cubicBezTo>
                    <a:pt x="1941" y="2192"/>
                    <a:pt x="2072" y="2120"/>
                    <a:pt x="2143" y="1977"/>
                  </a:cubicBezTo>
                  <a:lnTo>
                    <a:pt x="2417" y="1525"/>
                  </a:lnTo>
                  <a:cubicBezTo>
                    <a:pt x="2477" y="1418"/>
                    <a:pt x="2441" y="1311"/>
                    <a:pt x="2358" y="1263"/>
                  </a:cubicBezTo>
                  <a:cubicBezTo>
                    <a:pt x="2336" y="1252"/>
                    <a:pt x="2310" y="1247"/>
                    <a:pt x="2284" y="1247"/>
                  </a:cubicBezTo>
                  <a:cubicBezTo>
                    <a:pt x="2226" y="1247"/>
                    <a:pt x="2164" y="1273"/>
                    <a:pt x="2132" y="1322"/>
                  </a:cubicBezTo>
                  <a:lnTo>
                    <a:pt x="1870" y="1787"/>
                  </a:lnTo>
                  <a:cubicBezTo>
                    <a:pt x="1846" y="1819"/>
                    <a:pt x="1817" y="1834"/>
                    <a:pt x="1789" y="1834"/>
                  </a:cubicBezTo>
                  <a:cubicBezTo>
                    <a:pt x="1776" y="1834"/>
                    <a:pt x="1762" y="1830"/>
                    <a:pt x="1751" y="1823"/>
                  </a:cubicBezTo>
                  <a:cubicBezTo>
                    <a:pt x="334" y="989"/>
                    <a:pt x="334" y="1049"/>
                    <a:pt x="334" y="953"/>
                  </a:cubicBezTo>
                  <a:cubicBezTo>
                    <a:pt x="334" y="906"/>
                    <a:pt x="334" y="941"/>
                    <a:pt x="655" y="358"/>
                  </a:cubicBezTo>
                  <a:cubicBezTo>
                    <a:pt x="677" y="329"/>
                    <a:pt x="703" y="314"/>
                    <a:pt x="728" y="314"/>
                  </a:cubicBezTo>
                  <a:cubicBezTo>
                    <a:pt x="744" y="314"/>
                    <a:pt x="760" y="320"/>
                    <a:pt x="774" y="334"/>
                  </a:cubicBezTo>
                  <a:lnTo>
                    <a:pt x="2001" y="1049"/>
                  </a:lnTo>
                  <a:cubicBezTo>
                    <a:pt x="2023" y="1060"/>
                    <a:pt x="2048" y="1065"/>
                    <a:pt x="2074" y="1065"/>
                  </a:cubicBezTo>
                  <a:cubicBezTo>
                    <a:pt x="2133" y="1065"/>
                    <a:pt x="2194" y="1038"/>
                    <a:pt x="2227" y="989"/>
                  </a:cubicBezTo>
                  <a:cubicBezTo>
                    <a:pt x="2262" y="906"/>
                    <a:pt x="2239" y="811"/>
                    <a:pt x="2167" y="763"/>
                  </a:cubicBezTo>
                  <a:cubicBezTo>
                    <a:pt x="929" y="60"/>
                    <a:pt x="929" y="1"/>
                    <a:pt x="73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64" name="Google Shape;13174;p60"/>
            <p:cNvSpPr/>
            <p:nvPr/>
          </p:nvSpPr>
          <p:spPr>
            <a:xfrm>
              <a:off x="1503377" y="3929368"/>
              <a:ext cx="17843" cy="13740"/>
            </a:xfrm>
            <a:custGeom>
              <a:avLst/>
              <a:gdLst/>
              <a:ahLst/>
              <a:cxnLst/>
              <a:rect l="l" t="t" r="r" b="b"/>
              <a:pathLst>
                <a:path w="561" h="432" extrusionOk="0">
                  <a:moveTo>
                    <a:pt x="189" y="0"/>
                  </a:moveTo>
                  <a:cubicBezTo>
                    <a:pt x="132" y="0"/>
                    <a:pt x="73" y="27"/>
                    <a:pt x="48" y="76"/>
                  </a:cubicBezTo>
                  <a:cubicBezTo>
                    <a:pt x="1" y="159"/>
                    <a:pt x="24" y="255"/>
                    <a:pt x="96" y="302"/>
                  </a:cubicBezTo>
                  <a:lnTo>
                    <a:pt x="298" y="409"/>
                  </a:lnTo>
                  <a:cubicBezTo>
                    <a:pt x="321" y="424"/>
                    <a:pt x="347" y="431"/>
                    <a:pt x="373" y="431"/>
                  </a:cubicBezTo>
                  <a:cubicBezTo>
                    <a:pt x="431" y="431"/>
                    <a:pt x="492" y="399"/>
                    <a:pt x="524" y="350"/>
                  </a:cubicBezTo>
                  <a:cubicBezTo>
                    <a:pt x="560" y="255"/>
                    <a:pt x="536" y="171"/>
                    <a:pt x="465" y="124"/>
                  </a:cubicBezTo>
                  <a:lnTo>
                    <a:pt x="263" y="17"/>
                  </a:lnTo>
                  <a:cubicBezTo>
                    <a:pt x="240" y="6"/>
                    <a:pt x="215" y="0"/>
                    <a:pt x="1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65" name="Google Shape;13175;p60"/>
            <p:cNvSpPr/>
            <p:nvPr/>
          </p:nvSpPr>
          <p:spPr>
            <a:xfrm>
              <a:off x="1454524" y="3900966"/>
              <a:ext cx="42078" cy="27798"/>
            </a:xfrm>
            <a:custGeom>
              <a:avLst/>
              <a:gdLst/>
              <a:ahLst/>
              <a:cxnLst/>
              <a:rect l="l" t="t" r="r" b="b"/>
              <a:pathLst>
                <a:path w="1323" h="874" extrusionOk="0">
                  <a:moveTo>
                    <a:pt x="195" y="0"/>
                  </a:moveTo>
                  <a:cubicBezTo>
                    <a:pt x="137" y="0"/>
                    <a:pt x="81" y="27"/>
                    <a:pt x="48" y="76"/>
                  </a:cubicBezTo>
                  <a:cubicBezTo>
                    <a:pt x="1" y="159"/>
                    <a:pt x="36" y="255"/>
                    <a:pt x="108" y="302"/>
                  </a:cubicBezTo>
                  <a:lnTo>
                    <a:pt x="1060" y="850"/>
                  </a:lnTo>
                  <a:cubicBezTo>
                    <a:pt x="1084" y="874"/>
                    <a:pt x="1120" y="874"/>
                    <a:pt x="1144" y="874"/>
                  </a:cubicBezTo>
                  <a:cubicBezTo>
                    <a:pt x="1203" y="874"/>
                    <a:pt x="1263" y="838"/>
                    <a:pt x="1298" y="779"/>
                  </a:cubicBezTo>
                  <a:cubicBezTo>
                    <a:pt x="1322" y="719"/>
                    <a:pt x="1310" y="612"/>
                    <a:pt x="1227" y="576"/>
                  </a:cubicBezTo>
                  <a:lnTo>
                    <a:pt x="275" y="17"/>
                  </a:lnTo>
                  <a:cubicBezTo>
                    <a:pt x="249" y="6"/>
                    <a:pt x="222" y="0"/>
                    <a:pt x="19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66" name="Google Shape;13176;p60"/>
            <p:cNvSpPr/>
            <p:nvPr/>
          </p:nvSpPr>
          <p:spPr>
            <a:xfrm>
              <a:off x="1460981" y="4002265"/>
              <a:ext cx="19083" cy="13740"/>
            </a:xfrm>
            <a:custGeom>
              <a:avLst/>
              <a:gdLst/>
              <a:ahLst/>
              <a:cxnLst/>
              <a:rect l="l" t="t" r="r" b="b"/>
              <a:pathLst>
                <a:path w="600" h="432" extrusionOk="0">
                  <a:moveTo>
                    <a:pt x="199" y="1"/>
                  </a:moveTo>
                  <a:cubicBezTo>
                    <a:pt x="141" y="1"/>
                    <a:pt x="80" y="33"/>
                    <a:pt x="48" y="82"/>
                  </a:cubicBezTo>
                  <a:cubicBezTo>
                    <a:pt x="0" y="153"/>
                    <a:pt x="36" y="261"/>
                    <a:pt x="107" y="308"/>
                  </a:cubicBezTo>
                  <a:cubicBezTo>
                    <a:pt x="107" y="308"/>
                    <a:pt x="286" y="403"/>
                    <a:pt x="298" y="403"/>
                  </a:cubicBezTo>
                  <a:cubicBezTo>
                    <a:pt x="328" y="423"/>
                    <a:pt x="358" y="432"/>
                    <a:pt x="386" y="432"/>
                  </a:cubicBezTo>
                  <a:cubicBezTo>
                    <a:pt x="512" y="432"/>
                    <a:pt x="600" y="263"/>
                    <a:pt x="512" y="165"/>
                  </a:cubicBezTo>
                  <a:cubicBezTo>
                    <a:pt x="488" y="130"/>
                    <a:pt x="453" y="130"/>
                    <a:pt x="274" y="22"/>
                  </a:cubicBezTo>
                  <a:cubicBezTo>
                    <a:pt x="251" y="8"/>
                    <a:pt x="226" y="1"/>
                    <a:pt x="19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167" name="Google Shape;13177;p60"/>
          <p:cNvSpPr/>
          <p:nvPr/>
        </p:nvSpPr>
        <p:spPr>
          <a:xfrm>
            <a:off x="8984652" y="5144472"/>
            <a:ext cx="112651" cy="455636"/>
          </a:xfrm>
          <a:custGeom>
            <a:avLst/>
            <a:gdLst/>
            <a:ahLst/>
            <a:cxnLst/>
            <a:rect l="l" t="t" r="r" b="b"/>
            <a:pathLst>
              <a:path w="2799" h="11321" extrusionOk="0">
                <a:moveTo>
                  <a:pt x="906" y="1763"/>
                </a:moveTo>
                <a:lnTo>
                  <a:pt x="1858" y="2358"/>
                </a:lnTo>
                <a:lnTo>
                  <a:pt x="1858" y="3310"/>
                </a:lnTo>
                <a:lnTo>
                  <a:pt x="906" y="2715"/>
                </a:lnTo>
                <a:lnTo>
                  <a:pt x="906" y="1763"/>
                </a:lnTo>
                <a:close/>
                <a:moveTo>
                  <a:pt x="906" y="3096"/>
                </a:moveTo>
                <a:lnTo>
                  <a:pt x="1858" y="3691"/>
                </a:lnTo>
                <a:lnTo>
                  <a:pt x="1858" y="4644"/>
                </a:lnTo>
                <a:cubicBezTo>
                  <a:pt x="1144" y="4203"/>
                  <a:pt x="965" y="4084"/>
                  <a:pt x="929" y="4072"/>
                </a:cubicBezTo>
                <a:cubicBezTo>
                  <a:pt x="906" y="3965"/>
                  <a:pt x="906" y="3453"/>
                  <a:pt x="906" y="3096"/>
                </a:cubicBezTo>
                <a:close/>
                <a:moveTo>
                  <a:pt x="906" y="4453"/>
                </a:moveTo>
                <a:lnTo>
                  <a:pt x="1858" y="5049"/>
                </a:lnTo>
                <a:lnTo>
                  <a:pt x="1858" y="6001"/>
                </a:lnTo>
                <a:lnTo>
                  <a:pt x="906" y="5394"/>
                </a:lnTo>
                <a:lnTo>
                  <a:pt x="906" y="4453"/>
                </a:lnTo>
                <a:close/>
                <a:moveTo>
                  <a:pt x="906" y="5799"/>
                </a:moveTo>
                <a:lnTo>
                  <a:pt x="1858" y="6394"/>
                </a:lnTo>
                <a:lnTo>
                  <a:pt x="1858" y="6716"/>
                </a:lnTo>
                <a:lnTo>
                  <a:pt x="906" y="6716"/>
                </a:lnTo>
                <a:lnTo>
                  <a:pt x="906" y="5799"/>
                </a:lnTo>
                <a:close/>
                <a:moveTo>
                  <a:pt x="2441" y="4370"/>
                </a:moveTo>
                <a:lnTo>
                  <a:pt x="2441" y="6811"/>
                </a:lnTo>
                <a:cubicBezTo>
                  <a:pt x="2370" y="6763"/>
                  <a:pt x="2299" y="6728"/>
                  <a:pt x="2203" y="6716"/>
                </a:cubicBezTo>
                <a:lnTo>
                  <a:pt x="2203" y="4370"/>
                </a:lnTo>
                <a:close/>
                <a:moveTo>
                  <a:pt x="679" y="7073"/>
                </a:moveTo>
                <a:cubicBezTo>
                  <a:pt x="2227" y="7073"/>
                  <a:pt x="2144" y="7073"/>
                  <a:pt x="2203" y="7085"/>
                </a:cubicBezTo>
                <a:cubicBezTo>
                  <a:pt x="2561" y="7192"/>
                  <a:pt x="2489" y="7740"/>
                  <a:pt x="2096" y="7740"/>
                </a:cubicBezTo>
                <a:cubicBezTo>
                  <a:pt x="548" y="7740"/>
                  <a:pt x="644" y="7740"/>
                  <a:pt x="584" y="7728"/>
                </a:cubicBezTo>
                <a:cubicBezTo>
                  <a:pt x="465" y="7680"/>
                  <a:pt x="358" y="7585"/>
                  <a:pt x="346" y="7442"/>
                </a:cubicBezTo>
                <a:lnTo>
                  <a:pt x="346" y="7370"/>
                </a:lnTo>
                <a:cubicBezTo>
                  <a:pt x="358" y="7204"/>
                  <a:pt x="513" y="7073"/>
                  <a:pt x="679" y="7073"/>
                </a:cubicBezTo>
                <a:close/>
                <a:moveTo>
                  <a:pt x="334" y="8002"/>
                </a:moveTo>
                <a:cubicBezTo>
                  <a:pt x="405" y="8037"/>
                  <a:pt x="477" y="8073"/>
                  <a:pt x="572" y="8085"/>
                </a:cubicBezTo>
                <a:lnTo>
                  <a:pt x="572" y="8752"/>
                </a:lnTo>
                <a:cubicBezTo>
                  <a:pt x="572" y="8847"/>
                  <a:pt x="644" y="8918"/>
                  <a:pt x="727" y="8918"/>
                </a:cubicBezTo>
                <a:lnTo>
                  <a:pt x="2013" y="8918"/>
                </a:lnTo>
                <a:cubicBezTo>
                  <a:pt x="2096" y="8918"/>
                  <a:pt x="2180" y="8847"/>
                  <a:pt x="2180" y="8752"/>
                </a:cubicBezTo>
                <a:lnTo>
                  <a:pt x="2180" y="8513"/>
                </a:lnTo>
                <a:cubicBezTo>
                  <a:pt x="2180" y="8430"/>
                  <a:pt x="2096" y="8359"/>
                  <a:pt x="2013" y="8359"/>
                </a:cubicBezTo>
                <a:cubicBezTo>
                  <a:pt x="1918" y="8359"/>
                  <a:pt x="1846" y="8430"/>
                  <a:pt x="1846" y="8513"/>
                </a:cubicBezTo>
                <a:lnTo>
                  <a:pt x="1846" y="8597"/>
                </a:lnTo>
                <a:lnTo>
                  <a:pt x="894" y="8597"/>
                </a:lnTo>
                <a:lnTo>
                  <a:pt x="894" y="8097"/>
                </a:lnTo>
                <a:lnTo>
                  <a:pt x="2084" y="8097"/>
                </a:lnTo>
                <a:cubicBezTo>
                  <a:pt x="2203" y="8097"/>
                  <a:pt x="2322" y="8073"/>
                  <a:pt x="2430" y="8013"/>
                </a:cubicBezTo>
                <a:lnTo>
                  <a:pt x="2430" y="9204"/>
                </a:lnTo>
                <a:lnTo>
                  <a:pt x="2251" y="9204"/>
                </a:lnTo>
                <a:cubicBezTo>
                  <a:pt x="2156" y="9204"/>
                  <a:pt x="2084" y="9275"/>
                  <a:pt x="2084" y="9371"/>
                </a:cubicBezTo>
                <a:cubicBezTo>
                  <a:pt x="2084" y="9454"/>
                  <a:pt x="2156" y="9526"/>
                  <a:pt x="2251" y="9526"/>
                </a:cubicBezTo>
                <a:lnTo>
                  <a:pt x="2430" y="9526"/>
                </a:lnTo>
                <a:cubicBezTo>
                  <a:pt x="2430" y="9811"/>
                  <a:pt x="2477" y="10037"/>
                  <a:pt x="2346" y="10323"/>
                </a:cubicBezTo>
                <a:cubicBezTo>
                  <a:pt x="2239" y="10597"/>
                  <a:pt x="2037" y="10740"/>
                  <a:pt x="2013" y="10764"/>
                </a:cubicBezTo>
                <a:cubicBezTo>
                  <a:pt x="1974" y="10793"/>
                  <a:pt x="1728" y="10973"/>
                  <a:pt x="1380" y="10973"/>
                </a:cubicBezTo>
                <a:cubicBezTo>
                  <a:pt x="1302" y="10973"/>
                  <a:pt x="1219" y="10964"/>
                  <a:pt x="1132" y="10942"/>
                </a:cubicBezTo>
                <a:cubicBezTo>
                  <a:pt x="810" y="10871"/>
                  <a:pt x="536" y="10645"/>
                  <a:pt x="417" y="10335"/>
                </a:cubicBezTo>
                <a:cubicBezTo>
                  <a:pt x="298" y="10049"/>
                  <a:pt x="346" y="9871"/>
                  <a:pt x="334" y="9514"/>
                </a:cubicBezTo>
                <a:lnTo>
                  <a:pt x="1560" y="9514"/>
                </a:lnTo>
                <a:cubicBezTo>
                  <a:pt x="1656" y="9514"/>
                  <a:pt x="1727" y="9442"/>
                  <a:pt x="1727" y="9347"/>
                </a:cubicBezTo>
                <a:cubicBezTo>
                  <a:pt x="1727" y="9264"/>
                  <a:pt x="1656" y="9192"/>
                  <a:pt x="1560" y="9192"/>
                </a:cubicBezTo>
                <a:lnTo>
                  <a:pt x="334" y="9192"/>
                </a:lnTo>
                <a:lnTo>
                  <a:pt x="334" y="8002"/>
                </a:lnTo>
                <a:close/>
                <a:moveTo>
                  <a:pt x="882" y="1"/>
                </a:moveTo>
                <a:cubicBezTo>
                  <a:pt x="715" y="1"/>
                  <a:pt x="596" y="143"/>
                  <a:pt x="596" y="286"/>
                </a:cubicBezTo>
                <a:lnTo>
                  <a:pt x="596" y="572"/>
                </a:lnTo>
                <a:cubicBezTo>
                  <a:pt x="596" y="655"/>
                  <a:pt x="667" y="739"/>
                  <a:pt x="763" y="739"/>
                </a:cubicBezTo>
                <a:cubicBezTo>
                  <a:pt x="846" y="739"/>
                  <a:pt x="929" y="655"/>
                  <a:pt x="929" y="572"/>
                </a:cubicBezTo>
                <a:lnTo>
                  <a:pt x="929" y="382"/>
                </a:lnTo>
                <a:lnTo>
                  <a:pt x="1882" y="977"/>
                </a:lnTo>
                <a:lnTo>
                  <a:pt x="1882" y="1953"/>
                </a:lnTo>
                <a:lnTo>
                  <a:pt x="929" y="1358"/>
                </a:lnTo>
                <a:lnTo>
                  <a:pt x="929" y="1239"/>
                </a:lnTo>
                <a:cubicBezTo>
                  <a:pt x="929" y="1155"/>
                  <a:pt x="846" y="1072"/>
                  <a:pt x="763" y="1072"/>
                </a:cubicBezTo>
                <a:cubicBezTo>
                  <a:pt x="667" y="1072"/>
                  <a:pt x="596" y="1155"/>
                  <a:pt x="596" y="1239"/>
                </a:cubicBezTo>
                <a:lnTo>
                  <a:pt x="596" y="4025"/>
                </a:lnTo>
                <a:lnTo>
                  <a:pt x="191" y="4025"/>
                </a:lnTo>
                <a:cubicBezTo>
                  <a:pt x="108" y="4025"/>
                  <a:pt x="24" y="4096"/>
                  <a:pt x="24" y="4192"/>
                </a:cubicBezTo>
                <a:lnTo>
                  <a:pt x="24" y="5716"/>
                </a:lnTo>
                <a:cubicBezTo>
                  <a:pt x="24" y="5811"/>
                  <a:pt x="108" y="5882"/>
                  <a:pt x="191" y="5882"/>
                </a:cubicBezTo>
                <a:cubicBezTo>
                  <a:pt x="286" y="5882"/>
                  <a:pt x="358" y="5811"/>
                  <a:pt x="358" y="5716"/>
                </a:cubicBezTo>
                <a:lnTo>
                  <a:pt x="358" y="4370"/>
                </a:lnTo>
                <a:lnTo>
                  <a:pt x="596" y="4370"/>
                </a:lnTo>
                <a:lnTo>
                  <a:pt x="596" y="6728"/>
                </a:lnTo>
                <a:cubicBezTo>
                  <a:pt x="513" y="6751"/>
                  <a:pt x="429" y="6775"/>
                  <a:pt x="358" y="6823"/>
                </a:cubicBezTo>
                <a:lnTo>
                  <a:pt x="358" y="6418"/>
                </a:lnTo>
                <a:cubicBezTo>
                  <a:pt x="358" y="6335"/>
                  <a:pt x="286" y="6251"/>
                  <a:pt x="191" y="6251"/>
                </a:cubicBezTo>
                <a:cubicBezTo>
                  <a:pt x="108" y="6251"/>
                  <a:pt x="24" y="6335"/>
                  <a:pt x="24" y="6418"/>
                </a:cubicBezTo>
                <a:lnTo>
                  <a:pt x="24" y="9371"/>
                </a:lnTo>
                <a:lnTo>
                  <a:pt x="24" y="9633"/>
                </a:lnTo>
                <a:cubicBezTo>
                  <a:pt x="48" y="9859"/>
                  <a:pt x="1" y="10061"/>
                  <a:pt x="84" y="10347"/>
                </a:cubicBezTo>
                <a:cubicBezTo>
                  <a:pt x="276" y="10971"/>
                  <a:pt x="839" y="11321"/>
                  <a:pt x="1415" y="11321"/>
                </a:cubicBezTo>
                <a:cubicBezTo>
                  <a:pt x="1696" y="11321"/>
                  <a:pt x="1981" y="11237"/>
                  <a:pt x="2227" y="11061"/>
                </a:cubicBezTo>
                <a:lnTo>
                  <a:pt x="2275" y="11026"/>
                </a:lnTo>
                <a:cubicBezTo>
                  <a:pt x="2465" y="10883"/>
                  <a:pt x="2620" y="10692"/>
                  <a:pt x="2703" y="10466"/>
                </a:cubicBezTo>
                <a:cubicBezTo>
                  <a:pt x="2799" y="10145"/>
                  <a:pt x="2775" y="9966"/>
                  <a:pt x="2775" y="9347"/>
                </a:cubicBezTo>
                <a:lnTo>
                  <a:pt x="2775" y="4203"/>
                </a:lnTo>
                <a:cubicBezTo>
                  <a:pt x="2775" y="4108"/>
                  <a:pt x="2691" y="4037"/>
                  <a:pt x="2608" y="4037"/>
                </a:cubicBezTo>
                <a:lnTo>
                  <a:pt x="2203" y="4037"/>
                </a:lnTo>
                <a:lnTo>
                  <a:pt x="2203" y="882"/>
                </a:lnTo>
                <a:cubicBezTo>
                  <a:pt x="2203" y="822"/>
                  <a:pt x="2168" y="763"/>
                  <a:pt x="2132" y="739"/>
                </a:cubicBezTo>
                <a:lnTo>
                  <a:pt x="1025" y="48"/>
                </a:lnTo>
                <a:cubicBezTo>
                  <a:pt x="989" y="24"/>
                  <a:pt x="917" y="1"/>
                  <a:pt x="882" y="1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168" name="Google Shape;13178;p60"/>
          <p:cNvGrpSpPr/>
          <p:nvPr/>
        </p:nvGrpSpPr>
        <p:grpSpPr>
          <a:xfrm>
            <a:off x="6205543" y="4507586"/>
            <a:ext cx="388183" cy="444730"/>
            <a:chOff x="859262" y="3353920"/>
            <a:chExt cx="306759" cy="351445"/>
          </a:xfrm>
          <a:solidFill>
            <a:srgbClr val="0D4D98"/>
          </a:solidFill>
        </p:grpSpPr>
        <p:sp>
          <p:nvSpPr>
            <p:cNvPr id="1169" name="Google Shape;13179;p60"/>
            <p:cNvSpPr/>
            <p:nvPr/>
          </p:nvSpPr>
          <p:spPr>
            <a:xfrm>
              <a:off x="859262" y="3415718"/>
              <a:ext cx="132563" cy="205937"/>
            </a:xfrm>
            <a:custGeom>
              <a:avLst/>
              <a:gdLst/>
              <a:ahLst/>
              <a:cxnLst/>
              <a:rect l="l" t="t" r="r" b="b"/>
              <a:pathLst>
                <a:path w="4168" h="6475" extrusionOk="0">
                  <a:moveTo>
                    <a:pt x="1444" y="0"/>
                  </a:moveTo>
                  <a:cubicBezTo>
                    <a:pt x="1418" y="0"/>
                    <a:pt x="1392" y="7"/>
                    <a:pt x="1369" y="22"/>
                  </a:cubicBezTo>
                  <a:lnTo>
                    <a:pt x="262" y="665"/>
                  </a:lnTo>
                  <a:cubicBezTo>
                    <a:pt x="0" y="808"/>
                    <a:pt x="0" y="1200"/>
                    <a:pt x="262" y="1367"/>
                  </a:cubicBezTo>
                  <a:lnTo>
                    <a:pt x="1143" y="1867"/>
                  </a:lnTo>
                  <a:lnTo>
                    <a:pt x="429" y="2284"/>
                  </a:lnTo>
                  <a:cubicBezTo>
                    <a:pt x="83" y="2474"/>
                    <a:pt x="83" y="2974"/>
                    <a:pt x="429" y="3165"/>
                  </a:cubicBezTo>
                  <a:lnTo>
                    <a:pt x="1167" y="3594"/>
                  </a:lnTo>
                  <a:lnTo>
                    <a:pt x="417" y="4022"/>
                  </a:lnTo>
                  <a:cubicBezTo>
                    <a:pt x="71" y="4225"/>
                    <a:pt x="71" y="4713"/>
                    <a:pt x="417" y="4903"/>
                  </a:cubicBezTo>
                  <a:lnTo>
                    <a:pt x="1155" y="5332"/>
                  </a:lnTo>
                  <a:lnTo>
                    <a:pt x="917" y="5463"/>
                  </a:lnTo>
                  <a:cubicBezTo>
                    <a:pt x="774" y="5558"/>
                    <a:pt x="833" y="5784"/>
                    <a:pt x="1012" y="5784"/>
                  </a:cubicBezTo>
                  <a:cubicBezTo>
                    <a:pt x="1084" y="5784"/>
                    <a:pt x="1095" y="5749"/>
                    <a:pt x="1488" y="5522"/>
                  </a:cubicBezTo>
                  <a:lnTo>
                    <a:pt x="3119" y="6463"/>
                  </a:lnTo>
                  <a:cubicBezTo>
                    <a:pt x="3155" y="6475"/>
                    <a:pt x="3179" y="6475"/>
                    <a:pt x="3191" y="6475"/>
                  </a:cubicBezTo>
                  <a:cubicBezTo>
                    <a:pt x="3250" y="6475"/>
                    <a:pt x="3310" y="6451"/>
                    <a:pt x="3346" y="6392"/>
                  </a:cubicBezTo>
                  <a:cubicBezTo>
                    <a:pt x="3393" y="6320"/>
                    <a:pt x="3358" y="6213"/>
                    <a:pt x="3286" y="6165"/>
                  </a:cubicBezTo>
                  <a:cubicBezTo>
                    <a:pt x="2643" y="5796"/>
                    <a:pt x="1226" y="4987"/>
                    <a:pt x="560" y="4618"/>
                  </a:cubicBezTo>
                  <a:cubicBezTo>
                    <a:pt x="441" y="4546"/>
                    <a:pt x="441" y="4368"/>
                    <a:pt x="560" y="4308"/>
                  </a:cubicBezTo>
                  <a:lnTo>
                    <a:pt x="1476" y="3772"/>
                  </a:lnTo>
                  <a:cubicBezTo>
                    <a:pt x="1498" y="3782"/>
                    <a:pt x="1520" y="3786"/>
                    <a:pt x="1541" y="3786"/>
                  </a:cubicBezTo>
                  <a:cubicBezTo>
                    <a:pt x="1627" y="3786"/>
                    <a:pt x="1705" y="3717"/>
                    <a:pt x="1715" y="3641"/>
                  </a:cubicBezTo>
                  <a:cubicBezTo>
                    <a:pt x="1715" y="3582"/>
                    <a:pt x="1691" y="3522"/>
                    <a:pt x="1631" y="3486"/>
                  </a:cubicBezTo>
                  <a:lnTo>
                    <a:pt x="1476" y="3403"/>
                  </a:lnTo>
                  <a:lnTo>
                    <a:pt x="560" y="2879"/>
                  </a:lnTo>
                  <a:cubicBezTo>
                    <a:pt x="441" y="2808"/>
                    <a:pt x="441" y="2629"/>
                    <a:pt x="560" y="2570"/>
                  </a:cubicBezTo>
                  <a:lnTo>
                    <a:pt x="1441" y="2058"/>
                  </a:lnTo>
                  <a:lnTo>
                    <a:pt x="3870" y="3439"/>
                  </a:lnTo>
                  <a:cubicBezTo>
                    <a:pt x="3893" y="3463"/>
                    <a:pt x="3929" y="3463"/>
                    <a:pt x="3941" y="3463"/>
                  </a:cubicBezTo>
                  <a:cubicBezTo>
                    <a:pt x="4001" y="3463"/>
                    <a:pt x="4060" y="3427"/>
                    <a:pt x="4084" y="3367"/>
                  </a:cubicBezTo>
                  <a:cubicBezTo>
                    <a:pt x="4167" y="3296"/>
                    <a:pt x="4132" y="3189"/>
                    <a:pt x="4060" y="3153"/>
                  </a:cubicBezTo>
                  <a:cubicBezTo>
                    <a:pt x="1262" y="1558"/>
                    <a:pt x="3215" y="2653"/>
                    <a:pt x="429" y="1069"/>
                  </a:cubicBezTo>
                  <a:cubicBezTo>
                    <a:pt x="381" y="1034"/>
                    <a:pt x="381" y="962"/>
                    <a:pt x="429" y="950"/>
                  </a:cubicBezTo>
                  <a:lnTo>
                    <a:pt x="1524" y="307"/>
                  </a:lnTo>
                  <a:cubicBezTo>
                    <a:pt x="1607" y="260"/>
                    <a:pt x="1631" y="153"/>
                    <a:pt x="1584" y="81"/>
                  </a:cubicBezTo>
                  <a:cubicBezTo>
                    <a:pt x="1559" y="32"/>
                    <a:pt x="1501" y="0"/>
                    <a:pt x="144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70" name="Google Shape;13180;p60"/>
            <p:cNvSpPr/>
            <p:nvPr/>
          </p:nvSpPr>
          <p:spPr>
            <a:xfrm>
              <a:off x="916415" y="3353920"/>
              <a:ext cx="178013" cy="62147"/>
            </a:xfrm>
            <a:custGeom>
              <a:avLst/>
              <a:gdLst/>
              <a:ahLst/>
              <a:cxnLst/>
              <a:rect l="l" t="t" r="r" b="b"/>
              <a:pathLst>
                <a:path w="5597" h="1954" extrusionOk="0">
                  <a:moveTo>
                    <a:pt x="3061" y="0"/>
                  </a:moveTo>
                  <a:cubicBezTo>
                    <a:pt x="2891" y="0"/>
                    <a:pt x="2929" y="33"/>
                    <a:pt x="144" y="1631"/>
                  </a:cubicBezTo>
                  <a:cubicBezTo>
                    <a:pt x="1" y="1727"/>
                    <a:pt x="60" y="1953"/>
                    <a:pt x="239" y="1953"/>
                  </a:cubicBezTo>
                  <a:cubicBezTo>
                    <a:pt x="245" y="1953"/>
                    <a:pt x="249" y="1953"/>
                    <a:pt x="254" y="1953"/>
                  </a:cubicBezTo>
                  <a:cubicBezTo>
                    <a:pt x="317" y="1953"/>
                    <a:pt x="372" y="1901"/>
                    <a:pt x="3049" y="357"/>
                  </a:cubicBezTo>
                  <a:cubicBezTo>
                    <a:pt x="3060" y="350"/>
                    <a:pt x="3067" y="344"/>
                    <a:pt x="3080" y="344"/>
                  </a:cubicBezTo>
                  <a:cubicBezTo>
                    <a:pt x="3151" y="344"/>
                    <a:pt x="3392" y="523"/>
                    <a:pt x="5347" y="1631"/>
                  </a:cubicBezTo>
                  <a:cubicBezTo>
                    <a:pt x="5372" y="1648"/>
                    <a:pt x="5402" y="1656"/>
                    <a:pt x="5431" y="1656"/>
                  </a:cubicBezTo>
                  <a:cubicBezTo>
                    <a:pt x="5485" y="1656"/>
                    <a:pt x="5538" y="1630"/>
                    <a:pt x="5561" y="1584"/>
                  </a:cubicBezTo>
                  <a:cubicBezTo>
                    <a:pt x="5597" y="1488"/>
                    <a:pt x="5561" y="1381"/>
                    <a:pt x="5490" y="1334"/>
                  </a:cubicBezTo>
                  <a:cubicBezTo>
                    <a:pt x="3216" y="48"/>
                    <a:pt x="3263" y="0"/>
                    <a:pt x="3085" y="0"/>
                  </a:cubicBezTo>
                  <a:cubicBezTo>
                    <a:pt x="3076" y="0"/>
                    <a:pt x="3069" y="0"/>
                    <a:pt x="30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71" name="Google Shape;13181;p60"/>
            <p:cNvSpPr/>
            <p:nvPr/>
          </p:nvSpPr>
          <p:spPr>
            <a:xfrm>
              <a:off x="920582" y="3405858"/>
              <a:ext cx="245439" cy="243817"/>
            </a:xfrm>
            <a:custGeom>
              <a:avLst/>
              <a:gdLst/>
              <a:ahLst/>
              <a:cxnLst/>
              <a:rect l="l" t="t" r="r" b="b"/>
              <a:pathLst>
                <a:path w="7717" h="7666" extrusionOk="0">
                  <a:moveTo>
                    <a:pt x="6359" y="844"/>
                  </a:moveTo>
                  <a:lnTo>
                    <a:pt x="6359" y="1808"/>
                  </a:lnTo>
                  <a:lnTo>
                    <a:pt x="5359" y="1332"/>
                  </a:lnTo>
                  <a:lnTo>
                    <a:pt x="6359" y="844"/>
                  </a:lnTo>
                  <a:close/>
                  <a:moveTo>
                    <a:pt x="5820" y="0"/>
                  </a:moveTo>
                  <a:cubicBezTo>
                    <a:pt x="5762" y="0"/>
                    <a:pt x="5701" y="33"/>
                    <a:pt x="5668" y="82"/>
                  </a:cubicBezTo>
                  <a:cubicBezTo>
                    <a:pt x="5621" y="153"/>
                    <a:pt x="5656" y="260"/>
                    <a:pt x="5728" y="308"/>
                  </a:cubicBezTo>
                  <a:lnTo>
                    <a:pt x="6144" y="546"/>
                  </a:lnTo>
                  <a:lnTo>
                    <a:pt x="4882" y="1153"/>
                  </a:lnTo>
                  <a:cubicBezTo>
                    <a:pt x="4823" y="1177"/>
                    <a:pt x="4799" y="1237"/>
                    <a:pt x="4799" y="1296"/>
                  </a:cubicBezTo>
                  <a:cubicBezTo>
                    <a:pt x="4799" y="1356"/>
                    <a:pt x="4823" y="1415"/>
                    <a:pt x="4882" y="1451"/>
                  </a:cubicBezTo>
                  <a:lnTo>
                    <a:pt x="6144" y="2058"/>
                  </a:lnTo>
                  <a:cubicBezTo>
                    <a:pt x="5656" y="2344"/>
                    <a:pt x="3204" y="3737"/>
                    <a:pt x="2954" y="3892"/>
                  </a:cubicBezTo>
                  <a:cubicBezTo>
                    <a:pt x="2942" y="3898"/>
                    <a:pt x="2930" y="3901"/>
                    <a:pt x="2916" y="3901"/>
                  </a:cubicBezTo>
                  <a:cubicBezTo>
                    <a:pt x="2903" y="3901"/>
                    <a:pt x="2888" y="3898"/>
                    <a:pt x="2870" y="3892"/>
                  </a:cubicBezTo>
                  <a:lnTo>
                    <a:pt x="2668" y="3773"/>
                  </a:lnTo>
                  <a:cubicBezTo>
                    <a:pt x="2645" y="3758"/>
                    <a:pt x="2619" y="3751"/>
                    <a:pt x="2593" y="3751"/>
                  </a:cubicBezTo>
                  <a:cubicBezTo>
                    <a:pt x="2535" y="3751"/>
                    <a:pt x="2474" y="3783"/>
                    <a:pt x="2442" y="3832"/>
                  </a:cubicBezTo>
                  <a:cubicBezTo>
                    <a:pt x="2394" y="3904"/>
                    <a:pt x="2430" y="4011"/>
                    <a:pt x="2501" y="4058"/>
                  </a:cubicBezTo>
                  <a:lnTo>
                    <a:pt x="2715" y="4177"/>
                  </a:lnTo>
                  <a:cubicBezTo>
                    <a:pt x="2775" y="4201"/>
                    <a:pt x="2846" y="4237"/>
                    <a:pt x="2906" y="4237"/>
                  </a:cubicBezTo>
                  <a:cubicBezTo>
                    <a:pt x="2977" y="4237"/>
                    <a:pt x="3037" y="4213"/>
                    <a:pt x="3096" y="4177"/>
                  </a:cubicBezTo>
                  <a:lnTo>
                    <a:pt x="6299" y="2344"/>
                  </a:lnTo>
                  <a:lnTo>
                    <a:pt x="7180" y="2844"/>
                  </a:lnTo>
                  <a:cubicBezTo>
                    <a:pt x="7299" y="2927"/>
                    <a:pt x="7299" y="3106"/>
                    <a:pt x="7180" y="3165"/>
                  </a:cubicBezTo>
                  <a:cubicBezTo>
                    <a:pt x="4823" y="4499"/>
                    <a:pt x="5823" y="3939"/>
                    <a:pt x="2989" y="5559"/>
                  </a:cubicBezTo>
                  <a:cubicBezTo>
                    <a:pt x="2960" y="5570"/>
                    <a:pt x="2930" y="5576"/>
                    <a:pt x="2900" y="5576"/>
                  </a:cubicBezTo>
                  <a:cubicBezTo>
                    <a:pt x="2870" y="5576"/>
                    <a:pt x="2840" y="5570"/>
                    <a:pt x="2811" y="5559"/>
                  </a:cubicBezTo>
                  <a:lnTo>
                    <a:pt x="275" y="4094"/>
                  </a:lnTo>
                  <a:cubicBezTo>
                    <a:pt x="249" y="4083"/>
                    <a:pt x="222" y="4078"/>
                    <a:pt x="196" y="4078"/>
                  </a:cubicBezTo>
                  <a:cubicBezTo>
                    <a:pt x="137" y="4078"/>
                    <a:pt x="81" y="4104"/>
                    <a:pt x="48" y="4154"/>
                  </a:cubicBezTo>
                  <a:cubicBezTo>
                    <a:pt x="1" y="4237"/>
                    <a:pt x="37" y="4332"/>
                    <a:pt x="108" y="4380"/>
                  </a:cubicBezTo>
                  <a:lnTo>
                    <a:pt x="2656" y="5844"/>
                  </a:lnTo>
                  <a:cubicBezTo>
                    <a:pt x="2727" y="5880"/>
                    <a:pt x="2811" y="5916"/>
                    <a:pt x="2906" y="5916"/>
                  </a:cubicBezTo>
                  <a:cubicBezTo>
                    <a:pt x="2989" y="5916"/>
                    <a:pt x="3085" y="5880"/>
                    <a:pt x="3156" y="5844"/>
                  </a:cubicBezTo>
                  <a:lnTo>
                    <a:pt x="6264" y="4070"/>
                  </a:lnTo>
                  <a:lnTo>
                    <a:pt x="7192" y="4606"/>
                  </a:lnTo>
                  <a:cubicBezTo>
                    <a:pt x="7311" y="4678"/>
                    <a:pt x="7311" y="4856"/>
                    <a:pt x="7192" y="4916"/>
                  </a:cubicBezTo>
                  <a:cubicBezTo>
                    <a:pt x="7097" y="4963"/>
                    <a:pt x="7121" y="4963"/>
                    <a:pt x="3013" y="7309"/>
                  </a:cubicBezTo>
                  <a:cubicBezTo>
                    <a:pt x="2983" y="7327"/>
                    <a:pt x="2954" y="7336"/>
                    <a:pt x="2924" y="7336"/>
                  </a:cubicBezTo>
                  <a:cubicBezTo>
                    <a:pt x="2894" y="7336"/>
                    <a:pt x="2864" y="7327"/>
                    <a:pt x="2835" y="7309"/>
                  </a:cubicBezTo>
                  <a:lnTo>
                    <a:pt x="1942" y="6797"/>
                  </a:lnTo>
                  <a:cubicBezTo>
                    <a:pt x="1913" y="6780"/>
                    <a:pt x="1883" y="6773"/>
                    <a:pt x="1854" y="6773"/>
                  </a:cubicBezTo>
                  <a:cubicBezTo>
                    <a:pt x="1798" y="6773"/>
                    <a:pt x="1747" y="6802"/>
                    <a:pt x="1715" y="6856"/>
                  </a:cubicBezTo>
                  <a:cubicBezTo>
                    <a:pt x="1668" y="6928"/>
                    <a:pt x="1703" y="7035"/>
                    <a:pt x="1775" y="7071"/>
                  </a:cubicBezTo>
                  <a:lnTo>
                    <a:pt x="2668" y="7595"/>
                  </a:lnTo>
                  <a:cubicBezTo>
                    <a:pt x="2739" y="7642"/>
                    <a:pt x="2835" y="7666"/>
                    <a:pt x="2918" y="7666"/>
                  </a:cubicBezTo>
                  <a:cubicBezTo>
                    <a:pt x="3013" y="7666"/>
                    <a:pt x="3096" y="7642"/>
                    <a:pt x="3168" y="7595"/>
                  </a:cubicBezTo>
                  <a:lnTo>
                    <a:pt x="6287" y="5821"/>
                  </a:lnTo>
                  <a:lnTo>
                    <a:pt x="7204" y="6356"/>
                  </a:lnTo>
                  <a:cubicBezTo>
                    <a:pt x="7323" y="6440"/>
                    <a:pt x="7323" y="6618"/>
                    <a:pt x="7204" y="6678"/>
                  </a:cubicBezTo>
                  <a:lnTo>
                    <a:pt x="6430" y="7118"/>
                  </a:lnTo>
                  <a:cubicBezTo>
                    <a:pt x="6287" y="7214"/>
                    <a:pt x="6347" y="7428"/>
                    <a:pt x="6502" y="7428"/>
                  </a:cubicBezTo>
                  <a:cubicBezTo>
                    <a:pt x="6585" y="7428"/>
                    <a:pt x="6549" y="7416"/>
                    <a:pt x="7359" y="6975"/>
                  </a:cubicBezTo>
                  <a:cubicBezTo>
                    <a:pt x="7716" y="6761"/>
                    <a:pt x="7716" y="6273"/>
                    <a:pt x="7383" y="6082"/>
                  </a:cubicBezTo>
                  <a:lnTo>
                    <a:pt x="6621" y="5642"/>
                  </a:lnTo>
                  <a:lnTo>
                    <a:pt x="7371" y="5213"/>
                  </a:lnTo>
                  <a:cubicBezTo>
                    <a:pt x="7538" y="5130"/>
                    <a:pt x="7621" y="4963"/>
                    <a:pt x="7621" y="4773"/>
                  </a:cubicBezTo>
                  <a:cubicBezTo>
                    <a:pt x="7621" y="4594"/>
                    <a:pt x="7538" y="4427"/>
                    <a:pt x="7371" y="4320"/>
                  </a:cubicBezTo>
                  <a:lnTo>
                    <a:pt x="6609" y="3892"/>
                  </a:lnTo>
                  <a:lnTo>
                    <a:pt x="7359" y="3463"/>
                  </a:lnTo>
                  <a:cubicBezTo>
                    <a:pt x="7514" y="3368"/>
                    <a:pt x="7609" y="3201"/>
                    <a:pt x="7609" y="3011"/>
                  </a:cubicBezTo>
                  <a:cubicBezTo>
                    <a:pt x="7609" y="2832"/>
                    <a:pt x="7514" y="2665"/>
                    <a:pt x="7359" y="2570"/>
                  </a:cubicBezTo>
                  <a:lnTo>
                    <a:pt x="6668" y="2165"/>
                  </a:lnTo>
                  <a:cubicBezTo>
                    <a:pt x="6668" y="427"/>
                    <a:pt x="6680" y="510"/>
                    <a:pt x="6621" y="451"/>
                  </a:cubicBezTo>
                  <a:cubicBezTo>
                    <a:pt x="6597" y="403"/>
                    <a:pt x="6609" y="439"/>
                    <a:pt x="5894" y="22"/>
                  </a:cubicBezTo>
                  <a:cubicBezTo>
                    <a:pt x="5872" y="7"/>
                    <a:pt x="5846" y="0"/>
                    <a:pt x="582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72" name="Google Shape;13182;p60"/>
            <p:cNvSpPr/>
            <p:nvPr/>
          </p:nvSpPr>
          <p:spPr>
            <a:xfrm>
              <a:off x="986100" y="3642074"/>
              <a:ext cx="129923" cy="63292"/>
            </a:xfrm>
            <a:custGeom>
              <a:avLst/>
              <a:gdLst/>
              <a:ahLst/>
              <a:cxnLst/>
              <a:rect l="l" t="t" r="r" b="b"/>
              <a:pathLst>
                <a:path w="4085" h="1990" extrusionOk="0">
                  <a:moveTo>
                    <a:pt x="3892" y="0"/>
                  </a:moveTo>
                  <a:cubicBezTo>
                    <a:pt x="3864" y="0"/>
                    <a:pt x="3835" y="8"/>
                    <a:pt x="3811" y="25"/>
                  </a:cubicBezTo>
                  <a:lnTo>
                    <a:pt x="965" y="1644"/>
                  </a:lnTo>
                  <a:cubicBezTo>
                    <a:pt x="935" y="1656"/>
                    <a:pt x="906" y="1662"/>
                    <a:pt x="876" y="1662"/>
                  </a:cubicBezTo>
                  <a:cubicBezTo>
                    <a:pt x="846" y="1662"/>
                    <a:pt x="816" y="1656"/>
                    <a:pt x="786" y="1644"/>
                  </a:cubicBezTo>
                  <a:lnTo>
                    <a:pt x="263" y="1346"/>
                  </a:lnTo>
                  <a:cubicBezTo>
                    <a:pt x="240" y="1331"/>
                    <a:pt x="214" y="1325"/>
                    <a:pt x="188" y="1325"/>
                  </a:cubicBezTo>
                  <a:cubicBezTo>
                    <a:pt x="130" y="1325"/>
                    <a:pt x="69" y="1357"/>
                    <a:pt x="36" y="1406"/>
                  </a:cubicBezTo>
                  <a:cubicBezTo>
                    <a:pt x="1" y="1477"/>
                    <a:pt x="24" y="1584"/>
                    <a:pt x="96" y="1632"/>
                  </a:cubicBezTo>
                  <a:cubicBezTo>
                    <a:pt x="572" y="1882"/>
                    <a:pt x="655" y="1989"/>
                    <a:pt x="870" y="1989"/>
                  </a:cubicBezTo>
                  <a:cubicBezTo>
                    <a:pt x="1108" y="1989"/>
                    <a:pt x="965" y="1989"/>
                    <a:pt x="3965" y="287"/>
                  </a:cubicBezTo>
                  <a:cubicBezTo>
                    <a:pt x="4061" y="263"/>
                    <a:pt x="4084" y="156"/>
                    <a:pt x="4025" y="84"/>
                  </a:cubicBezTo>
                  <a:cubicBezTo>
                    <a:pt x="4001" y="29"/>
                    <a:pt x="3947" y="0"/>
                    <a:pt x="389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73" name="Google Shape;13183;p60"/>
            <p:cNvSpPr/>
            <p:nvPr/>
          </p:nvSpPr>
          <p:spPr>
            <a:xfrm>
              <a:off x="862283" y="3599678"/>
              <a:ext cx="118696" cy="84156"/>
            </a:xfrm>
            <a:custGeom>
              <a:avLst/>
              <a:gdLst/>
              <a:ahLst/>
              <a:cxnLst/>
              <a:rect l="l" t="t" r="r" b="b"/>
              <a:pathLst>
                <a:path w="3732" h="2646" extrusionOk="0">
                  <a:moveTo>
                    <a:pt x="366" y="1"/>
                  </a:moveTo>
                  <a:cubicBezTo>
                    <a:pt x="332" y="1"/>
                    <a:pt x="299" y="9"/>
                    <a:pt x="274" y="24"/>
                  </a:cubicBezTo>
                  <a:cubicBezTo>
                    <a:pt x="0" y="250"/>
                    <a:pt x="36" y="679"/>
                    <a:pt x="346" y="858"/>
                  </a:cubicBezTo>
                  <a:cubicBezTo>
                    <a:pt x="3352" y="2574"/>
                    <a:pt x="3447" y="2644"/>
                    <a:pt x="3517" y="2644"/>
                  </a:cubicBezTo>
                  <a:cubicBezTo>
                    <a:pt x="3523" y="2644"/>
                    <a:pt x="3529" y="2644"/>
                    <a:pt x="3536" y="2644"/>
                  </a:cubicBezTo>
                  <a:cubicBezTo>
                    <a:pt x="3544" y="2645"/>
                    <a:pt x="3550" y="2645"/>
                    <a:pt x="3557" y="2645"/>
                  </a:cubicBezTo>
                  <a:cubicBezTo>
                    <a:pt x="3685" y="2645"/>
                    <a:pt x="3732" y="2436"/>
                    <a:pt x="3596" y="2346"/>
                  </a:cubicBezTo>
                  <a:lnTo>
                    <a:pt x="500" y="584"/>
                  </a:lnTo>
                  <a:cubicBezTo>
                    <a:pt x="381" y="524"/>
                    <a:pt x="381" y="358"/>
                    <a:pt x="465" y="286"/>
                  </a:cubicBezTo>
                  <a:cubicBezTo>
                    <a:pt x="536" y="227"/>
                    <a:pt x="536" y="119"/>
                    <a:pt x="500" y="60"/>
                  </a:cubicBezTo>
                  <a:cubicBezTo>
                    <a:pt x="465" y="18"/>
                    <a:pt x="414" y="1"/>
                    <a:pt x="36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174" name="Google Shape;13184;p60"/>
          <p:cNvSpPr/>
          <p:nvPr/>
        </p:nvSpPr>
        <p:spPr>
          <a:xfrm>
            <a:off x="6967000" y="4521748"/>
            <a:ext cx="365203" cy="427103"/>
          </a:xfrm>
          <a:custGeom>
            <a:avLst/>
            <a:gdLst/>
            <a:ahLst/>
            <a:cxnLst/>
            <a:rect l="l" t="t" r="r" b="b"/>
            <a:pathLst>
              <a:path w="9074" h="10612" extrusionOk="0">
                <a:moveTo>
                  <a:pt x="1215" y="396"/>
                </a:moveTo>
                <a:lnTo>
                  <a:pt x="1370" y="682"/>
                </a:lnTo>
                <a:cubicBezTo>
                  <a:pt x="1323" y="706"/>
                  <a:pt x="1269" y="718"/>
                  <a:pt x="1217" y="718"/>
                </a:cubicBezTo>
                <a:cubicBezTo>
                  <a:pt x="1165" y="718"/>
                  <a:pt x="1114" y="706"/>
                  <a:pt x="1073" y="682"/>
                </a:cubicBezTo>
                <a:lnTo>
                  <a:pt x="1215" y="396"/>
                </a:lnTo>
                <a:close/>
                <a:moveTo>
                  <a:pt x="2870" y="396"/>
                </a:moveTo>
                <a:lnTo>
                  <a:pt x="3013" y="682"/>
                </a:lnTo>
                <a:cubicBezTo>
                  <a:pt x="2972" y="706"/>
                  <a:pt x="2921" y="718"/>
                  <a:pt x="2869" y="718"/>
                </a:cubicBezTo>
                <a:cubicBezTo>
                  <a:pt x="2817" y="718"/>
                  <a:pt x="2763" y="706"/>
                  <a:pt x="2716" y="682"/>
                </a:cubicBezTo>
                <a:lnTo>
                  <a:pt x="2870" y="396"/>
                </a:lnTo>
                <a:close/>
                <a:moveTo>
                  <a:pt x="4525" y="420"/>
                </a:moveTo>
                <a:lnTo>
                  <a:pt x="4668" y="694"/>
                </a:lnTo>
                <a:cubicBezTo>
                  <a:pt x="4627" y="718"/>
                  <a:pt x="4576" y="730"/>
                  <a:pt x="4524" y="730"/>
                </a:cubicBezTo>
                <a:cubicBezTo>
                  <a:pt x="4472" y="730"/>
                  <a:pt x="4418" y="718"/>
                  <a:pt x="4371" y="694"/>
                </a:cubicBezTo>
                <a:lnTo>
                  <a:pt x="4525" y="420"/>
                </a:lnTo>
                <a:close/>
                <a:moveTo>
                  <a:pt x="6180" y="420"/>
                </a:moveTo>
                <a:lnTo>
                  <a:pt x="6323" y="694"/>
                </a:lnTo>
                <a:cubicBezTo>
                  <a:pt x="6282" y="718"/>
                  <a:pt x="6231" y="730"/>
                  <a:pt x="6179" y="730"/>
                </a:cubicBezTo>
                <a:cubicBezTo>
                  <a:pt x="6127" y="730"/>
                  <a:pt x="6073" y="718"/>
                  <a:pt x="6026" y="694"/>
                </a:cubicBezTo>
                <a:lnTo>
                  <a:pt x="6180" y="420"/>
                </a:lnTo>
                <a:close/>
                <a:moveTo>
                  <a:pt x="7823" y="420"/>
                </a:moveTo>
                <a:lnTo>
                  <a:pt x="7978" y="694"/>
                </a:lnTo>
                <a:cubicBezTo>
                  <a:pt x="7931" y="718"/>
                  <a:pt x="7877" y="730"/>
                  <a:pt x="7825" y="730"/>
                </a:cubicBezTo>
                <a:cubicBezTo>
                  <a:pt x="7773" y="730"/>
                  <a:pt x="7722" y="718"/>
                  <a:pt x="7681" y="694"/>
                </a:cubicBezTo>
                <a:lnTo>
                  <a:pt x="7823" y="420"/>
                </a:lnTo>
                <a:close/>
                <a:moveTo>
                  <a:pt x="1501" y="980"/>
                </a:moveTo>
                <a:lnTo>
                  <a:pt x="1775" y="1480"/>
                </a:lnTo>
                <a:lnTo>
                  <a:pt x="620" y="1480"/>
                </a:lnTo>
                <a:lnTo>
                  <a:pt x="906" y="980"/>
                </a:lnTo>
                <a:cubicBezTo>
                  <a:pt x="1001" y="1027"/>
                  <a:pt x="1096" y="1051"/>
                  <a:pt x="1204" y="1051"/>
                </a:cubicBezTo>
                <a:cubicBezTo>
                  <a:pt x="1311" y="1051"/>
                  <a:pt x="1406" y="1027"/>
                  <a:pt x="1501" y="980"/>
                </a:cubicBezTo>
                <a:close/>
                <a:moveTo>
                  <a:pt x="3168" y="980"/>
                </a:moveTo>
                <a:lnTo>
                  <a:pt x="3442" y="1480"/>
                </a:lnTo>
                <a:lnTo>
                  <a:pt x="2287" y="1480"/>
                </a:lnTo>
                <a:lnTo>
                  <a:pt x="2573" y="980"/>
                </a:lnTo>
                <a:cubicBezTo>
                  <a:pt x="2668" y="1027"/>
                  <a:pt x="2763" y="1051"/>
                  <a:pt x="2870" y="1051"/>
                </a:cubicBezTo>
                <a:cubicBezTo>
                  <a:pt x="2978" y="1051"/>
                  <a:pt x="3073" y="1027"/>
                  <a:pt x="3168" y="980"/>
                </a:cubicBezTo>
                <a:close/>
                <a:moveTo>
                  <a:pt x="4823" y="992"/>
                </a:moveTo>
                <a:lnTo>
                  <a:pt x="5085" y="1504"/>
                </a:lnTo>
                <a:lnTo>
                  <a:pt x="3942" y="1504"/>
                </a:lnTo>
                <a:lnTo>
                  <a:pt x="4228" y="992"/>
                </a:lnTo>
                <a:cubicBezTo>
                  <a:pt x="4311" y="1039"/>
                  <a:pt x="4418" y="1075"/>
                  <a:pt x="4525" y="1075"/>
                </a:cubicBezTo>
                <a:cubicBezTo>
                  <a:pt x="4633" y="1075"/>
                  <a:pt x="4728" y="1039"/>
                  <a:pt x="4823" y="992"/>
                </a:cubicBezTo>
                <a:close/>
                <a:moveTo>
                  <a:pt x="6478" y="992"/>
                </a:moveTo>
                <a:lnTo>
                  <a:pt x="6740" y="1504"/>
                </a:lnTo>
                <a:lnTo>
                  <a:pt x="5597" y="1504"/>
                </a:lnTo>
                <a:lnTo>
                  <a:pt x="5883" y="992"/>
                </a:lnTo>
                <a:cubicBezTo>
                  <a:pt x="5966" y="1039"/>
                  <a:pt x="6073" y="1075"/>
                  <a:pt x="6180" y="1075"/>
                </a:cubicBezTo>
                <a:cubicBezTo>
                  <a:pt x="6276" y="1075"/>
                  <a:pt x="6383" y="1039"/>
                  <a:pt x="6478" y="992"/>
                </a:cubicBezTo>
                <a:close/>
                <a:moveTo>
                  <a:pt x="8121" y="992"/>
                </a:moveTo>
                <a:lnTo>
                  <a:pt x="8395" y="1504"/>
                </a:lnTo>
                <a:lnTo>
                  <a:pt x="7252" y="1504"/>
                </a:lnTo>
                <a:lnTo>
                  <a:pt x="7526" y="992"/>
                </a:lnTo>
                <a:cubicBezTo>
                  <a:pt x="7621" y="1039"/>
                  <a:pt x="7728" y="1075"/>
                  <a:pt x="7823" y="1075"/>
                </a:cubicBezTo>
                <a:cubicBezTo>
                  <a:pt x="7931" y="1075"/>
                  <a:pt x="8038" y="1039"/>
                  <a:pt x="8121" y="992"/>
                </a:cubicBezTo>
                <a:close/>
                <a:moveTo>
                  <a:pt x="1061" y="1801"/>
                </a:moveTo>
                <a:lnTo>
                  <a:pt x="1061" y="3575"/>
                </a:lnTo>
                <a:lnTo>
                  <a:pt x="549" y="3575"/>
                </a:lnTo>
                <a:lnTo>
                  <a:pt x="549" y="1801"/>
                </a:lnTo>
                <a:close/>
                <a:moveTo>
                  <a:pt x="1894" y="1801"/>
                </a:moveTo>
                <a:lnTo>
                  <a:pt x="1894" y="3575"/>
                </a:lnTo>
                <a:lnTo>
                  <a:pt x="1382" y="3575"/>
                </a:lnTo>
                <a:lnTo>
                  <a:pt x="1382" y="1801"/>
                </a:lnTo>
                <a:close/>
                <a:moveTo>
                  <a:pt x="2704" y="1801"/>
                </a:moveTo>
                <a:lnTo>
                  <a:pt x="2704" y="3575"/>
                </a:lnTo>
                <a:lnTo>
                  <a:pt x="2204" y="3575"/>
                </a:lnTo>
                <a:lnTo>
                  <a:pt x="2204" y="1801"/>
                </a:lnTo>
                <a:close/>
                <a:moveTo>
                  <a:pt x="3037" y="1801"/>
                </a:moveTo>
                <a:lnTo>
                  <a:pt x="3537" y="1813"/>
                </a:lnTo>
                <a:lnTo>
                  <a:pt x="3537" y="3575"/>
                </a:lnTo>
                <a:lnTo>
                  <a:pt x="3037" y="3575"/>
                </a:lnTo>
                <a:lnTo>
                  <a:pt x="3037" y="1801"/>
                </a:lnTo>
                <a:close/>
                <a:moveTo>
                  <a:pt x="4359" y="1813"/>
                </a:moveTo>
                <a:lnTo>
                  <a:pt x="4359" y="3575"/>
                </a:lnTo>
                <a:lnTo>
                  <a:pt x="3859" y="3575"/>
                </a:lnTo>
                <a:lnTo>
                  <a:pt x="3859" y="1813"/>
                </a:lnTo>
                <a:close/>
                <a:moveTo>
                  <a:pt x="5192" y="1813"/>
                </a:moveTo>
                <a:lnTo>
                  <a:pt x="5192" y="3575"/>
                </a:lnTo>
                <a:lnTo>
                  <a:pt x="4692" y="3575"/>
                </a:lnTo>
                <a:lnTo>
                  <a:pt x="4692" y="1813"/>
                </a:lnTo>
                <a:close/>
                <a:moveTo>
                  <a:pt x="6026" y="1813"/>
                </a:moveTo>
                <a:lnTo>
                  <a:pt x="6026" y="3575"/>
                </a:lnTo>
                <a:lnTo>
                  <a:pt x="5525" y="3575"/>
                </a:lnTo>
                <a:lnTo>
                  <a:pt x="5525" y="1813"/>
                </a:lnTo>
                <a:close/>
                <a:moveTo>
                  <a:pt x="6847" y="1813"/>
                </a:moveTo>
                <a:lnTo>
                  <a:pt x="6847" y="3575"/>
                </a:lnTo>
                <a:lnTo>
                  <a:pt x="6335" y="3575"/>
                </a:lnTo>
                <a:lnTo>
                  <a:pt x="6335" y="1813"/>
                </a:lnTo>
                <a:close/>
                <a:moveTo>
                  <a:pt x="7681" y="1813"/>
                </a:moveTo>
                <a:lnTo>
                  <a:pt x="7681" y="3575"/>
                </a:lnTo>
                <a:lnTo>
                  <a:pt x="7169" y="3575"/>
                </a:lnTo>
                <a:lnTo>
                  <a:pt x="7169" y="1813"/>
                </a:lnTo>
                <a:close/>
                <a:moveTo>
                  <a:pt x="8502" y="1813"/>
                </a:moveTo>
                <a:lnTo>
                  <a:pt x="8502" y="3575"/>
                </a:lnTo>
                <a:lnTo>
                  <a:pt x="7990" y="3575"/>
                </a:lnTo>
                <a:lnTo>
                  <a:pt x="7990" y="1813"/>
                </a:lnTo>
                <a:close/>
                <a:moveTo>
                  <a:pt x="1221" y="1"/>
                </a:moveTo>
                <a:cubicBezTo>
                  <a:pt x="1132" y="1"/>
                  <a:pt x="1043" y="45"/>
                  <a:pt x="1001" y="134"/>
                </a:cubicBezTo>
                <a:lnTo>
                  <a:pt x="322" y="1385"/>
                </a:lnTo>
                <a:cubicBezTo>
                  <a:pt x="263" y="1504"/>
                  <a:pt x="227" y="1647"/>
                  <a:pt x="227" y="1789"/>
                </a:cubicBezTo>
                <a:lnTo>
                  <a:pt x="227" y="3599"/>
                </a:lnTo>
                <a:cubicBezTo>
                  <a:pt x="84" y="3659"/>
                  <a:pt x="1" y="3814"/>
                  <a:pt x="1" y="3956"/>
                </a:cubicBezTo>
                <a:lnTo>
                  <a:pt x="1" y="4921"/>
                </a:lnTo>
                <a:cubicBezTo>
                  <a:pt x="1" y="5016"/>
                  <a:pt x="72" y="5087"/>
                  <a:pt x="168" y="5087"/>
                </a:cubicBezTo>
                <a:cubicBezTo>
                  <a:pt x="251" y="5087"/>
                  <a:pt x="322" y="5016"/>
                  <a:pt x="322" y="4921"/>
                </a:cubicBezTo>
                <a:lnTo>
                  <a:pt x="322" y="3956"/>
                </a:lnTo>
                <a:cubicBezTo>
                  <a:pt x="322" y="3909"/>
                  <a:pt x="370" y="3873"/>
                  <a:pt x="418" y="3873"/>
                </a:cubicBezTo>
                <a:lnTo>
                  <a:pt x="8657" y="3873"/>
                </a:lnTo>
                <a:cubicBezTo>
                  <a:pt x="8704" y="3873"/>
                  <a:pt x="8740" y="3897"/>
                  <a:pt x="8752" y="3944"/>
                </a:cubicBezTo>
                <a:lnTo>
                  <a:pt x="8752" y="6552"/>
                </a:lnTo>
                <a:lnTo>
                  <a:pt x="6180" y="6552"/>
                </a:lnTo>
                <a:cubicBezTo>
                  <a:pt x="6085" y="6552"/>
                  <a:pt x="6014" y="6623"/>
                  <a:pt x="6014" y="6707"/>
                </a:cubicBezTo>
                <a:cubicBezTo>
                  <a:pt x="6014" y="6802"/>
                  <a:pt x="6085" y="6873"/>
                  <a:pt x="6180" y="6873"/>
                </a:cubicBezTo>
                <a:lnTo>
                  <a:pt x="8752" y="6873"/>
                </a:lnTo>
                <a:lnTo>
                  <a:pt x="8752" y="7707"/>
                </a:lnTo>
                <a:lnTo>
                  <a:pt x="3918" y="7707"/>
                </a:lnTo>
                <a:cubicBezTo>
                  <a:pt x="3823" y="7707"/>
                  <a:pt x="3751" y="7778"/>
                  <a:pt x="3751" y="7874"/>
                </a:cubicBezTo>
                <a:cubicBezTo>
                  <a:pt x="3751" y="7957"/>
                  <a:pt x="3823" y="8040"/>
                  <a:pt x="3918" y="8040"/>
                </a:cubicBezTo>
                <a:lnTo>
                  <a:pt x="8752" y="8040"/>
                </a:lnTo>
                <a:lnTo>
                  <a:pt x="8752" y="8671"/>
                </a:lnTo>
                <a:lnTo>
                  <a:pt x="8752" y="9767"/>
                </a:lnTo>
                <a:cubicBezTo>
                  <a:pt x="8752" y="10064"/>
                  <a:pt x="8478" y="10302"/>
                  <a:pt x="8169" y="10302"/>
                </a:cubicBezTo>
                <a:lnTo>
                  <a:pt x="918" y="10302"/>
                </a:lnTo>
                <a:cubicBezTo>
                  <a:pt x="596" y="10302"/>
                  <a:pt x="346" y="10064"/>
                  <a:pt x="346" y="9767"/>
                </a:cubicBezTo>
                <a:lnTo>
                  <a:pt x="346" y="8040"/>
                </a:lnTo>
                <a:lnTo>
                  <a:pt x="3287" y="8040"/>
                </a:lnTo>
                <a:cubicBezTo>
                  <a:pt x="3382" y="8040"/>
                  <a:pt x="3454" y="7957"/>
                  <a:pt x="3454" y="7874"/>
                </a:cubicBezTo>
                <a:cubicBezTo>
                  <a:pt x="3454" y="7778"/>
                  <a:pt x="3382" y="7707"/>
                  <a:pt x="3287" y="7707"/>
                </a:cubicBezTo>
                <a:lnTo>
                  <a:pt x="346" y="7707"/>
                </a:lnTo>
                <a:lnTo>
                  <a:pt x="346" y="6873"/>
                </a:lnTo>
                <a:lnTo>
                  <a:pt x="5549" y="6873"/>
                </a:lnTo>
                <a:cubicBezTo>
                  <a:pt x="5645" y="6873"/>
                  <a:pt x="5716" y="6802"/>
                  <a:pt x="5716" y="6707"/>
                </a:cubicBezTo>
                <a:cubicBezTo>
                  <a:pt x="5716" y="6623"/>
                  <a:pt x="5645" y="6552"/>
                  <a:pt x="5549" y="6552"/>
                </a:cubicBezTo>
                <a:lnTo>
                  <a:pt x="346" y="6552"/>
                </a:lnTo>
                <a:lnTo>
                  <a:pt x="346" y="5552"/>
                </a:lnTo>
                <a:cubicBezTo>
                  <a:pt x="346" y="5457"/>
                  <a:pt x="263" y="5385"/>
                  <a:pt x="180" y="5385"/>
                </a:cubicBezTo>
                <a:cubicBezTo>
                  <a:pt x="84" y="5385"/>
                  <a:pt x="13" y="5457"/>
                  <a:pt x="13" y="5552"/>
                </a:cubicBezTo>
                <a:lnTo>
                  <a:pt x="13" y="9743"/>
                </a:lnTo>
                <a:cubicBezTo>
                  <a:pt x="13" y="10219"/>
                  <a:pt x="418" y="10612"/>
                  <a:pt x="918" y="10612"/>
                </a:cubicBezTo>
                <a:lnTo>
                  <a:pt x="8169" y="10612"/>
                </a:lnTo>
                <a:cubicBezTo>
                  <a:pt x="8681" y="10612"/>
                  <a:pt x="9074" y="10219"/>
                  <a:pt x="9074" y="9743"/>
                </a:cubicBezTo>
                <a:cubicBezTo>
                  <a:pt x="9062" y="9707"/>
                  <a:pt x="9062" y="4075"/>
                  <a:pt x="9062" y="3956"/>
                </a:cubicBezTo>
                <a:cubicBezTo>
                  <a:pt x="9050" y="3790"/>
                  <a:pt x="8954" y="3659"/>
                  <a:pt x="8824" y="3599"/>
                </a:cubicBezTo>
                <a:lnTo>
                  <a:pt x="8824" y="1813"/>
                </a:lnTo>
                <a:cubicBezTo>
                  <a:pt x="8824" y="1682"/>
                  <a:pt x="8800" y="1528"/>
                  <a:pt x="8716" y="1408"/>
                </a:cubicBezTo>
                <a:lnTo>
                  <a:pt x="8050" y="146"/>
                </a:lnTo>
                <a:cubicBezTo>
                  <a:pt x="7997" y="64"/>
                  <a:pt x="7913" y="23"/>
                  <a:pt x="7831" y="23"/>
                </a:cubicBezTo>
                <a:cubicBezTo>
                  <a:pt x="7746" y="23"/>
                  <a:pt x="7663" y="67"/>
                  <a:pt x="7621" y="158"/>
                </a:cubicBezTo>
                <a:lnTo>
                  <a:pt x="7335" y="694"/>
                </a:lnTo>
                <a:lnTo>
                  <a:pt x="7014" y="1313"/>
                </a:lnTo>
                <a:lnTo>
                  <a:pt x="6395" y="146"/>
                </a:lnTo>
                <a:cubicBezTo>
                  <a:pt x="6350" y="68"/>
                  <a:pt x="6273" y="31"/>
                  <a:pt x="6194" y="31"/>
                </a:cubicBezTo>
                <a:cubicBezTo>
                  <a:pt x="6106" y="31"/>
                  <a:pt x="6016" y="77"/>
                  <a:pt x="5966" y="158"/>
                </a:cubicBezTo>
                <a:lnTo>
                  <a:pt x="5680" y="694"/>
                </a:lnTo>
                <a:lnTo>
                  <a:pt x="5359" y="1313"/>
                </a:lnTo>
                <a:cubicBezTo>
                  <a:pt x="5287" y="1158"/>
                  <a:pt x="4752" y="146"/>
                  <a:pt x="4752" y="146"/>
                </a:cubicBezTo>
                <a:cubicBezTo>
                  <a:pt x="4696" y="70"/>
                  <a:pt x="4609" y="26"/>
                  <a:pt x="4524" y="26"/>
                </a:cubicBezTo>
                <a:cubicBezTo>
                  <a:pt x="4463" y="26"/>
                  <a:pt x="4403" y="49"/>
                  <a:pt x="4359" y="99"/>
                </a:cubicBezTo>
                <a:cubicBezTo>
                  <a:pt x="4335" y="134"/>
                  <a:pt x="4347" y="99"/>
                  <a:pt x="4037" y="682"/>
                </a:cubicBezTo>
                <a:lnTo>
                  <a:pt x="3716" y="1289"/>
                </a:lnTo>
                <a:lnTo>
                  <a:pt x="3394" y="682"/>
                </a:lnTo>
                <a:cubicBezTo>
                  <a:pt x="3097" y="134"/>
                  <a:pt x="3109" y="146"/>
                  <a:pt x="3085" y="99"/>
                </a:cubicBezTo>
                <a:cubicBezTo>
                  <a:pt x="3030" y="39"/>
                  <a:pt x="2956" y="9"/>
                  <a:pt x="2883" y="9"/>
                </a:cubicBezTo>
                <a:cubicBezTo>
                  <a:pt x="2797" y="9"/>
                  <a:pt x="2713" y="51"/>
                  <a:pt x="2668" y="134"/>
                </a:cubicBezTo>
                <a:cubicBezTo>
                  <a:pt x="2668" y="134"/>
                  <a:pt x="2668" y="134"/>
                  <a:pt x="2668" y="134"/>
                </a:cubicBezTo>
                <a:lnTo>
                  <a:pt x="2668" y="134"/>
                </a:lnTo>
                <a:cubicBezTo>
                  <a:pt x="2668" y="134"/>
                  <a:pt x="2635" y="191"/>
                  <a:pt x="2049" y="1277"/>
                </a:cubicBezTo>
                <a:lnTo>
                  <a:pt x="1727" y="670"/>
                </a:lnTo>
                <a:lnTo>
                  <a:pt x="1442" y="134"/>
                </a:lnTo>
                <a:cubicBezTo>
                  <a:pt x="1400" y="45"/>
                  <a:pt x="1311" y="1"/>
                  <a:pt x="1221" y="1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175" name="Google Shape;13185;p60"/>
          <p:cNvGrpSpPr/>
          <p:nvPr/>
        </p:nvGrpSpPr>
        <p:grpSpPr>
          <a:xfrm>
            <a:off x="9961418" y="5249339"/>
            <a:ext cx="461514" cy="373815"/>
            <a:chOff x="3967437" y="3837102"/>
            <a:chExt cx="364708" cy="295405"/>
          </a:xfrm>
          <a:solidFill>
            <a:srgbClr val="0D4D98"/>
          </a:solidFill>
        </p:grpSpPr>
        <p:sp>
          <p:nvSpPr>
            <p:cNvPr id="1176" name="Google Shape;13186;p60"/>
            <p:cNvSpPr/>
            <p:nvPr/>
          </p:nvSpPr>
          <p:spPr>
            <a:xfrm>
              <a:off x="4178750" y="3868334"/>
              <a:ext cx="153396" cy="264172"/>
            </a:xfrm>
            <a:custGeom>
              <a:avLst/>
              <a:gdLst/>
              <a:ahLst/>
              <a:cxnLst/>
              <a:rect l="l" t="t" r="r" b="b"/>
              <a:pathLst>
                <a:path w="4823" h="8306" extrusionOk="0">
                  <a:moveTo>
                    <a:pt x="4273" y="1"/>
                  </a:moveTo>
                  <a:cubicBezTo>
                    <a:pt x="4217" y="1"/>
                    <a:pt x="4158" y="32"/>
                    <a:pt x="4120" y="78"/>
                  </a:cubicBezTo>
                  <a:cubicBezTo>
                    <a:pt x="4060" y="150"/>
                    <a:pt x="4096" y="257"/>
                    <a:pt x="4167" y="316"/>
                  </a:cubicBezTo>
                  <a:cubicBezTo>
                    <a:pt x="4370" y="471"/>
                    <a:pt x="4489" y="685"/>
                    <a:pt x="4489" y="947"/>
                  </a:cubicBezTo>
                  <a:lnTo>
                    <a:pt x="4489" y="7210"/>
                  </a:lnTo>
                  <a:cubicBezTo>
                    <a:pt x="4489" y="7627"/>
                    <a:pt x="4156" y="7984"/>
                    <a:pt x="3715" y="7984"/>
                  </a:cubicBezTo>
                  <a:lnTo>
                    <a:pt x="167" y="7984"/>
                  </a:lnTo>
                  <a:cubicBezTo>
                    <a:pt x="72" y="7984"/>
                    <a:pt x="0" y="8055"/>
                    <a:pt x="0" y="8151"/>
                  </a:cubicBezTo>
                  <a:cubicBezTo>
                    <a:pt x="0" y="8234"/>
                    <a:pt x="72" y="8305"/>
                    <a:pt x="167" y="8305"/>
                  </a:cubicBezTo>
                  <a:lnTo>
                    <a:pt x="3715" y="8305"/>
                  </a:lnTo>
                  <a:cubicBezTo>
                    <a:pt x="4334" y="8305"/>
                    <a:pt x="4822" y="7817"/>
                    <a:pt x="4822" y="7210"/>
                  </a:cubicBezTo>
                  <a:lnTo>
                    <a:pt x="4822" y="947"/>
                  </a:lnTo>
                  <a:cubicBezTo>
                    <a:pt x="4822" y="590"/>
                    <a:pt x="4644" y="245"/>
                    <a:pt x="4358" y="31"/>
                  </a:cubicBezTo>
                  <a:cubicBezTo>
                    <a:pt x="4333" y="10"/>
                    <a:pt x="4303" y="1"/>
                    <a:pt x="427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77" name="Google Shape;13187;p60"/>
            <p:cNvSpPr/>
            <p:nvPr/>
          </p:nvSpPr>
          <p:spPr>
            <a:xfrm>
              <a:off x="3969346" y="3937447"/>
              <a:ext cx="198431" cy="194678"/>
            </a:xfrm>
            <a:custGeom>
              <a:avLst/>
              <a:gdLst/>
              <a:ahLst/>
              <a:cxnLst/>
              <a:rect l="l" t="t" r="r" b="b"/>
              <a:pathLst>
                <a:path w="6239" h="6121" extrusionOk="0">
                  <a:moveTo>
                    <a:pt x="167" y="1"/>
                  </a:moveTo>
                  <a:cubicBezTo>
                    <a:pt x="83" y="1"/>
                    <a:pt x="0" y="72"/>
                    <a:pt x="0" y="167"/>
                  </a:cubicBezTo>
                  <a:lnTo>
                    <a:pt x="0" y="5025"/>
                  </a:lnTo>
                  <a:cubicBezTo>
                    <a:pt x="0" y="5632"/>
                    <a:pt x="488" y="6121"/>
                    <a:pt x="1107" y="6121"/>
                  </a:cubicBezTo>
                  <a:lnTo>
                    <a:pt x="6060" y="6121"/>
                  </a:lnTo>
                  <a:cubicBezTo>
                    <a:pt x="6144" y="6121"/>
                    <a:pt x="6227" y="6049"/>
                    <a:pt x="6227" y="5954"/>
                  </a:cubicBezTo>
                  <a:cubicBezTo>
                    <a:pt x="6239" y="5870"/>
                    <a:pt x="6168" y="5799"/>
                    <a:pt x="6060" y="5799"/>
                  </a:cubicBezTo>
                  <a:lnTo>
                    <a:pt x="1107" y="5799"/>
                  </a:lnTo>
                  <a:cubicBezTo>
                    <a:pt x="691" y="5799"/>
                    <a:pt x="333" y="5454"/>
                    <a:pt x="333" y="5025"/>
                  </a:cubicBezTo>
                  <a:lnTo>
                    <a:pt x="333" y="167"/>
                  </a:lnTo>
                  <a:cubicBezTo>
                    <a:pt x="333" y="72"/>
                    <a:pt x="262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78" name="Google Shape;13188;p60"/>
            <p:cNvSpPr/>
            <p:nvPr/>
          </p:nvSpPr>
          <p:spPr>
            <a:xfrm>
              <a:off x="3967437" y="3837102"/>
              <a:ext cx="331376" cy="89786"/>
            </a:xfrm>
            <a:custGeom>
              <a:avLst/>
              <a:gdLst/>
              <a:ahLst/>
              <a:cxnLst/>
              <a:rect l="l" t="t" r="r" b="b"/>
              <a:pathLst>
                <a:path w="10419" h="2823" extrusionOk="0">
                  <a:moveTo>
                    <a:pt x="2739" y="334"/>
                  </a:moveTo>
                  <a:cubicBezTo>
                    <a:pt x="2822" y="334"/>
                    <a:pt x="2894" y="393"/>
                    <a:pt x="2894" y="477"/>
                  </a:cubicBezTo>
                  <a:lnTo>
                    <a:pt x="2894" y="1453"/>
                  </a:lnTo>
                  <a:cubicBezTo>
                    <a:pt x="2894" y="1525"/>
                    <a:pt x="2834" y="1596"/>
                    <a:pt x="2739" y="1596"/>
                  </a:cubicBezTo>
                  <a:cubicBezTo>
                    <a:pt x="2668" y="1596"/>
                    <a:pt x="2596" y="1536"/>
                    <a:pt x="2596" y="1453"/>
                  </a:cubicBezTo>
                  <a:lnTo>
                    <a:pt x="2596" y="477"/>
                  </a:lnTo>
                  <a:cubicBezTo>
                    <a:pt x="2596" y="405"/>
                    <a:pt x="2656" y="334"/>
                    <a:pt x="2739" y="334"/>
                  </a:cubicBezTo>
                  <a:close/>
                  <a:moveTo>
                    <a:pt x="4751" y="334"/>
                  </a:moveTo>
                  <a:cubicBezTo>
                    <a:pt x="4823" y="334"/>
                    <a:pt x="4906" y="393"/>
                    <a:pt x="4906" y="477"/>
                  </a:cubicBezTo>
                  <a:lnTo>
                    <a:pt x="4906" y="1453"/>
                  </a:lnTo>
                  <a:cubicBezTo>
                    <a:pt x="4906" y="1525"/>
                    <a:pt x="4846" y="1596"/>
                    <a:pt x="4751" y="1596"/>
                  </a:cubicBezTo>
                  <a:cubicBezTo>
                    <a:pt x="4680" y="1596"/>
                    <a:pt x="4608" y="1536"/>
                    <a:pt x="4608" y="1453"/>
                  </a:cubicBezTo>
                  <a:lnTo>
                    <a:pt x="4608" y="477"/>
                  </a:lnTo>
                  <a:cubicBezTo>
                    <a:pt x="4608" y="405"/>
                    <a:pt x="4668" y="334"/>
                    <a:pt x="4751" y="334"/>
                  </a:cubicBezTo>
                  <a:close/>
                  <a:moveTo>
                    <a:pt x="6763" y="334"/>
                  </a:moveTo>
                  <a:cubicBezTo>
                    <a:pt x="6835" y="334"/>
                    <a:pt x="6906" y="393"/>
                    <a:pt x="6906" y="477"/>
                  </a:cubicBezTo>
                  <a:lnTo>
                    <a:pt x="6906" y="1453"/>
                  </a:lnTo>
                  <a:cubicBezTo>
                    <a:pt x="6906" y="1525"/>
                    <a:pt x="6847" y="1596"/>
                    <a:pt x="6763" y="1596"/>
                  </a:cubicBezTo>
                  <a:cubicBezTo>
                    <a:pt x="6692" y="1596"/>
                    <a:pt x="6609" y="1536"/>
                    <a:pt x="6609" y="1453"/>
                  </a:cubicBezTo>
                  <a:lnTo>
                    <a:pt x="6609" y="477"/>
                  </a:lnTo>
                  <a:cubicBezTo>
                    <a:pt x="6609" y="405"/>
                    <a:pt x="6668" y="334"/>
                    <a:pt x="6763" y="334"/>
                  </a:cubicBezTo>
                  <a:close/>
                  <a:moveTo>
                    <a:pt x="8775" y="334"/>
                  </a:moveTo>
                  <a:cubicBezTo>
                    <a:pt x="8847" y="334"/>
                    <a:pt x="8918" y="393"/>
                    <a:pt x="8918" y="477"/>
                  </a:cubicBezTo>
                  <a:lnTo>
                    <a:pt x="8918" y="1453"/>
                  </a:lnTo>
                  <a:cubicBezTo>
                    <a:pt x="8918" y="1525"/>
                    <a:pt x="8859" y="1596"/>
                    <a:pt x="8775" y="1596"/>
                  </a:cubicBezTo>
                  <a:cubicBezTo>
                    <a:pt x="8692" y="1596"/>
                    <a:pt x="8621" y="1536"/>
                    <a:pt x="8621" y="1453"/>
                  </a:cubicBezTo>
                  <a:lnTo>
                    <a:pt x="8621" y="1155"/>
                  </a:lnTo>
                  <a:lnTo>
                    <a:pt x="8621" y="810"/>
                  </a:lnTo>
                  <a:lnTo>
                    <a:pt x="8621" y="477"/>
                  </a:lnTo>
                  <a:cubicBezTo>
                    <a:pt x="8621" y="405"/>
                    <a:pt x="8680" y="334"/>
                    <a:pt x="8775" y="334"/>
                  </a:cubicBezTo>
                  <a:close/>
                  <a:moveTo>
                    <a:pt x="2703" y="1"/>
                  </a:moveTo>
                  <a:cubicBezTo>
                    <a:pt x="2429" y="1"/>
                    <a:pt x="2203" y="227"/>
                    <a:pt x="2203" y="501"/>
                  </a:cubicBezTo>
                  <a:lnTo>
                    <a:pt x="2203" y="822"/>
                  </a:lnTo>
                  <a:lnTo>
                    <a:pt x="1108" y="822"/>
                  </a:lnTo>
                  <a:cubicBezTo>
                    <a:pt x="501" y="822"/>
                    <a:pt x="1" y="1310"/>
                    <a:pt x="1" y="1929"/>
                  </a:cubicBezTo>
                  <a:lnTo>
                    <a:pt x="1" y="2656"/>
                  </a:lnTo>
                  <a:cubicBezTo>
                    <a:pt x="1" y="2739"/>
                    <a:pt x="84" y="2822"/>
                    <a:pt x="167" y="2822"/>
                  </a:cubicBezTo>
                  <a:cubicBezTo>
                    <a:pt x="262" y="2822"/>
                    <a:pt x="334" y="2739"/>
                    <a:pt x="334" y="2656"/>
                  </a:cubicBezTo>
                  <a:lnTo>
                    <a:pt x="334" y="1929"/>
                  </a:lnTo>
                  <a:cubicBezTo>
                    <a:pt x="334" y="1513"/>
                    <a:pt x="679" y="1144"/>
                    <a:pt x="1108" y="1144"/>
                  </a:cubicBezTo>
                  <a:lnTo>
                    <a:pt x="2203" y="1144"/>
                  </a:lnTo>
                  <a:lnTo>
                    <a:pt x="2203" y="1441"/>
                  </a:lnTo>
                  <a:cubicBezTo>
                    <a:pt x="2203" y="1715"/>
                    <a:pt x="2429" y="1941"/>
                    <a:pt x="2703" y="1941"/>
                  </a:cubicBezTo>
                  <a:cubicBezTo>
                    <a:pt x="2965" y="1941"/>
                    <a:pt x="3191" y="1715"/>
                    <a:pt x="3191" y="1441"/>
                  </a:cubicBezTo>
                  <a:lnTo>
                    <a:pt x="3191" y="1144"/>
                  </a:lnTo>
                  <a:lnTo>
                    <a:pt x="4227" y="1144"/>
                  </a:lnTo>
                  <a:lnTo>
                    <a:pt x="4227" y="1441"/>
                  </a:lnTo>
                  <a:cubicBezTo>
                    <a:pt x="4227" y="1715"/>
                    <a:pt x="4453" y="1941"/>
                    <a:pt x="4727" y="1941"/>
                  </a:cubicBezTo>
                  <a:cubicBezTo>
                    <a:pt x="4989" y="1941"/>
                    <a:pt x="5215" y="1715"/>
                    <a:pt x="5215" y="1441"/>
                  </a:cubicBezTo>
                  <a:lnTo>
                    <a:pt x="5215" y="1144"/>
                  </a:lnTo>
                  <a:lnTo>
                    <a:pt x="6251" y="1144"/>
                  </a:lnTo>
                  <a:lnTo>
                    <a:pt x="6251" y="1441"/>
                  </a:lnTo>
                  <a:cubicBezTo>
                    <a:pt x="6251" y="1715"/>
                    <a:pt x="6478" y="1941"/>
                    <a:pt x="6751" y="1941"/>
                  </a:cubicBezTo>
                  <a:cubicBezTo>
                    <a:pt x="7013" y="1941"/>
                    <a:pt x="7240" y="1715"/>
                    <a:pt x="7240" y="1441"/>
                  </a:cubicBezTo>
                  <a:lnTo>
                    <a:pt x="7240" y="1144"/>
                  </a:lnTo>
                  <a:lnTo>
                    <a:pt x="8275" y="1144"/>
                  </a:lnTo>
                  <a:lnTo>
                    <a:pt x="8275" y="1441"/>
                  </a:lnTo>
                  <a:cubicBezTo>
                    <a:pt x="8275" y="1715"/>
                    <a:pt x="8502" y="1941"/>
                    <a:pt x="8775" y="1941"/>
                  </a:cubicBezTo>
                  <a:cubicBezTo>
                    <a:pt x="9037" y="1941"/>
                    <a:pt x="9264" y="1715"/>
                    <a:pt x="9264" y="1441"/>
                  </a:cubicBezTo>
                  <a:lnTo>
                    <a:pt x="9264" y="1144"/>
                  </a:lnTo>
                  <a:lnTo>
                    <a:pt x="10264" y="1144"/>
                  </a:lnTo>
                  <a:cubicBezTo>
                    <a:pt x="10347" y="1144"/>
                    <a:pt x="10419" y="1072"/>
                    <a:pt x="10419" y="989"/>
                  </a:cubicBezTo>
                  <a:cubicBezTo>
                    <a:pt x="10419" y="894"/>
                    <a:pt x="10347" y="822"/>
                    <a:pt x="10264" y="822"/>
                  </a:cubicBezTo>
                  <a:lnTo>
                    <a:pt x="9264" y="822"/>
                  </a:lnTo>
                  <a:lnTo>
                    <a:pt x="9264" y="501"/>
                  </a:lnTo>
                  <a:cubicBezTo>
                    <a:pt x="9264" y="227"/>
                    <a:pt x="9037" y="1"/>
                    <a:pt x="8775" y="1"/>
                  </a:cubicBezTo>
                  <a:cubicBezTo>
                    <a:pt x="8502" y="1"/>
                    <a:pt x="8275" y="227"/>
                    <a:pt x="8275" y="501"/>
                  </a:cubicBezTo>
                  <a:lnTo>
                    <a:pt x="8275" y="822"/>
                  </a:lnTo>
                  <a:lnTo>
                    <a:pt x="7240" y="822"/>
                  </a:lnTo>
                  <a:lnTo>
                    <a:pt x="7240" y="501"/>
                  </a:lnTo>
                  <a:cubicBezTo>
                    <a:pt x="7240" y="227"/>
                    <a:pt x="7013" y="1"/>
                    <a:pt x="6751" y="1"/>
                  </a:cubicBezTo>
                  <a:cubicBezTo>
                    <a:pt x="6478" y="1"/>
                    <a:pt x="6251" y="227"/>
                    <a:pt x="6251" y="501"/>
                  </a:cubicBezTo>
                  <a:lnTo>
                    <a:pt x="6251" y="822"/>
                  </a:lnTo>
                  <a:lnTo>
                    <a:pt x="5215" y="822"/>
                  </a:lnTo>
                  <a:lnTo>
                    <a:pt x="5215" y="501"/>
                  </a:lnTo>
                  <a:cubicBezTo>
                    <a:pt x="5215" y="227"/>
                    <a:pt x="4989" y="1"/>
                    <a:pt x="4727" y="1"/>
                  </a:cubicBezTo>
                  <a:cubicBezTo>
                    <a:pt x="4453" y="1"/>
                    <a:pt x="4227" y="227"/>
                    <a:pt x="4227" y="501"/>
                  </a:cubicBezTo>
                  <a:lnTo>
                    <a:pt x="4227" y="822"/>
                  </a:lnTo>
                  <a:lnTo>
                    <a:pt x="3191" y="822"/>
                  </a:lnTo>
                  <a:lnTo>
                    <a:pt x="3191" y="501"/>
                  </a:lnTo>
                  <a:cubicBezTo>
                    <a:pt x="3191" y="227"/>
                    <a:pt x="2965" y="1"/>
                    <a:pt x="270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79" name="Google Shape;13189;p60"/>
            <p:cNvSpPr/>
            <p:nvPr/>
          </p:nvSpPr>
          <p:spPr>
            <a:xfrm>
              <a:off x="3994694" y="3917378"/>
              <a:ext cx="158325" cy="156067"/>
            </a:xfrm>
            <a:custGeom>
              <a:avLst/>
              <a:gdLst/>
              <a:ahLst/>
              <a:cxnLst/>
              <a:rect l="l" t="t" r="r" b="b"/>
              <a:pathLst>
                <a:path w="4978" h="4907" extrusionOk="0">
                  <a:moveTo>
                    <a:pt x="156" y="1"/>
                  </a:moveTo>
                  <a:cubicBezTo>
                    <a:pt x="72" y="1"/>
                    <a:pt x="1" y="72"/>
                    <a:pt x="1" y="155"/>
                  </a:cubicBezTo>
                  <a:lnTo>
                    <a:pt x="1" y="1251"/>
                  </a:lnTo>
                  <a:cubicBezTo>
                    <a:pt x="1" y="2049"/>
                    <a:pt x="656" y="2703"/>
                    <a:pt x="1453" y="2703"/>
                  </a:cubicBezTo>
                  <a:lnTo>
                    <a:pt x="2049" y="2703"/>
                  </a:lnTo>
                  <a:cubicBezTo>
                    <a:pt x="2573" y="2703"/>
                    <a:pt x="2989" y="3120"/>
                    <a:pt x="2989" y="3644"/>
                  </a:cubicBezTo>
                  <a:cubicBezTo>
                    <a:pt x="2989" y="4346"/>
                    <a:pt x="3549" y="4906"/>
                    <a:pt x="4251" y="4906"/>
                  </a:cubicBezTo>
                  <a:lnTo>
                    <a:pt x="4811" y="4906"/>
                  </a:lnTo>
                  <a:cubicBezTo>
                    <a:pt x="4906" y="4906"/>
                    <a:pt x="4978" y="4835"/>
                    <a:pt x="4978" y="4739"/>
                  </a:cubicBezTo>
                  <a:cubicBezTo>
                    <a:pt x="4978" y="4644"/>
                    <a:pt x="4906" y="4561"/>
                    <a:pt x="4799" y="4561"/>
                  </a:cubicBezTo>
                  <a:lnTo>
                    <a:pt x="4239" y="4561"/>
                  </a:lnTo>
                  <a:cubicBezTo>
                    <a:pt x="3716" y="4561"/>
                    <a:pt x="3299" y="4144"/>
                    <a:pt x="3299" y="3632"/>
                  </a:cubicBezTo>
                  <a:cubicBezTo>
                    <a:pt x="3299" y="2930"/>
                    <a:pt x="2739" y="2358"/>
                    <a:pt x="2037" y="2358"/>
                  </a:cubicBezTo>
                  <a:lnTo>
                    <a:pt x="1441" y="2358"/>
                  </a:lnTo>
                  <a:cubicBezTo>
                    <a:pt x="834" y="2358"/>
                    <a:pt x="322" y="1858"/>
                    <a:pt x="322" y="1251"/>
                  </a:cubicBezTo>
                  <a:lnTo>
                    <a:pt x="322" y="155"/>
                  </a:lnTo>
                  <a:cubicBezTo>
                    <a:pt x="322" y="72"/>
                    <a:pt x="251" y="1"/>
                    <a:pt x="15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80" name="Google Shape;13190;p60"/>
            <p:cNvSpPr/>
            <p:nvPr/>
          </p:nvSpPr>
          <p:spPr>
            <a:xfrm>
              <a:off x="4160812" y="3927174"/>
              <a:ext cx="155813" cy="149992"/>
            </a:xfrm>
            <a:custGeom>
              <a:avLst/>
              <a:gdLst/>
              <a:ahLst/>
              <a:cxnLst/>
              <a:rect l="l" t="t" r="r" b="b"/>
              <a:pathLst>
                <a:path w="4899" h="4716" extrusionOk="0">
                  <a:moveTo>
                    <a:pt x="3231" y="645"/>
                  </a:moveTo>
                  <a:lnTo>
                    <a:pt x="4124" y="1538"/>
                  </a:lnTo>
                  <a:lnTo>
                    <a:pt x="3838" y="1812"/>
                  </a:lnTo>
                  <a:lnTo>
                    <a:pt x="2945" y="919"/>
                  </a:lnTo>
                  <a:lnTo>
                    <a:pt x="3231" y="645"/>
                  </a:lnTo>
                  <a:close/>
                  <a:moveTo>
                    <a:pt x="2707" y="1157"/>
                  </a:moveTo>
                  <a:lnTo>
                    <a:pt x="3029" y="1491"/>
                  </a:lnTo>
                  <a:lnTo>
                    <a:pt x="1302" y="3217"/>
                  </a:lnTo>
                  <a:lnTo>
                    <a:pt x="981" y="2884"/>
                  </a:lnTo>
                  <a:lnTo>
                    <a:pt x="2707" y="1157"/>
                  </a:lnTo>
                  <a:close/>
                  <a:moveTo>
                    <a:pt x="814" y="3205"/>
                  </a:moveTo>
                  <a:lnTo>
                    <a:pt x="1564" y="3943"/>
                  </a:lnTo>
                  <a:lnTo>
                    <a:pt x="1064" y="4098"/>
                  </a:lnTo>
                  <a:cubicBezTo>
                    <a:pt x="993" y="3919"/>
                    <a:pt x="862" y="3765"/>
                    <a:pt x="671" y="3693"/>
                  </a:cubicBezTo>
                  <a:lnTo>
                    <a:pt x="814" y="3205"/>
                  </a:lnTo>
                  <a:close/>
                  <a:moveTo>
                    <a:pt x="552" y="4015"/>
                  </a:moveTo>
                  <a:cubicBezTo>
                    <a:pt x="624" y="4050"/>
                    <a:pt x="695" y="4122"/>
                    <a:pt x="731" y="4193"/>
                  </a:cubicBezTo>
                  <a:lnTo>
                    <a:pt x="469" y="4288"/>
                  </a:lnTo>
                  <a:lnTo>
                    <a:pt x="469" y="4288"/>
                  </a:lnTo>
                  <a:lnTo>
                    <a:pt x="552" y="4015"/>
                  </a:lnTo>
                  <a:close/>
                  <a:moveTo>
                    <a:pt x="3648" y="1"/>
                  </a:moveTo>
                  <a:cubicBezTo>
                    <a:pt x="3640" y="1"/>
                    <a:pt x="3632" y="1"/>
                    <a:pt x="3624" y="2"/>
                  </a:cubicBezTo>
                  <a:cubicBezTo>
                    <a:pt x="3148" y="86"/>
                    <a:pt x="3005" y="419"/>
                    <a:pt x="2588" y="788"/>
                  </a:cubicBezTo>
                  <a:cubicBezTo>
                    <a:pt x="2588" y="788"/>
                    <a:pt x="707" y="2669"/>
                    <a:pt x="683" y="2705"/>
                  </a:cubicBezTo>
                  <a:cubicBezTo>
                    <a:pt x="517" y="2812"/>
                    <a:pt x="445" y="3276"/>
                    <a:pt x="40" y="4491"/>
                  </a:cubicBezTo>
                  <a:cubicBezTo>
                    <a:pt x="0" y="4612"/>
                    <a:pt x="79" y="4716"/>
                    <a:pt x="191" y="4716"/>
                  </a:cubicBezTo>
                  <a:cubicBezTo>
                    <a:pt x="212" y="4716"/>
                    <a:pt x="233" y="4712"/>
                    <a:pt x="255" y="4705"/>
                  </a:cubicBezTo>
                  <a:lnTo>
                    <a:pt x="1743" y="4241"/>
                  </a:lnTo>
                  <a:cubicBezTo>
                    <a:pt x="2017" y="4158"/>
                    <a:pt x="2124" y="3979"/>
                    <a:pt x="2231" y="3896"/>
                  </a:cubicBezTo>
                  <a:cubicBezTo>
                    <a:pt x="2291" y="3836"/>
                    <a:pt x="2291" y="3717"/>
                    <a:pt x="2231" y="3657"/>
                  </a:cubicBezTo>
                  <a:cubicBezTo>
                    <a:pt x="2201" y="3628"/>
                    <a:pt x="2157" y="3613"/>
                    <a:pt x="2112" y="3613"/>
                  </a:cubicBezTo>
                  <a:cubicBezTo>
                    <a:pt x="2067" y="3613"/>
                    <a:pt x="2023" y="3628"/>
                    <a:pt x="1993" y="3657"/>
                  </a:cubicBezTo>
                  <a:lnTo>
                    <a:pt x="1874" y="3777"/>
                  </a:lnTo>
                  <a:lnTo>
                    <a:pt x="1541" y="3455"/>
                  </a:lnTo>
                  <a:lnTo>
                    <a:pt x="3267" y="1729"/>
                  </a:lnTo>
                  <a:lnTo>
                    <a:pt x="3600" y="2050"/>
                  </a:lnTo>
                  <a:lnTo>
                    <a:pt x="2469" y="3181"/>
                  </a:lnTo>
                  <a:cubicBezTo>
                    <a:pt x="2362" y="3288"/>
                    <a:pt x="2434" y="3467"/>
                    <a:pt x="2588" y="3467"/>
                  </a:cubicBezTo>
                  <a:cubicBezTo>
                    <a:pt x="2719" y="3467"/>
                    <a:pt x="2672" y="3419"/>
                    <a:pt x="3946" y="2169"/>
                  </a:cubicBezTo>
                  <a:lnTo>
                    <a:pt x="4458" y="1657"/>
                  </a:lnTo>
                  <a:cubicBezTo>
                    <a:pt x="4898" y="1240"/>
                    <a:pt x="4862" y="562"/>
                    <a:pt x="4398" y="193"/>
                  </a:cubicBezTo>
                  <a:cubicBezTo>
                    <a:pt x="4368" y="168"/>
                    <a:pt x="4332" y="156"/>
                    <a:pt x="4296" y="156"/>
                  </a:cubicBezTo>
                  <a:cubicBezTo>
                    <a:pt x="4246" y="156"/>
                    <a:pt x="4195" y="180"/>
                    <a:pt x="4160" y="228"/>
                  </a:cubicBezTo>
                  <a:cubicBezTo>
                    <a:pt x="4100" y="300"/>
                    <a:pt x="4124" y="407"/>
                    <a:pt x="4196" y="467"/>
                  </a:cubicBezTo>
                  <a:cubicBezTo>
                    <a:pt x="4339" y="586"/>
                    <a:pt x="4434" y="764"/>
                    <a:pt x="4434" y="955"/>
                  </a:cubicBezTo>
                  <a:cubicBezTo>
                    <a:pt x="4434" y="1074"/>
                    <a:pt x="4398" y="1181"/>
                    <a:pt x="4339" y="1264"/>
                  </a:cubicBezTo>
                  <a:lnTo>
                    <a:pt x="3481" y="407"/>
                  </a:lnTo>
                  <a:cubicBezTo>
                    <a:pt x="3541" y="371"/>
                    <a:pt x="3612" y="348"/>
                    <a:pt x="3684" y="324"/>
                  </a:cubicBezTo>
                  <a:cubicBezTo>
                    <a:pt x="3779" y="312"/>
                    <a:pt x="3838" y="228"/>
                    <a:pt x="3827" y="133"/>
                  </a:cubicBezTo>
                  <a:cubicBezTo>
                    <a:pt x="3805" y="57"/>
                    <a:pt x="3733" y="1"/>
                    <a:pt x="364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181" name="Google Shape;13191;p60"/>
          <p:cNvSpPr/>
          <p:nvPr/>
        </p:nvSpPr>
        <p:spPr>
          <a:xfrm>
            <a:off x="9477202" y="5151049"/>
            <a:ext cx="98766" cy="447226"/>
          </a:xfrm>
          <a:custGeom>
            <a:avLst/>
            <a:gdLst/>
            <a:ahLst/>
            <a:cxnLst/>
            <a:rect l="l" t="t" r="r" b="b"/>
            <a:pathLst>
              <a:path w="2454" h="11112" extrusionOk="0">
                <a:moveTo>
                  <a:pt x="1215" y="501"/>
                </a:moveTo>
                <a:cubicBezTo>
                  <a:pt x="1429" y="894"/>
                  <a:pt x="1453" y="953"/>
                  <a:pt x="1453" y="965"/>
                </a:cubicBezTo>
                <a:cubicBezTo>
                  <a:pt x="1382" y="1013"/>
                  <a:pt x="1286" y="1025"/>
                  <a:pt x="1203" y="1025"/>
                </a:cubicBezTo>
                <a:cubicBezTo>
                  <a:pt x="1108" y="1025"/>
                  <a:pt x="1024" y="1013"/>
                  <a:pt x="941" y="965"/>
                </a:cubicBezTo>
                <a:lnTo>
                  <a:pt x="1215" y="501"/>
                </a:lnTo>
                <a:close/>
                <a:moveTo>
                  <a:pt x="1620" y="1275"/>
                </a:moveTo>
                <a:lnTo>
                  <a:pt x="2001" y="2013"/>
                </a:lnTo>
                <a:lnTo>
                  <a:pt x="429" y="2013"/>
                </a:lnTo>
                <a:lnTo>
                  <a:pt x="810" y="1275"/>
                </a:lnTo>
                <a:cubicBezTo>
                  <a:pt x="929" y="1334"/>
                  <a:pt x="1084" y="1382"/>
                  <a:pt x="1215" y="1382"/>
                </a:cubicBezTo>
                <a:cubicBezTo>
                  <a:pt x="1346" y="1382"/>
                  <a:pt x="1501" y="1358"/>
                  <a:pt x="1620" y="1275"/>
                </a:cubicBezTo>
                <a:close/>
                <a:moveTo>
                  <a:pt x="2108" y="9109"/>
                </a:moveTo>
                <a:lnTo>
                  <a:pt x="2108" y="9752"/>
                </a:lnTo>
                <a:lnTo>
                  <a:pt x="322" y="9752"/>
                </a:lnTo>
                <a:lnTo>
                  <a:pt x="322" y="9109"/>
                </a:lnTo>
                <a:close/>
                <a:moveTo>
                  <a:pt x="1215" y="1"/>
                </a:moveTo>
                <a:cubicBezTo>
                  <a:pt x="1155" y="1"/>
                  <a:pt x="1096" y="25"/>
                  <a:pt x="1072" y="84"/>
                </a:cubicBezTo>
                <a:lnTo>
                  <a:pt x="608" y="965"/>
                </a:lnTo>
                <a:lnTo>
                  <a:pt x="120" y="1894"/>
                </a:lnTo>
                <a:cubicBezTo>
                  <a:pt x="36" y="2037"/>
                  <a:pt x="0" y="2215"/>
                  <a:pt x="0" y="2382"/>
                </a:cubicBezTo>
                <a:lnTo>
                  <a:pt x="0" y="5359"/>
                </a:lnTo>
                <a:cubicBezTo>
                  <a:pt x="0" y="5442"/>
                  <a:pt x="72" y="5525"/>
                  <a:pt x="155" y="5525"/>
                </a:cubicBezTo>
                <a:cubicBezTo>
                  <a:pt x="250" y="5525"/>
                  <a:pt x="322" y="5442"/>
                  <a:pt x="322" y="5359"/>
                </a:cubicBezTo>
                <a:lnTo>
                  <a:pt x="322" y="2346"/>
                </a:lnTo>
                <a:lnTo>
                  <a:pt x="1048" y="2346"/>
                </a:lnTo>
                <a:lnTo>
                  <a:pt x="1048" y="8776"/>
                </a:lnTo>
                <a:lnTo>
                  <a:pt x="322" y="8776"/>
                </a:lnTo>
                <a:lnTo>
                  <a:pt x="322" y="6002"/>
                </a:lnTo>
                <a:cubicBezTo>
                  <a:pt x="322" y="5906"/>
                  <a:pt x="250" y="5835"/>
                  <a:pt x="155" y="5835"/>
                </a:cubicBezTo>
                <a:cubicBezTo>
                  <a:pt x="72" y="5835"/>
                  <a:pt x="0" y="5906"/>
                  <a:pt x="0" y="6002"/>
                </a:cubicBezTo>
                <a:lnTo>
                  <a:pt x="0" y="9895"/>
                </a:lnTo>
                <a:cubicBezTo>
                  <a:pt x="0" y="10121"/>
                  <a:pt x="60" y="10323"/>
                  <a:pt x="179" y="10526"/>
                </a:cubicBezTo>
                <a:cubicBezTo>
                  <a:pt x="203" y="10562"/>
                  <a:pt x="262" y="10597"/>
                  <a:pt x="322" y="10597"/>
                </a:cubicBezTo>
                <a:cubicBezTo>
                  <a:pt x="453" y="10597"/>
                  <a:pt x="536" y="10466"/>
                  <a:pt x="477" y="10347"/>
                </a:cubicBezTo>
                <a:cubicBezTo>
                  <a:pt x="417" y="10252"/>
                  <a:pt x="381" y="10145"/>
                  <a:pt x="370" y="10050"/>
                </a:cubicBezTo>
                <a:lnTo>
                  <a:pt x="2108" y="10050"/>
                </a:lnTo>
                <a:cubicBezTo>
                  <a:pt x="2025" y="10443"/>
                  <a:pt x="1679" y="10764"/>
                  <a:pt x="1251" y="10776"/>
                </a:cubicBezTo>
                <a:cubicBezTo>
                  <a:pt x="1108" y="10776"/>
                  <a:pt x="989" y="10764"/>
                  <a:pt x="893" y="10704"/>
                </a:cubicBezTo>
                <a:cubicBezTo>
                  <a:pt x="869" y="10695"/>
                  <a:pt x="844" y="10691"/>
                  <a:pt x="822" y="10691"/>
                </a:cubicBezTo>
                <a:cubicBezTo>
                  <a:pt x="757" y="10691"/>
                  <a:pt x="702" y="10726"/>
                  <a:pt x="667" y="10788"/>
                </a:cubicBezTo>
                <a:cubicBezTo>
                  <a:pt x="631" y="10883"/>
                  <a:pt x="667" y="10966"/>
                  <a:pt x="751" y="11014"/>
                </a:cubicBezTo>
                <a:cubicBezTo>
                  <a:pt x="907" y="11081"/>
                  <a:pt x="1067" y="11111"/>
                  <a:pt x="1222" y="11111"/>
                </a:cubicBezTo>
                <a:cubicBezTo>
                  <a:pt x="1872" y="11111"/>
                  <a:pt x="2453" y="10577"/>
                  <a:pt x="2453" y="9895"/>
                </a:cubicBezTo>
                <a:lnTo>
                  <a:pt x="2453" y="9895"/>
                </a:lnTo>
                <a:cubicBezTo>
                  <a:pt x="2453" y="9895"/>
                  <a:pt x="2453" y="9895"/>
                  <a:pt x="2453" y="9895"/>
                </a:cubicBezTo>
                <a:cubicBezTo>
                  <a:pt x="2441" y="9895"/>
                  <a:pt x="2441" y="8954"/>
                  <a:pt x="2441" y="8942"/>
                </a:cubicBezTo>
                <a:lnTo>
                  <a:pt x="2441" y="7514"/>
                </a:lnTo>
                <a:cubicBezTo>
                  <a:pt x="2441" y="7418"/>
                  <a:pt x="2358" y="7347"/>
                  <a:pt x="2275" y="7347"/>
                </a:cubicBezTo>
                <a:cubicBezTo>
                  <a:pt x="2179" y="7347"/>
                  <a:pt x="2108" y="7418"/>
                  <a:pt x="2108" y="7514"/>
                </a:cubicBezTo>
                <a:lnTo>
                  <a:pt x="2108" y="8776"/>
                </a:lnTo>
                <a:lnTo>
                  <a:pt x="1382" y="8776"/>
                </a:lnTo>
                <a:lnTo>
                  <a:pt x="1382" y="2346"/>
                </a:lnTo>
                <a:lnTo>
                  <a:pt x="2108" y="2346"/>
                </a:lnTo>
                <a:lnTo>
                  <a:pt x="2108" y="2382"/>
                </a:lnTo>
                <a:lnTo>
                  <a:pt x="2108" y="6859"/>
                </a:lnTo>
                <a:cubicBezTo>
                  <a:pt x="2108" y="6954"/>
                  <a:pt x="2179" y="7025"/>
                  <a:pt x="2275" y="7025"/>
                </a:cubicBezTo>
                <a:cubicBezTo>
                  <a:pt x="2358" y="7025"/>
                  <a:pt x="2441" y="6954"/>
                  <a:pt x="2441" y="6859"/>
                </a:cubicBezTo>
                <a:lnTo>
                  <a:pt x="2441" y="2382"/>
                </a:lnTo>
                <a:cubicBezTo>
                  <a:pt x="2441" y="2215"/>
                  <a:pt x="2394" y="2037"/>
                  <a:pt x="2322" y="1894"/>
                </a:cubicBezTo>
                <a:lnTo>
                  <a:pt x="1370" y="84"/>
                </a:lnTo>
                <a:cubicBezTo>
                  <a:pt x="1334" y="25"/>
                  <a:pt x="1274" y="1"/>
                  <a:pt x="1215" y="1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82" name="Google Shape;13192;p60"/>
          <p:cNvSpPr/>
          <p:nvPr/>
        </p:nvSpPr>
        <p:spPr>
          <a:xfrm>
            <a:off x="10174647" y="5414721"/>
            <a:ext cx="460065" cy="394382"/>
          </a:xfrm>
          <a:custGeom>
            <a:avLst/>
            <a:gdLst/>
            <a:ahLst/>
            <a:cxnLst/>
            <a:rect l="l" t="t" r="r" b="b"/>
            <a:pathLst>
              <a:path w="11431" h="9799" extrusionOk="0">
                <a:moveTo>
                  <a:pt x="4347" y="1"/>
                </a:moveTo>
                <a:cubicBezTo>
                  <a:pt x="3957" y="1"/>
                  <a:pt x="3588" y="148"/>
                  <a:pt x="3311" y="435"/>
                </a:cubicBezTo>
                <a:lnTo>
                  <a:pt x="3287" y="447"/>
                </a:lnTo>
                <a:lnTo>
                  <a:pt x="3275" y="447"/>
                </a:lnTo>
                <a:cubicBezTo>
                  <a:pt x="3189" y="435"/>
                  <a:pt x="3104" y="429"/>
                  <a:pt x="3019" y="429"/>
                </a:cubicBezTo>
                <a:cubicBezTo>
                  <a:pt x="2531" y="429"/>
                  <a:pt x="2074" y="633"/>
                  <a:pt x="1739" y="1019"/>
                </a:cubicBezTo>
                <a:cubicBezTo>
                  <a:pt x="1358" y="1459"/>
                  <a:pt x="1239" y="2055"/>
                  <a:pt x="1418" y="2602"/>
                </a:cubicBezTo>
                <a:lnTo>
                  <a:pt x="1418" y="2626"/>
                </a:lnTo>
                <a:lnTo>
                  <a:pt x="1406" y="2638"/>
                </a:lnTo>
                <a:cubicBezTo>
                  <a:pt x="549" y="3007"/>
                  <a:pt x="1" y="3841"/>
                  <a:pt x="1" y="4769"/>
                </a:cubicBezTo>
                <a:cubicBezTo>
                  <a:pt x="1" y="5507"/>
                  <a:pt x="346" y="6198"/>
                  <a:pt x="941" y="6627"/>
                </a:cubicBezTo>
                <a:lnTo>
                  <a:pt x="953" y="6638"/>
                </a:lnTo>
                <a:lnTo>
                  <a:pt x="941" y="6650"/>
                </a:lnTo>
                <a:cubicBezTo>
                  <a:pt x="608" y="7281"/>
                  <a:pt x="703" y="7996"/>
                  <a:pt x="1168" y="8532"/>
                </a:cubicBezTo>
                <a:cubicBezTo>
                  <a:pt x="1492" y="8915"/>
                  <a:pt x="1937" y="9116"/>
                  <a:pt x="2409" y="9116"/>
                </a:cubicBezTo>
                <a:cubicBezTo>
                  <a:pt x="2597" y="9116"/>
                  <a:pt x="2788" y="9084"/>
                  <a:pt x="2977" y="9020"/>
                </a:cubicBezTo>
                <a:lnTo>
                  <a:pt x="2989" y="9020"/>
                </a:lnTo>
                <a:lnTo>
                  <a:pt x="3013" y="9032"/>
                </a:lnTo>
                <a:cubicBezTo>
                  <a:pt x="3108" y="9210"/>
                  <a:pt x="3251" y="9377"/>
                  <a:pt x="3406" y="9496"/>
                </a:cubicBezTo>
                <a:cubicBezTo>
                  <a:pt x="3433" y="9523"/>
                  <a:pt x="3473" y="9536"/>
                  <a:pt x="3511" y="9536"/>
                </a:cubicBezTo>
                <a:cubicBezTo>
                  <a:pt x="3524" y="9536"/>
                  <a:pt x="3537" y="9535"/>
                  <a:pt x="3549" y="9532"/>
                </a:cubicBezTo>
                <a:cubicBezTo>
                  <a:pt x="3585" y="9532"/>
                  <a:pt x="3632" y="9496"/>
                  <a:pt x="3668" y="9472"/>
                </a:cubicBezTo>
                <a:cubicBezTo>
                  <a:pt x="3692" y="9436"/>
                  <a:pt x="3704" y="9377"/>
                  <a:pt x="3692" y="9329"/>
                </a:cubicBezTo>
                <a:cubicBezTo>
                  <a:pt x="3692" y="9294"/>
                  <a:pt x="3668" y="9246"/>
                  <a:pt x="3632" y="9210"/>
                </a:cubicBezTo>
                <a:cubicBezTo>
                  <a:pt x="3466" y="9079"/>
                  <a:pt x="3335" y="8913"/>
                  <a:pt x="3263" y="8710"/>
                </a:cubicBezTo>
                <a:cubicBezTo>
                  <a:pt x="3251" y="8663"/>
                  <a:pt x="3204" y="8639"/>
                  <a:pt x="3156" y="8603"/>
                </a:cubicBezTo>
                <a:cubicBezTo>
                  <a:pt x="3132" y="8597"/>
                  <a:pt x="3111" y="8594"/>
                  <a:pt x="3090" y="8594"/>
                </a:cubicBezTo>
                <a:cubicBezTo>
                  <a:pt x="3070" y="8594"/>
                  <a:pt x="3049" y="8597"/>
                  <a:pt x="3025" y="8603"/>
                </a:cubicBezTo>
                <a:cubicBezTo>
                  <a:pt x="2841" y="8695"/>
                  <a:pt x="2642" y="8741"/>
                  <a:pt x="2443" y="8741"/>
                </a:cubicBezTo>
                <a:cubicBezTo>
                  <a:pt x="2177" y="8741"/>
                  <a:pt x="1911" y="8659"/>
                  <a:pt x="1680" y="8496"/>
                </a:cubicBezTo>
                <a:cubicBezTo>
                  <a:pt x="1287" y="8222"/>
                  <a:pt x="1072" y="7758"/>
                  <a:pt x="1120" y="7281"/>
                </a:cubicBezTo>
                <a:cubicBezTo>
                  <a:pt x="1191" y="6615"/>
                  <a:pt x="1763" y="6091"/>
                  <a:pt x="2442" y="6091"/>
                </a:cubicBezTo>
                <a:cubicBezTo>
                  <a:pt x="2537" y="6091"/>
                  <a:pt x="2620" y="6019"/>
                  <a:pt x="2620" y="5912"/>
                </a:cubicBezTo>
                <a:cubicBezTo>
                  <a:pt x="2620" y="5817"/>
                  <a:pt x="2549" y="5734"/>
                  <a:pt x="2442" y="5734"/>
                </a:cubicBezTo>
                <a:cubicBezTo>
                  <a:pt x="1965" y="5734"/>
                  <a:pt x="1501" y="5936"/>
                  <a:pt x="1180" y="6317"/>
                </a:cubicBezTo>
                <a:lnTo>
                  <a:pt x="1168" y="6329"/>
                </a:lnTo>
                <a:lnTo>
                  <a:pt x="1144" y="6317"/>
                </a:lnTo>
                <a:cubicBezTo>
                  <a:pt x="644" y="5936"/>
                  <a:pt x="358" y="5365"/>
                  <a:pt x="358" y="4733"/>
                </a:cubicBezTo>
                <a:cubicBezTo>
                  <a:pt x="358" y="3948"/>
                  <a:pt x="822" y="3233"/>
                  <a:pt x="1549" y="2936"/>
                </a:cubicBezTo>
                <a:lnTo>
                  <a:pt x="1561" y="2912"/>
                </a:lnTo>
                <a:lnTo>
                  <a:pt x="1584" y="2936"/>
                </a:lnTo>
                <a:cubicBezTo>
                  <a:pt x="1882" y="3436"/>
                  <a:pt x="2430" y="3757"/>
                  <a:pt x="3025" y="3757"/>
                </a:cubicBezTo>
                <a:cubicBezTo>
                  <a:pt x="3108" y="3757"/>
                  <a:pt x="3204" y="3674"/>
                  <a:pt x="3204" y="3567"/>
                </a:cubicBezTo>
                <a:cubicBezTo>
                  <a:pt x="3204" y="3471"/>
                  <a:pt x="3132" y="3388"/>
                  <a:pt x="3025" y="3388"/>
                </a:cubicBezTo>
                <a:cubicBezTo>
                  <a:pt x="2501" y="3388"/>
                  <a:pt x="2025" y="3079"/>
                  <a:pt x="1822" y="2614"/>
                </a:cubicBezTo>
                <a:cubicBezTo>
                  <a:pt x="1620" y="2186"/>
                  <a:pt x="1668" y="1709"/>
                  <a:pt x="1942" y="1328"/>
                </a:cubicBezTo>
                <a:cubicBezTo>
                  <a:pt x="2196" y="946"/>
                  <a:pt x="2608" y="744"/>
                  <a:pt x="3058" y="744"/>
                </a:cubicBezTo>
                <a:cubicBezTo>
                  <a:pt x="3071" y="744"/>
                  <a:pt x="3084" y="745"/>
                  <a:pt x="3096" y="745"/>
                </a:cubicBezTo>
                <a:cubicBezTo>
                  <a:pt x="3549" y="769"/>
                  <a:pt x="3930" y="995"/>
                  <a:pt x="4156" y="1388"/>
                </a:cubicBezTo>
                <a:cubicBezTo>
                  <a:pt x="4189" y="1437"/>
                  <a:pt x="4245" y="1464"/>
                  <a:pt x="4307" y="1464"/>
                </a:cubicBezTo>
                <a:cubicBezTo>
                  <a:pt x="4335" y="1464"/>
                  <a:pt x="4365" y="1458"/>
                  <a:pt x="4394" y="1447"/>
                </a:cubicBezTo>
                <a:cubicBezTo>
                  <a:pt x="4466" y="1400"/>
                  <a:pt x="4501" y="1293"/>
                  <a:pt x="4454" y="1209"/>
                </a:cubicBezTo>
                <a:cubicBezTo>
                  <a:pt x="4275" y="923"/>
                  <a:pt x="4037" y="697"/>
                  <a:pt x="3727" y="554"/>
                </a:cubicBezTo>
                <a:lnTo>
                  <a:pt x="3692" y="531"/>
                </a:lnTo>
                <a:lnTo>
                  <a:pt x="3727" y="519"/>
                </a:lnTo>
                <a:cubicBezTo>
                  <a:pt x="3925" y="392"/>
                  <a:pt x="4142" y="329"/>
                  <a:pt x="4362" y="329"/>
                </a:cubicBezTo>
                <a:cubicBezTo>
                  <a:pt x="4553" y="329"/>
                  <a:pt x="4747" y="377"/>
                  <a:pt x="4930" y="471"/>
                </a:cubicBezTo>
                <a:cubicBezTo>
                  <a:pt x="5311" y="685"/>
                  <a:pt x="5537" y="1066"/>
                  <a:pt x="5537" y="1519"/>
                </a:cubicBezTo>
                <a:lnTo>
                  <a:pt x="5537" y="4031"/>
                </a:lnTo>
                <a:lnTo>
                  <a:pt x="5513" y="4031"/>
                </a:lnTo>
                <a:cubicBezTo>
                  <a:pt x="5156" y="4019"/>
                  <a:pt x="4918" y="3888"/>
                  <a:pt x="4751" y="3626"/>
                </a:cubicBezTo>
                <a:cubicBezTo>
                  <a:pt x="4719" y="3577"/>
                  <a:pt x="4652" y="3550"/>
                  <a:pt x="4590" y="3550"/>
                </a:cubicBezTo>
                <a:cubicBezTo>
                  <a:pt x="4562" y="3550"/>
                  <a:pt x="4535" y="3556"/>
                  <a:pt x="4513" y="3567"/>
                </a:cubicBezTo>
                <a:cubicBezTo>
                  <a:pt x="4442" y="3614"/>
                  <a:pt x="4406" y="3733"/>
                  <a:pt x="4454" y="3805"/>
                </a:cubicBezTo>
                <a:cubicBezTo>
                  <a:pt x="4680" y="4162"/>
                  <a:pt x="5037" y="4364"/>
                  <a:pt x="5490" y="4376"/>
                </a:cubicBezTo>
                <a:lnTo>
                  <a:pt x="5513" y="4376"/>
                </a:lnTo>
                <a:lnTo>
                  <a:pt x="5513" y="7008"/>
                </a:lnTo>
                <a:lnTo>
                  <a:pt x="5466" y="6984"/>
                </a:lnTo>
                <a:cubicBezTo>
                  <a:pt x="5240" y="6758"/>
                  <a:pt x="4930" y="6638"/>
                  <a:pt x="4620" y="6638"/>
                </a:cubicBezTo>
                <a:lnTo>
                  <a:pt x="3549" y="6638"/>
                </a:lnTo>
                <a:cubicBezTo>
                  <a:pt x="3454" y="6638"/>
                  <a:pt x="3370" y="6710"/>
                  <a:pt x="3370" y="6817"/>
                </a:cubicBezTo>
                <a:cubicBezTo>
                  <a:pt x="3370" y="6900"/>
                  <a:pt x="3442" y="6996"/>
                  <a:pt x="3549" y="6996"/>
                </a:cubicBezTo>
                <a:lnTo>
                  <a:pt x="4620" y="6996"/>
                </a:lnTo>
                <a:cubicBezTo>
                  <a:pt x="5109" y="6996"/>
                  <a:pt x="5490" y="7400"/>
                  <a:pt x="5490" y="7877"/>
                </a:cubicBezTo>
                <a:lnTo>
                  <a:pt x="5490" y="8258"/>
                </a:lnTo>
                <a:cubicBezTo>
                  <a:pt x="5490" y="8603"/>
                  <a:pt x="5347" y="8924"/>
                  <a:pt x="5073" y="9163"/>
                </a:cubicBezTo>
                <a:cubicBezTo>
                  <a:pt x="4859" y="9347"/>
                  <a:pt x="4589" y="9453"/>
                  <a:pt x="4310" y="9453"/>
                </a:cubicBezTo>
                <a:cubicBezTo>
                  <a:pt x="4247" y="9453"/>
                  <a:pt x="4184" y="9447"/>
                  <a:pt x="4120" y="9436"/>
                </a:cubicBezTo>
                <a:lnTo>
                  <a:pt x="4097" y="9436"/>
                </a:lnTo>
                <a:cubicBezTo>
                  <a:pt x="4061" y="9436"/>
                  <a:pt x="4025" y="9448"/>
                  <a:pt x="3989" y="9460"/>
                </a:cubicBezTo>
                <a:cubicBezTo>
                  <a:pt x="3942" y="9496"/>
                  <a:pt x="3930" y="9544"/>
                  <a:pt x="3918" y="9579"/>
                </a:cubicBezTo>
                <a:cubicBezTo>
                  <a:pt x="3906" y="9675"/>
                  <a:pt x="3966" y="9758"/>
                  <a:pt x="4061" y="9782"/>
                </a:cubicBezTo>
                <a:cubicBezTo>
                  <a:pt x="4137" y="9793"/>
                  <a:pt x="4213" y="9799"/>
                  <a:pt x="4289" y="9799"/>
                </a:cubicBezTo>
                <a:cubicBezTo>
                  <a:pt x="4842" y="9799"/>
                  <a:pt x="5372" y="9500"/>
                  <a:pt x="5644" y="9008"/>
                </a:cubicBezTo>
                <a:lnTo>
                  <a:pt x="5656" y="8972"/>
                </a:lnTo>
                <a:lnTo>
                  <a:pt x="5668" y="9008"/>
                </a:lnTo>
                <a:cubicBezTo>
                  <a:pt x="5951" y="9500"/>
                  <a:pt x="6473" y="9799"/>
                  <a:pt x="7024" y="9799"/>
                </a:cubicBezTo>
                <a:cubicBezTo>
                  <a:pt x="7100" y="9799"/>
                  <a:pt x="7176" y="9793"/>
                  <a:pt x="7252" y="9782"/>
                </a:cubicBezTo>
                <a:cubicBezTo>
                  <a:pt x="7335" y="9758"/>
                  <a:pt x="7418" y="9675"/>
                  <a:pt x="7395" y="9579"/>
                </a:cubicBezTo>
                <a:cubicBezTo>
                  <a:pt x="7395" y="9544"/>
                  <a:pt x="7371" y="9496"/>
                  <a:pt x="7323" y="9460"/>
                </a:cubicBezTo>
                <a:cubicBezTo>
                  <a:pt x="7288" y="9443"/>
                  <a:pt x="7260" y="9432"/>
                  <a:pt x="7228" y="9432"/>
                </a:cubicBezTo>
                <a:cubicBezTo>
                  <a:pt x="7217" y="9432"/>
                  <a:pt x="7205" y="9433"/>
                  <a:pt x="7192" y="9436"/>
                </a:cubicBezTo>
                <a:cubicBezTo>
                  <a:pt x="7129" y="9447"/>
                  <a:pt x="7066" y="9453"/>
                  <a:pt x="7003" y="9453"/>
                </a:cubicBezTo>
                <a:cubicBezTo>
                  <a:pt x="6723" y="9453"/>
                  <a:pt x="6454" y="9347"/>
                  <a:pt x="6240" y="9163"/>
                </a:cubicBezTo>
                <a:cubicBezTo>
                  <a:pt x="5978" y="8948"/>
                  <a:pt x="5823" y="8615"/>
                  <a:pt x="5823" y="8258"/>
                </a:cubicBezTo>
                <a:lnTo>
                  <a:pt x="5823" y="6746"/>
                </a:lnTo>
                <a:cubicBezTo>
                  <a:pt x="5823" y="6246"/>
                  <a:pt x="6228" y="5865"/>
                  <a:pt x="6704" y="5865"/>
                </a:cubicBezTo>
                <a:lnTo>
                  <a:pt x="8252" y="5865"/>
                </a:lnTo>
                <a:cubicBezTo>
                  <a:pt x="8335" y="5865"/>
                  <a:pt x="8430" y="5793"/>
                  <a:pt x="8430" y="5686"/>
                </a:cubicBezTo>
                <a:cubicBezTo>
                  <a:pt x="8430" y="5579"/>
                  <a:pt x="8359" y="5507"/>
                  <a:pt x="8252" y="5507"/>
                </a:cubicBezTo>
                <a:lnTo>
                  <a:pt x="6704" y="5507"/>
                </a:lnTo>
                <a:cubicBezTo>
                  <a:pt x="6383" y="5507"/>
                  <a:pt x="6085" y="5626"/>
                  <a:pt x="5847" y="5853"/>
                </a:cubicBezTo>
                <a:lnTo>
                  <a:pt x="5811" y="5876"/>
                </a:lnTo>
                <a:lnTo>
                  <a:pt x="5811" y="5210"/>
                </a:lnTo>
                <a:lnTo>
                  <a:pt x="5823" y="5210"/>
                </a:lnTo>
                <a:cubicBezTo>
                  <a:pt x="6549" y="5186"/>
                  <a:pt x="7133" y="4591"/>
                  <a:pt x="7133" y="3841"/>
                </a:cubicBezTo>
                <a:cubicBezTo>
                  <a:pt x="7133" y="3757"/>
                  <a:pt x="7061" y="3662"/>
                  <a:pt x="6954" y="3662"/>
                </a:cubicBezTo>
                <a:cubicBezTo>
                  <a:pt x="6859" y="3662"/>
                  <a:pt x="6775" y="3733"/>
                  <a:pt x="6775" y="3841"/>
                </a:cubicBezTo>
                <a:cubicBezTo>
                  <a:pt x="6775" y="4376"/>
                  <a:pt x="6359" y="4829"/>
                  <a:pt x="5823" y="4853"/>
                </a:cubicBezTo>
                <a:lnTo>
                  <a:pt x="5787" y="4853"/>
                </a:lnTo>
                <a:lnTo>
                  <a:pt x="5787" y="1543"/>
                </a:lnTo>
                <a:cubicBezTo>
                  <a:pt x="5787" y="1114"/>
                  <a:pt x="6013" y="709"/>
                  <a:pt x="6406" y="507"/>
                </a:cubicBezTo>
                <a:cubicBezTo>
                  <a:pt x="6582" y="408"/>
                  <a:pt x="6773" y="360"/>
                  <a:pt x="6963" y="360"/>
                </a:cubicBezTo>
                <a:cubicBezTo>
                  <a:pt x="7186" y="360"/>
                  <a:pt x="7410" y="426"/>
                  <a:pt x="7609" y="554"/>
                </a:cubicBezTo>
                <a:lnTo>
                  <a:pt x="7633" y="566"/>
                </a:lnTo>
                <a:lnTo>
                  <a:pt x="7728" y="602"/>
                </a:lnTo>
                <a:cubicBezTo>
                  <a:pt x="7430" y="733"/>
                  <a:pt x="7180" y="971"/>
                  <a:pt x="7002" y="1257"/>
                </a:cubicBezTo>
                <a:cubicBezTo>
                  <a:pt x="6954" y="1328"/>
                  <a:pt x="6966" y="1447"/>
                  <a:pt x="7061" y="1495"/>
                </a:cubicBezTo>
                <a:cubicBezTo>
                  <a:pt x="7086" y="1507"/>
                  <a:pt x="7116" y="1514"/>
                  <a:pt x="7147" y="1514"/>
                </a:cubicBezTo>
                <a:cubicBezTo>
                  <a:pt x="7206" y="1514"/>
                  <a:pt x="7268" y="1490"/>
                  <a:pt x="7299" y="1435"/>
                </a:cubicBezTo>
                <a:cubicBezTo>
                  <a:pt x="7526" y="1054"/>
                  <a:pt x="7918" y="816"/>
                  <a:pt x="8371" y="793"/>
                </a:cubicBezTo>
                <a:cubicBezTo>
                  <a:pt x="8405" y="790"/>
                  <a:pt x="8438" y="789"/>
                  <a:pt x="8471" y="789"/>
                </a:cubicBezTo>
                <a:cubicBezTo>
                  <a:pt x="8895" y="789"/>
                  <a:pt x="9271" y="998"/>
                  <a:pt x="9514" y="1340"/>
                </a:cubicBezTo>
                <a:cubicBezTo>
                  <a:pt x="9788" y="1709"/>
                  <a:pt x="9847" y="2186"/>
                  <a:pt x="9669" y="2602"/>
                </a:cubicBezTo>
                <a:cubicBezTo>
                  <a:pt x="9454" y="3114"/>
                  <a:pt x="8978" y="3436"/>
                  <a:pt x="8430" y="3436"/>
                </a:cubicBezTo>
                <a:cubicBezTo>
                  <a:pt x="8335" y="3436"/>
                  <a:pt x="8252" y="3519"/>
                  <a:pt x="8252" y="3614"/>
                </a:cubicBezTo>
                <a:cubicBezTo>
                  <a:pt x="8252" y="3721"/>
                  <a:pt x="8323" y="3793"/>
                  <a:pt x="8430" y="3793"/>
                </a:cubicBezTo>
                <a:cubicBezTo>
                  <a:pt x="9014" y="3793"/>
                  <a:pt x="9573" y="3483"/>
                  <a:pt x="9871" y="2983"/>
                </a:cubicBezTo>
                <a:lnTo>
                  <a:pt x="9883" y="2959"/>
                </a:lnTo>
                <a:lnTo>
                  <a:pt x="9907" y="2983"/>
                </a:lnTo>
                <a:cubicBezTo>
                  <a:pt x="10562" y="3257"/>
                  <a:pt x="10990" y="3841"/>
                  <a:pt x="11074" y="4555"/>
                </a:cubicBezTo>
                <a:cubicBezTo>
                  <a:pt x="11169" y="5269"/>
                  <a:pt x="10871" y="5936"/>
                  <a:pt x="10300" y="6353"/>
                </a:cubicBezTo>
                <a:lnTo>
                  <a:pt x="10288" y="6377"/>
                </a:lnTo>
                <a:lnTo>
                  <a:pt x="10276" y="6353"/>
                </a:lnTo>
                <a:cubicBezTo>
                  <a:pt x="9966" y="5984"/>
                  <a:pt x="9502" y="5781"/>
                  <a:pt x="9014" y="5781"/>
                </a:cubicBezTo>
                <a:cubicBezTo>
                  <a:pt x="8919" y="5781"/>
                  <a:pt x="8835" y="5853"/>
                  <a:pt x="8835" y="5960"/>
                </a:cubicBezTo>
                <a:cubicBezTo>
                  <a:pt x="8835" y="6055"/>
                  <a:pt x="8907" y="6138"/>
                  <a:pt x="9014" y="6138"/>
                </a:cubicBezTo>
                <a:cubicBezTo>
                  <a:pt x="9633" y="6138"/>
                  <a:pt x="10181" y="6579"/>
                  <a:pt x="10300" y="7186"/>
                </a:cubicBezTo>
                <a:cubicBezTo>
                  <a:pt x="10407" y="7698"/>
                  <a:pt x="10228" y="8186"/>
                  <a:pt x="9812" y="8496"/>
                </a:cubicBezTo>
                <a:cubicBezTo>
                  <a:pt x="9570" y="8688"/>
                  <a:pt x="9281" y="8786"/>
                  <a:pt x="8992" y="8786"/>
                </a:cubicBezTo>
                <a:cubicBezTo>
                  <a:pt x="8796" y="8786"/>
                  <a:pt x="8601" y="8742"/>
                  <a:pt x="8419" y="8651"/>
                </a:cubicBezTo>
                <a:cubicBezTo>
                  <a:pt x="8390" y="8643"/>
                  <a:pt x="8361" y="8632"/>
                  <a:pt x="8332" y="8632"/>
                </a:cubicBezTo>
                <a:cubicBezTo>
                  <a:pt x="8313" y="8632"/>
                  <a:pt x="8294" y="8637"/>
                  <a:pt x="8276" y="8651"/>
                </a:cubicBezTo>
                <a:cubicBezTo>
                  <a:pt x="8240" y="8663"/>
                  <a:pt x="8204" y="8698"/>
                  <a:pt x="8180" y="8758"/>
                </a:cubicBezTo>
                <a:cubicBezTo>
                  <a:pt x="8097" y="8948"/>
                  <a:pt x="7966" y="9127"/>
                  <a:pt x="7799" y="9258"/>
                </a:cubicBezTo>
                <a:cubicBezTo>
                  <a:pt x="7776" y="9294"/>
                  <a:pt x="7740" y="9329"/>
                  <a:pt x="7740" y="9377"/>
                </a:cubicBezTo>
                <a:cubicBezTo>
                  <a:pt x="7740" y="9425"/>
                  <a:pt x="7740" y="9472"/>
                  <a:pt x="7776" y="9508"/>
                </a:cubicBezTo>
                <a:cubicBezTo>
                  <a:pt x="7810" y="9556"/>
                  <a:pt x="7861" y="9581"/>
                  <a:pt x="7912" y="9581"/>
                </a:cubicBezTo>
                <a:cubicBezTo>
                  <a:pt x="7948" y="9581"/>
                  <a:pt x="7984" y="9568"/>
                  <a:pt x="8014" y="9544"/>
                </a:cubicBezTo>
                <a:cubicBezTo>
                  <a:pt x="8180" y="9413"/>
                  <a:pt x="8311" y="9258"/>
                  <a:pt x="8419" y="9079"/>
                </a:cubicBezTo>
                <a:lnTo>
                  <a:pt x="8430" y="9067"/>
                </a:lnTo>
                <a:lnTo>
                  <a:pt x="8442" y="9067"/>
                </a:lnTo>
                <a:cubicBezTo>
                  <a:pt x="8618" y="9127"/>
                  <a:pt x="8801" y="9156"/>
                  <a:pt x="8983" y="9156"/>
                </a:cubicBezTo>
                <a:cubicBezTo>
                  <a:pt x="9343" y="9156"/>
                  <a:pt x="9702" y="9043"/>
                  <a:pt x="10002" y="8829"/>
                </a:cubicBezTo>
                <a:cubicBezTo>
                  <a:pt x="10466" y="8484"/>
                  <a:pt x="10705" y="7960"/>
                  <a:pt x="10681" y="7400"/>
                </a:cubicBezTo>
                <a:cubicBezTo>
                  <a:pt x="10657" y="7162"/>
                  <a:pt x="10597" y="6924"/>
                  <a:pt x="10478" y="6710"/>
                </a:cubicBezTo>
                <a:lnTo>
                  <a:pt x="10466" y="6698"/>
                </a:lnTo>
                <a:lnTo>
                  <a:pt x="10478" y="6686"/>
                </a:lnTo>
                <a:cubicBezTo>
                  <a:pt x="11097" y="6198"/>
                  <a:pt x="11431" y="5507"/>
                  <a:pt x="11431" y="4769"/>
                </a:cubicBezTo>
                <a:cubicBezTo>
                  <a:pt x="11431" y="3841"/>
                  <a:pt x="10883" y="3007"/>
                  <a:pt x="10038" y="2638"/>
                </a:cubicBezTo>
                <a:lnTo>
                  <a:pt x="10026" y="2626"/>
                </a:lnTo>
                <a:lnTo>
                  <a:pt x="10026" y="2602"/>
                </a:lnTo>
                <a:cubicBezTo>
                  <a:pt x="10204" y="2055"/>
                  <a:pt x="10062" y="1459"/>
                  <a:pt x="9693" y="1019"/>
                </a:cubicBezTo>
                <a:cubicBezTo>
                  <a:pt x="9378" y="633"/>
                  <a:pt x="8907" y="429"/>
                  <a:pt x="8421" y="429"/>
                </a:cubicBezTo>
                <a:cubicBezTo>
                  <a:pt x="8337" y="429"/>
                  <a:pt x="8253" y="435"/>
                  <a:pt x="8169" y="447"/>
                </a:cubicBezTo>
                <a:lnTo>
                  <a:pt x="8157" y="447"/>
                </a:lnTo>
                <a:lnTo>
                  <a:pt x="8145" y="435"/>
                </a:lnTo>
                <a:cubicBezTo>
                  <a:pt x="7855" y="156"/>
                  <a:pt x="7473" y="2"/>
                  <a:pt x="7076" y="2"/>
                </a:cubicBezTo>
                <a:cubicBezTo>
                  <a:pt x="7000" y="2"/>
                  <a:pt x="6923" y="7"/>
                  <a:pt x="6847" y="19"/>
                </a:cubicBezTo>
                <a:cubicBezTo>
                  <a:pt x="6371" y="90"/>
                  <a:pt x="5966" y="376"/>
                  <a:pt x="5728" y="793"/>
                </a:cubicBezTo>
                <a:lnTo>
                  <a:pt x="5716" y="816"/>
                </a:lnTo>
                <a:lnTo>
                  <a:pt x="5704" y="793"/>
                </a:lnTo>
                <a:cubicBezTo>
                  <a:pt x="5466" y="376"/>
                  <a:pt x="5061" y="90"/>
                  <a:pt x="4585" y="19"/>
                </a:cubicBezTo>
                <a:cubicBezTo>
                  <a:pt x="4505" y="7"/>
                  <a:pt x="4426" y="1"/>
                  <a:pt x="4347" y="1"/>
                </a:cubicBezTo>
                <a:close/>
              </a:path>
            </a:pathLst>
          </a:custGeom>
          <a:solidFill>
            <a:srgbClr val="0D4D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183" name="Google Shape;13228;p60"/>
          <p:cNvGrpSpPr/>
          <p:nvPr/>
        </p:nvGrpSpPr>
        <p:grpSpPr>
          <a:xfrm>
            <a:off x="9364644" y="4522223"/>
            <a:ext cx="376955" cy="427182"/>
            <a:chOff x="3103963" y="3361140"/>
            <a:chExt cx="297886" cy="337578"/>
          </a:xfrm>
          <a:solidFill>
            <a:srgbClr val="0D4D98"/>
          </a:solidFill>
        </p:grpSpPr>
        <p:sp>
          <p:nvSpPr>
            <p:cNvPr id="1184" name="Google Shape;13229;p60"/>
            <p:cNvSpPr/>
            <p:nvPr/>
          </p:nvSpPr>
          <p:spPr>
            <a:xfrm>
              <a:off x="3245305" y="3519402"/>
              <a:ext cx="14026" cy="14408"/>
            </a:xfrm>
            <a:custGeom>
              <a:avLst/>
              <a:gdLst/>
              <a:ahLst/>
              <a:cxnLst/>
              <a:rect l="l" t="t" r="r" b="b"/>
              <a:pathLst>
                <a:path w="441" h="453" extrusionOk="0">
                  <a:moveTo>
                    <a:pt x="227" y="0"/>
                  </a:moveTo>
                  <a:cubicBezTo>
                    <a:pt x="96" y="0"/>
                    <a:pt x="0" y="107"/>
                    <a:pt x="0" y="226"/>
                  </a:cubicBezTo>
                  <a:cubicBezTo>
                    <a:pt x="0" y="357"/>
                    <a:pt x="96" y="453"/>
                    <a:pt x="227" y="453"/>
                  </a:cubicBezTo>
                  <a:cubicBezTo>
                    <a:pt x="346" y="453"/>
                    <a:pt x="441" y="357"/>
                    <a:pt x="441" y="226"/>
                  </a:cubicBezTo>
                  <a:cubicBezTo>
                    <a:pt x="441" y="107"/>
                    <a:pt x="346" y="0"/>
                    <a:pt x="22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85" name="Google Shape;13230;p60"/>
            <p:cNvSpPr/>
            <p:nvPr/>
          </p:nvSpPr>
          <p:spPr>
            <a:xfrm>
              <a:off x="3284679" y="3597388"/>
              <a:ext cx="74646" cy="74646"/>
            </a:xfrm>
            <a:custGeom>
              <a:avLst/>
              <a:gdLst/>
              <a:ahLst/>
              <a:cxnLst/>
              <a:rect l="l" t="t" r="r" b="b"/>
              <a:pathLst>
                <a:path w="2347" h="2347" extrusionOk="0">
                  <a:moveTo>
                    <a:pt x="1167" y="1"/>
                  </a:moveTo>
                  <a:cubicBezTo>
                    <a:pt x="513" y="1"/>
                    <a:pt x="1" y="513"/>
                    <a:pt x="1" y="1168"/>
                  </a:cubicBezTo>
                  <a:cubicBezTo>
                    <a:pt x="1" y="1823"/>
                    <a:pt x="513" y="2346"/>
                    <a:pt x="1167" y="2346"/>
                  </a:cubicBezTo>
                  <a:cubicBezTo>
                    <a:pt x="1787" y="2346"/>
                    <a:pt x="2287" y="1870"/>
                    <a:pt x="2346" y="1263"/>
                  </a:cubicBezTo>
                  <a:cubicBezTo>
                    <a:pt x="2334" y="1203"/>
                    <a:pt x="2275" y="1132"/>
                    <a:pt x="2179" y="1108"/>
                  </a:cubicBezTo>
                  <a:cubicBezTo>
                    <a:pt x="2096" y="1108"/>
                    <a:pt x="2025" y="1168"/>
                    <a:pt x="2025" y="1263"/>
                  </a:cubicBezTo>
                  <a:cubicBezTo>
                    <a:pt x="1979" y="1706"/>
                    <a:pt x="1609" y="2051"/>
                    <a:pt x="1172" y="2051"/>
                  </a:cubicBezTo>
                  <a:cubicBezTo>
                    <a:pt x="1151" y="2051"/>
                    <a:pt x="1129" y="2050"/>
                    <a:pt x="1108" y="2049"/>
                  </a:cubicBezTo>
                  <a:cubicBezTo>
                    <a:pt x="655" y="2025"/>
                    <a:pt x="298" y="1644"/>
                    <a:pt x="298" y="1192"/>
                  </a:cubicBezTo>
                  <a:cubicBezTo>
                    <a:pt x="298" y="651"/>
                    <a:pt x="733" y="325"/>
                    <a:pt x="1174" y="325"/>
                  </a:cubicBezTo>
                  <a:cubicBezTo>
                    <a:pt x="1451" y="325"/>
                    <a:pt x="1731" y="454"/>
                    <a:pt x="1906" y="739"/>
                  </a:cubicBezTo>
                  <a:cubicBezTo>
                    <a:pt x="1930" y="788"/>
                    <a:pt x="1988" y="820"/>
                    <a:pt x="2045" y="820"/>
                  </a:cubicBezTo>
                  <a:cubicBezTo>
                    <a:pt x="2072" y="820"/>
                    <a:pt x="2097" y="814"/>
                    <a:pt x="2120" y="799"/>
                  </a:cubicBezTo>
                  <a:cubicBezTo>
                    <a:pt x="2203" y="751"/>
                    <a:pt x="2227" y="656"/>
                    <a:pt x="2179" y="572"/>
                  </a:cubicBezTo>
                  <a:cubicBezTo>
                    <a:pt x="1977" y="215"/>
                    <a:pt x="1584" y="1"/>
                    <a:pt x="1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86" name="Google Shape;13231;p60"/>
            <p:cNvSpPr/>
            <p:nvPr/>
          </p:nvSpPr>
          <p:spPr>
            <a:xfrm>
              <a:off x="3145692" y="3597483"/>
              <a:ext cx="75028" cy="74933"/>
            </a:xfrm>
            <a:custGeom>
              <a:avLst/>
              <a:gdLst/>
              <a:ahLst/>
              <a:cxnLst/>
              <a:rect l="l" t="t" r="r" b="b"/>
              <a:pathLst>
                <a:path w="2359" h="2356" extrusionOk="0">
                  <a:moveTo>
                    <a:pt x="1176" y="1"/>
                  </a:moveTo>
                  <a:cubicBezTo>
                    <a:pt x="539" y="1"/>
                    <a:pt x="1" y="522"/>
                    <a:pt x="1" y="1189"/>
                  </a:cubicBezTo>
                  <a:cubicBezTo>
                    <a:pt x="1" y="1820"/>
                    <a:pt x="525" y="2355"/>
                    <a:pt x="1180" y="2355"/>
                  </a:cubicBezTo>
                  <a:cubicBezTo>
                    <a:pt x="1715" y="2355"/>
                    <a:pt x="2180" y="1998"/>
                    <a:pt x="2311" y="1486"/>
                  </a:cubicBezTo>
                  <a:cubicBezTo>
                    <a:pt x="2347" y="1379"/>
                    <a:pt x="2358" y="1272"/>
                    <a:pt x="2358" y="1165"/>
                  </a:cubicBezTo>
                  <a:cubicBezTo>
                    <a:pt x="2358" y="903"/>
                    <a:pt x="2251" y="617"/>
                    <a:pt x="2073" y="415"/>
                  </a:cubicBezTo>
                  <a:cubicBezTo>
                    <a:pt x="2037" y="379"/>
                    <a:pt x="1985" y="356"/>
                    <a:pt x="1936" y="356"/>
                  </a:cubicBezTo>
                  <a:cubicBezTo>
                    <a:pt x="1902" y="356"/>
                    <a:pt x="1870" y="367"/>
                    <a:pt x="1846" y="391"/>
                  </a:cubicBezTo>
                  <a:cubicBezTo>
                    <a:pt x="1787" y="450"/>
                    <a:pt x="1775" y="558"/>
                    <a:pt x="1835" y="617"/>
                  </a:cubicBezTo>
                  <a:cubicBezTo>
                    <a:pt x="1966" y="784"/>
                    <a:pt x="2049" y="974"/>
                    <a:pt x="2049" y="1189"/>
                  </a:cubicBezTo>
                  <a:cubicBezTo>
                    <a:pt x="2049" y="1260"/>
                    <a:pt x="2025" y="1331"/>
                    <a:pt x="2013" y="1403"/>
                  </a:cubicBezTo>
                  <a:cubicBezTo>
                    <a:pt x="1906" y="1784"/>
                    <a:pt x="1573" y="2046"/>
                    <a:pt x="1180" y="2046"/>
                  </a:cubicBezTo>
                  <a:cubicBezTo>
                    <a:pt x="703" y="2046"/>
                    <a:pt x="322" y="1653"/>
                    <a:pt x="322" y="1189"/>
                  </a:cubicBezTo>
                  <a:cubicBezTo>
                    <a:pt x="322" y="699"/>
                    <a:pt x="714" y="319"/>
                    <a:pt x="1171" y="319"/>
                  </a:cubicBezTo>
                  <a:cubicBezTo>
                    <a:pt x="1236" y="319"/>
                    <a:pt x="1303" y="327"/>
                    <a:pt x="1370" y="343"/>
                  </a:cubicBezTo>
                  <a:cubicBezTo>
                    <a:pt x="1387" y="347"/>
                    <a:pt x="1403" y="349"/>
                    <a:pt x="1418" y="349"/>
                  </a:cubicBezTo>
                  <a:cubicBezTo>
                    <a:pt x="1489" y="349"/>
                    <a:pt x="1543" y="305"/>
                    <a:pt x="1573" y="236"/>
                  </a:cubicBezTo>
                  <a:cubicBezTo>
                    <a:pt x="1585" y="141"/>
                    <a:pt x="1537" y="69"/>
                    <a:pt x="1454" y="34"/>
                  </a:cubicBezTo>
                  <a:cubicBezTo>
                    <a:pt x="1360" y="11"/>
                    <a:pt x="1267" y="1"/>
                    <a:pt x="117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87" name="Google Shape;13232;p60"/>
            <p:cNvSpPr/>
            <p:nvPr/>
          </p:nvSpPr>
          <p:spPr>
            <a:xfrm>
              <a:off x="3277873" y="3491382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88" name="Google Shape;13233;p60"/>
            <p:cNvSpPr/>
            <p:nvPr/>
          </p:nvSpPr>
          <p:spPr>
            <a:xfrm>
              <a:off x="3277873" y="3490618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89" name="Google Shape;13234;p60"/>
            <p:cNvSpPr/>
            <p:nvPr/>
          </p:nvSpPr>
          <p:spPr>
            <a:xfrm>
              <a:off x="3257422" y="3604226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90" name="Google Shape;13235;p60"/>
            <p:cNvSpPr/>
            <p:nvPr/>
          </p:nvSpPr>
          <p:spPr>
            <a:xfrm>
              <a:off x="3257422" y="3604226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91" name="Google Shape;13236;p60"/>
            <p:cNvSpPr/>
            <p:nvPr/>
          </p:nvSpPr>
          <p:spPr>
            <a:xfrm>
              <a:off x="3103963" y="3361140"/>
              <a:ext cx="297886" cy="337578"/>
            </a:xfrm>
            <a:custGeom>
              <a:avLst/>
              <a:gdLst/>
              <a:ahLst/>
              <a:cxnLst/>
              <a:rect l="l" t="t" r="r" b="b"/>
              <a:pathLst>
                <a:path w="9366" h="10614" extrusionOk="0">
                  <a:moveTo>
                    <a:pt x="3824" y="312"/>
                  </a:moveTo>
                  <a:cubicBezTo>
                    <a:pt x="3859" y="312"/>
                    <a:pt x="3900" y="334"/>
                    <a:pt x="3909" y="369"/>
                  </a:cubicBezTo>
                  <a:cubicBezTo>
                    <a:pt x="4444" y="2345"/>
                    <a:pt x="4516" y="2607"/>
                    <a:pt x="4516" y="2631"/>
                  </a:cubicBezTo>
                  <a:lnTo>
                    <a:pt x="4016" y="4536"/>
                  </a:lnTo>
                  <a:lnTo>
                    <a:pt x="3206" y="1631"/>
                  </a:lnTo>
                  <a:cubicBezTo>
                    <a:pt x="3075" y="1107"/>
                    <a:pt x="3313" y="559"/>
                    <a:pt x="3789" y="321"/>
                  </a:cubicBezTo>
                  <a:cubicBezTo>
                    <a:pt x="3799" y="315"/>
                    <a:pt x="3811" y="312"/>
                    <a:pt x="3824" y="312"/>
                  </a:cubicBezTo>
                  <a:close/>
                  <a:moveTo>
                    <a:pt x="4682" y="4655"/>
                  </a:moveTo>
                  <a:cubicBezTo>
                    <a:pt x="5004" y="4667"/>
                    <a:pt x="5218" y="4988"/>
                    <a:pt x="5147" y="5286"/>
                  </a:cubicBezTo>
                  <a:lnTo>
                    <a:pt x="4790" y="6595"/>
                  </a:lnTo>
                  <a:cubicBezTo>
                    <a:pt x="4766" y="6655"/>
                    <a:pt x="4147" y="8989"/>
                    <a:pt x="4111" y="9072"/>
                  </a:cubicBezTo>
                  <a:cubicBezTo>
                    <a:pt x="3902" y="9809"/>
                    <a:pt x="3226" y="10296"/>
                    <a:pt x="2495" y="10296"/>
                  </a:cubicBezTo>
                  <a:cubicBezTo>
                    <a:pt x="2352" y="10296"/>
                    <a:pt x="2207" y="10278"/>
                    <a:pt x="2063" y="10239"/>
                  </a:cubicBezTo>
                  <a:cubicBezTo>
                    <a:pt x="1158" y="10001"/>
                    <a:pt x="634" y="9072"/>
                    <a:pt x="872" y="8167"/>
                  </a:cubicBezTo>
                  <a:cubicBezTo>
                    <a:pt x="1083" y="7391"/>
                    <a:pt x="1785" y="6913"/>
                    <a:pt x="2515" y="6913"/>
                  </a:cubicBezTo>
                  <a:cubicBezTo>
                    <a:pt x="2815" y="6913"/>
                    <a:pt x="3119" y="6994"/>
                    <a:pt x="3397" y="7167"/>
                  </a:cubicBezTo>
                  <a:cubicBezTo>
                    <a:pt x="3428" y="7186"/>
                    <a:pt x="3461" y="7196"/>
                    <a:pt x="3493" y="7196"/>
                  </a:cubicBezTo>
                  <a:cubicBezTo>
                    <a:pt x="3559" y="7196"/>
                    <a:pt x="3619" y="7156"/>
                    <a:pt x="3635" y="7084"/>
                  </a:cubicBezTo>
                  <a:cubicBezTo>
                    <a:pt x="3659" y="7048"/>
                    <a:pt x="3682" y="6905"/>
                    <a:pt x="3813" y="6393"/>
                  </a:cubicBezTo>
                  <a:lnTo>
                    <a:pt x="3992" y="5762"/>
                  </a:lnTo>
                  <a:lnTo>
                    <a:pt x="4194" y="5024"/>
                  </a:lnTo>
                  <a:cubicBezTo>
                    <a:pt x="4254" y="4821"/>
                    <a:pt x="4444" y="4655"/>
                    <a:pt x="4682" y="4655"/>
                  </a:cubicBezTo>
                  <a:close/>
                  <a:moveTo>
                    <a:pt x="5337" y="5774"/>
                  </a:moveTo>
                  <a:cubicBezTo>
                    <a:pt x="5614" y="6801"/>
                    <a:pt x="5643" y="6918"/>
                    <a:pt x="5642" y="6918"/>
                  </a:cubicBezTo>
                  <a:cubicBezTo>
                    <a:pt x="5641" y="6918"/>
                    <a:pt x="5638" y="6908"/>
                    <a:pt x="5638" y="6908"/>
                  </a:cubicBezTo>
                  <a:lnTo>
                    <a:pt x="5638" y="6908"/>
                  </a:lnTo>
                  <a:cubicBezTo>
                    <a:pt x="5638" y="6908"/>
                    <a:pt x="5647" y="6939"/>
                    <a:pt x="5694" y="7107"/>
                  </a:cubicBezTo>
                  <a:cubicBezTo>
                    <a:pt x="5706" y="7155"/>
                    <a:pt x="5730" y="7203"/>
                    <a:pt x="5778" y="7215"/>
                  </a:cubicBezTo>
                  <a:cubicBezTo>
                    <a:pt x="5800" y="7223"/>
                    <a:pt x="5820" y="7227"/>
                    <a:pt x="5839" y="7227"/>
                  </a:cubicBezTo>
                  <a:cubicBezTo>
                    <a:pt x="5948" y="7227"/>
                    <a:pt x="6017" y="7094"/>
                    <a:pt x="6373" y="7012"/>
                  </a:cubicBezTo>
                  <a:cubicBezTo>
                    <a:pt x="6538" y="6965"/>
                    <a:pt x="6699" y="6943"/>
                    <a:pt x="6855" y="6943"/>
                  </a:cubicBezTo>
                  <a:cubicBezTo>
                    <a:pt x="8084" y="6943"/>
                    <a:pt x="8957" y="8303"/>
                    <a:pt x="8302" y="9465"/>
                  </a:cubicBezTo>
                  <a:cubicBezTo>
                    <a:pt x="7970" y="10039"/>
                    <a:pt x="7408" y="10308"/>
                    <a:pt x="6849" y="10308"/>
                  </a:cubicBezTo>
                  <a:cubicBezTo>
                    <a:pt x="6144" y="10308"/>
                    <a:pt x="5444" y="9880"/>
                    <a:pt x="5218" y="9096"/>
                  </a:cubicBezTo>
                  <a:cubicBezTo>
                    <a:pt x="5183" y="9001"/>
                    <a:pt x="4921" y="8000"/>
                    <a:pt x="4825" y="7667"/>
                  </a:cubicBezTo>
                  <a:cubicBezTo>
                    <a:pt x="4849" y="7619"/>
                    <a:pt x="4885" y="7453"/>
                    <a:pt x="5040" y="6869"/>
                  </a:cubicBezTo>
                  <a:cubicBezTo>
                    <a:pt x="5218" y="6191"/>
                    <a:pt x="5159" y="6453"/>
                    <a:pt x="5337" y="5774"/>
                  </a:cubicBezTo>
                  <a:close/>
                  <a:moveTo>
                    <a:pt x="3839" y="0"/>
                  </a:moveTo>
                  <a:cubicBezTo>
                    <a:pt x="3778" y="0"/>
                    <a:pt x="3716" y="15"/>
                    <a:pt x="3659" y="47"/>
                  </a:cubicBezTo>
                  <a:cubicBezTo>
                    <a:pt x="3063" y="357"/>
                    <a:pt x="2742" y="1035"/>
                    <a:pt x="2920" y="1714"/>
                  </a:cubicBezTo>
                  <a:lnTo>
                    <a:pt x="3849" y="5143"/>
                  </a:lnTo>
                  <a:cubicBezTo>
                    <a:pt x="3670" y="5833"/>
                    <a:pt x="3718" y="5655"/>
                    <a:pt x="3397" y="6810"/>
                  </a:cubicBezTo>
                  <a:cubicBezTo>
                    <a:pt x="3278" y="6750"/>
                    <a:pt x="3158" y="6715"/>
                    <a:pt x="3039" y="6679"/>
                  </a:cubicBezTo>
                  <a:cubicBezTo>
                    <a:pt x="2859" y="6630"/>
                    <a:pt x="2682" y="6607"/>
                    <a:pt x="2510" y="6607"/>
                  </a:cubicBezTo>
                  <a:cubicBezTo>
                    <a:pt x="1060" y="6607"/>
                    <a:pt x="0" y="8245"/>
                    <a:pt x="777" y="9608"/>
                  </a:cubicBezTo>
                  <a:cubicBezTo>
                    <a:pt x="1168" y="10290"/>
                    <a:pt x="1839" y="10613"/>
                    <a:pt x="2507" y="10613"/>
                  </a:cubicBezTo>
                  <a:cubicBezTo>
                    <a:pt x="3342" y="10613"/>
                    <a:pt x="4173" y="10107"/>
                    <a:pt x="4444" y="9167"/>
                  </a:cubicBezTo>
                  <a:lnTo>
                    <a:pt x="4682" y="8262"/>
                  </a:lnTo>
                  <a:cubicBezTo>
                    <a:pt x="4932" y="9215"/>
                    <a:pt x="4921" y="9167"/>
                    <a:pt x="4932" y="9179"/>
                  </a:cubicBezTo>
                  <a:cubicBezTo>
                    <a:pt x="5087" y="9691"/>
                    <a:pt x="5409" y="10084"/>
                    <a:pt x="5873" y="10358"/>
                  </a:cubicBezTo>
                  <a:cubicBezTo>
                    <a:pt x="6181" y="10531"/>
                    <a:pt x="6516" y="10613"/>
                    <a:pt x="6848" y="10613"/>
                  </a:cubicBezTo>
                  <a:cubicBezTo>
                    <a:pt x="7542" y="10613"/>
                    <a:pt x="8221" y="10252"/>
                    <a:pt x="8600" y="9608"/>
                  </a:cubicBezTo>
                  <a:cubicBezTo>
                    <a:pt x="9365" y="8226"/>
                    <a:pt x="8308" y="6606"/>
                    <a:pt x="6852" y="6606"/>
                  </a:cubicBezTo>
                  <a:cubicBezTo>
                    <a:pt x="6677" y="6606"/>
                    <a:pt x="6497" y="6629"/>
                    <a:pt x="6314" y="6679"/>
                  </a:cubicBezTo>
                  <a:cubicBezTo>
                    <a:pt x="6195" y="6715"/>
                    <a:pt x="6064" y="6750"/>
                    <a:pt x="5956" y="6810"/>
                  </a:cubicBezTo>
                  <a:cubicBezTo>
                    <a:pt x="5587" y="5405"/>
                    <a:pt x="5516" y="5179"/>
                    <a:pt x="5516" y="5143"/>
                  </a:cubicBezTo>
                  <a:lnTo>
                    <a:pt x="5778" y="4167"/>
                  </a:lnTo>
                  <a:cubicBezTo>
                    <a:pt x="5814" y="4071"/>
                    <a:pt x="5754" y="4000"/>
                    <a:pt x="5671" y="3976"/>
                  </a:cubicBezTo>
                  <a:cubicBezTo>
                    <a:pt x="5653" y="3969"/>
                    <a:pt x="5637" y="3965"/>
                    <a:pt x="5621" y="3965"/>
                  </a:cubicBezTo>
                  <a:cubicBezTo>
                    <a:pt x="5559" y="3965"/>
                    <a:pt x="5509" y="4015"/>
                    <a:pt x="5480" y="4071"/>
                  </a:cubicBezTo>
                  <a:cubicBezTo>
                    <a:pt x="5468" y="4107"/>
                    <a:pt x="5444" y="4226"/>
                    <a:pt x="5337" y="4655"/>
                  </a:cubicBezTo>
                  <a:cubicBezTo>
                    <a:pt x="5179" y="4455"/>
                    <a:pt x="4939" y="4336"/>
                    <a:pt x="4695" y="4336"/>
                  </a:cubicBezTo>
                  <a:cubicBezTo>
                    <a:pt x="4590" y="4336"/>
                    <a:pt x="4485" y="4358"/>
                    <a:pt x="4385" y="4405"/>
                  </a:cubicBezTo>
                  <a:cubicBezTo>
                    <a:pt x="4444" y="4167"/>
                    <a:pt x="4980" y="2190"/>
                    <a:pt x="5087" y="1797"/>
                  </a:cubicBezTo>
                  <a:cubicBezTo>
                    <a:pt x="5111" y="1702"/>
                    <a:pt x="5052" y="1631"/>
                    <a:pt x="4980" y="1607"/>
                  </a:cubicBezTo>
                  <a:cubicBezTo>
                    <a:pt x="4961" y="1600"/>
                    <a:pt x="4942" y="1596"/>
                    <a:pt x="4925" y="1596"/>
                  </a:cubicBezTo>
                  <a:cubicBezTo>
                    <a:pt x="4858" y="1596"/>
                    <a:pt x="4809" y="1647"/>
                    <a:pt x="4790" y="1714"/>
                  </a:cubicBezTo>
                  <a:lnTo>
                    <a:pt x="4694" y="2023"/>
                  </a:lnTo>
                  <a:cubicBezTo>
                    <a:pt x="4218" y="249"/>
                    <a:pt x="4266" y="416"/>
                    <a:pt x="4218" y="285"/>
                  </a:cubicBezTo>
                  <a:cubicBezTo>
                    <a:pt x="4166" y="111"/>
                    <a:pt x="4005" y="0"/>
                    <a:pt x="383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92" name="Google Shape;13237;p60"/>
            <p:cNvSpPr/>
            <p:nvPr/>
          </p:nvSpPr>
          <p:spPr>
            <a:xfrm>
              <a:off x="3277873" y="3491382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93" name="Google Shape;13238;p60"/>
            <p:cNvSpPr/>
            <p:nvPr/>
          </p:nvSpPr>
          <p:spPr>
            <a:xfrm>
              <a:off x="3278986" y="3524681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94" name="Google Shape;13239;p60"/>
            <p:cNvSpPr/>
            <p:nvPr/>
          </p:nvSpPr>
          <p:spPr>
            <a:xfrm>
              <a:off x="3219543" y="3586415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95" name="Google Shape;13240;p60"/>
            <p:cNvSpPr/>
            <p:nvPr/>
          </p:nvSpPr>
          <p:spPr>
            <a:xfrm>
              <a:off x="3219543" y="3586415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96" name="Google Shape;13241;p60"/>
            <p:cNvSpPr/>
            <p:nvPr/>
          </p:nvSpPr>
          <p:spPr>
            <a:xfrm>
              <a:off x="3219543" y="3586415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97" name="Google Shape;13242;p60"/>
            <p:cNvSpPr/>
            <p:nvPr/>
          </p:nvSpPr>
          <p:spPr>
            <a:xfrm>
              <a:off x="3247181" y="3444787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98" name="Google Shape;13243;p60"/>
            <p:cNvSpPr/>
            <p:nvPr/>
          </p:nvSpPr>
          <p:spPr>
            <a:xfrm>
              <a:off x="3257422" y="3604226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199" name="Google Shape;13244;p60"/>
            <p:cNvSpPr/>
            <p:nvPr/>
          </p:nvSpPr>
          <p:spPr>
            <a:xfrm>
              <a:off x="3257422" y="3604226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00" name="Google Shape;13245;p60"/>
            <p:cNvSpPr/>
            <p:nvPr/>
          </p:nvSpPr>
          <p:spPr>
            <a:xfrm>
              <a:off x="3247181" y="3444787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01" name="Google Shape;13246;p60"/>
            <p:cNvSpPr/>
            <p:nvPr/>
          </p:nvSpPr>
          <p:spPr>
            <a:xfrm>
              <a:off x="3257422" y="3604226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02" name="Google Shape;13247;p60"/>
            <p:cNvSpPr/>
            <p:nvPr/>
          </p:nvSpPr>
          <p:spPr>
            <a:xfrm>
              <a:off x="3257422" y="3604226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03" name="Google Shape;13248;p60"/>
            <p:cNvSpPr/>
            <p:nvPr/>
          </p:nvSpPr>
          <p:spPr>
            <a:xfrm>
              <a:off x="3257422" y="3604226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04" name="Google Shape;13249;p60"/>
            <p:cNvSpPr/>
            <p:nvPr/>
          </p:nvSpPr>
          <p:spPr>
            <a:xfrm>
              <a:off x="3269922" y="3398606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05" name="Google Shape;13250;p60"/>
            <p:cNvSpPr/>
            <p:nvPr/>
          </p:nvSpPr>
          <p:spPr>
            <a:xfrm>
              <a:off x="3259299" y="3361140"/>
              <a:ext cx="51174" cy="118060"/>
            </a:xfrm>
            <a:custGeom>
              <a:avLst/>
              <a:gdLst/>
              <a:ahLst/>
              <a:cxnLst/>
              <a:rect l="l" t="t" r="r" b="b"/>
              <a:pathLst>
                <a:path w="1609" h="3712" extrusionOk="0">
                  <a:moveTo>
                    <a:pt x="637" y="0"/>
                  </a:moveTo>
                  <a:cubicBezTo>
                    <a:pt x="469" y="0"/>
                    <a:pt x="315" y="111"/>
                    <a:pt x="263" y="285"/>
                  </a:cubicBezTo>
                  <a:cubicBezTo>
                    <a:pt x="215" y="428"/>
                    <a:pt x="263" y="285"/>
                    <a:pt x="37" y="1119"/>
                  </a:cubicBezTo>
                  <a:cubicBezTo>
                    <a:pt x="1" y="1202"/>
                    <a:pt x="60" y="1273"/>
                    <a:pt x="144" y="1309"/>
                  </a:cubicBezTo>
                  <a:cubicBezTo>
                    <a:pt x="156" y="1313"/>
                    <a:pt x="169" y="1314"/>
                    <a:pt x="181" y="1314"/>
                  </a:cubicBezTo>
                  <a:cubicBezTo>
                    <a:pt x="248" y="1314"/>
                    <a:pt x="304" y="1262"/>
                    <a:pt x="334" y="1202"/>
                  </a:cubicBezTo>
                  <a:cubicBezTo>
                    <a:pt x="346" y="1154"/>
                    <a:pt x="394" y="976"/>
                    <a:pt x="560" y="404"/>
                  </a:cubicBezTo>
                  <a:cubicBezTo>
                    <a:pt x="569" y="370"/>
                    <a:pt x="602" y="342"/>
                    <a:pt x="637" y="342"/>
                  </a:cubicBezTo>
                  <a:cubicBezTo>
                    <a:pt x="652" y="342"/>
                    <a:pt x="666" y="346"/>
                    <a:pt x="680" y="357"/>
                  </a:cubicBezTo>
                  <a:cubicBezTo>
                    <a:pt x="1156" y="607"/>
                    <a:pt x="1394" y="1142"/>
                    <a:pt x="1251" y="1666"/>
                  </a:cubicBezTo>
                  <a:lnTo>
                    <a:pt x="763" y="3512"/>
                  </a:lnTo>
                  <a:cubicBezTo>
                    <a:pt x="739" y="3595"/>
                    <a:pt x="799" y="3678"/>
                    <a:pt x="870" y="3702"/>
                  </a:cubicBezTo>
                  <a:cubicBezTo>
                    <a:pt x="885" y="3709"/>
                    <a:pt x="901" y="3712"/>
                    <a:pt x="916" y="3712"/>
                  </a:cubicBezTo>
                  <a:cubicBezTo>
                    <a:pt x="982" y="3712"/>
                    <a:pt x="1041" y="3653"/>
                    <a:pt x="1061" y="3595"/>
                  </a:cubicBezTo>
                  <a:cubicBezTo>
                    <a:pt x="1537" y="1750"/>
                    <a:pt x="1608" y="1702"/>
                    <a:pt x="1608" y="1381"/>
                  </a:cubicBezTo>
                  <a:cubicBezTo>
                    <a:pt x="1596" y="785"/>
                    <a:pt x="1299" y="297"/>
                    <a:pt x="822" y="47"/>
                  </a:cubicBezTo>
                  <a:cubicBezTo>
                    <a:pt x="762" y="15"/>
                    <a:pt x="699" y="0"/>
                    <a:pt x="63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06" name="Google Shape;13251;p60"/>
            <p:cNvSpPr/>
            <p:nvPr/>
          </p:nvSpPr>
          <p:spPr>
            <a:xfrm>
              <a:off x="3269922" y="3398606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07" name="Google Shape;13252;p60"/>
            <p:cNvSpPr/>
            <p:nvPr/>
          </p:nvSpPr>
          <p:spPr>
            <a:xfrm>
              <a:off x="3269922" y="3398606"/>
              <a:ext cx="32" cy="3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208" name="Google Shape;13253;p60"/>
          <p:cNvGrpSpPr/>
          <p:nvPr/>
        </p:nvGrpSpPr>
        <p:grpSpPr>
          <a:xfrm>
            <a:off x="8865002" y="4522070"/>
            <a:ext cx="345522" cy="427465"/>
            <a:chOff x="2667821" y="3361108"/>
            <a:chExt cx="273046" cy="337801"/>
          </a:xfrm>
          <a:solidFill>
            <a:srgbClr val="0D4D98"/>
          </a:solidFill>
        </p:grpSpPr>
        <p:sp>
          <p:nvSpPr>
            <p:cNvPr id="1209" name="Google Shape;13254;p60"/>
            <p:cNvSpPr/>
            <p:nvPr/>
          </p:nvSpPr>
          <p:spPr>
            <a:xfrm>
              <a:off x="2799971" y="3361108"/>
              <a:ext cx="10273" cy="36385"/>
            </a:xfrm>
            <a:custGeom>
              <a:avLst/>
              <a:gdLst/>
              <a:ahLst/>
              <a:cxnLst/>
              <a:rect l="l" t="t" r="r" b="b"/>
              <a:pathLst>
                <a:path w="323" h="1144" extrusionOk="0">
                  <a:moveTo>
                    <a:pt x="155" y="0"/>
                  </a:moveTo>
                  <a:cubicBezTo>
                    <a:pt x="72" y="0"/>
                    <a:pt x="1" y="72"/>
                    <a:pt x="1" y="167"/>
                  </a:cubicBezTo>
                  <a:lnTo>
                    <a:pt x="1" y="977"/>
                  </a:lnTo>
                  <a:cubicBezTo>
                    <a:pt x="1" y="1072"/>
                    <a:pt x="72" y="1143"/>
                    <a:pt x="155" y="1143"/>
                  </a:cubicBezTo>
                  <a:cubicBezTo>
                    <a:pt x="251" y="1143"/>
                    <a:pt x="322" y="1072"/>
                    <a:pt x="322" y="977"/>
                  </a:cubicBezTo>
                  <a:lnTo>
                    <a:pt x="322" y="167"/>
                  </a:lnTo>
                  <a:cubicBezTo>
                    <a:pt x="310" y="60"/>
                    <a:pt x="251" y="0"/>
                    <a:pt x="15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10" name="Google Shape;13255;p60"/>
            <p:cNvSpPr/>
            <p:nvPr/>
          </p:nvSpPr>
          <p:spPr>
            <a:xfrm>
              <a:off x="2838964" y="3371063"/>
              <a:ext cx="22009" cy="34381"/>
            </a:xfrm>
            <a:custGeom>
              <a:avLst/>
              <a:gdLst/>
              <a:ahLst/>
              <a:cxnLst/>
              <a:rect l="l" t="t" r="r" b="b"/>
              <a:pathLst>
                <a:path w="692" h="1081" extrusionOk="0">
                  <a:moveTo>
                    <a:pt x="517" y="0"/>
                  </a:moveTo>
                  <a:cubicBezTo>
                    <a:pt x="454" y="0"/>
                    <a:pt x="385" y="31"/>
                    <a:pt x="358" y="104"/>
                  </a:cubicBezTo>
                  <a:lnTo>
                    <a:pt x="49" y="866"/>
                  </a:lnTo>
                  <a:cubicBezTo>
                    <a:pt x="1" y="961"/>
                    <a:pt x="84" y="1080"/>
                    <a:pt x="203" y="1080"/>
                  </a:cubicBezTo>
                  <a:cubicBezTo>
                    <a:pt x="263" y="1080"/>
                    <a:pt x="322" y="1057"/>
                    <a:pt x="346" y="985"/>
                  </a:cubicBezTo>
                  <a:lnTo>
                    <a:pt x="656" y="223"/>
                  </a:lnTo>
                  <a:cubicBezTo>
                    <a:pt x="691" y="152"/>
                    <a:pt x="644" y="45"/>
                    <a:pt x="572" y="9"/>
                  </a:cubicBezTo>
                  <a:cubicBezTo>
                    <a:pt x="556" y="3"/>
                    <a:pt x="537" y="0"/>
                    <a:pt x="51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11" name="Google Shape;13256;p60"/>
            <p:cNvSpPr/>
            <p:nvPr/>
          </p:nvSpPr>
          <p:spPr>
            <a:xfrm>
              <a:off x="2873822" y="3399815"/>
              <a:ext cx="29197" cy="28338"/>
            </a:xfrm>
            <a:custGeom>
              <a:avLst/>
              <a:gdLst/>
              <a:ahLst/>
              <a:cxnLst/>
              <a:rect l="l" t="t" r="r" b="b"/>
              <a:pathLst>
                <a:path w="918" h="891" extrusionOk="0">
                  <a:moveTo>
                    <a:pt x="744" y="1"/>
                  </a:moveTo>
                  <a:cubicBezTo>
                    <a:pt x="703" y="1"/>
                    <a:pt x="661" y="16"/>
                    <a:pt x="631" y="45"/>
                  </a:cubicBezTo>
                  <a:lnTo>
                    <a:pt x="60" y="629"/>
                  </a:lnTo>
                  <a:cubicBezTo>
                    <a:pt x="0" y="688"/>
                    <a:pt x="0" y="784"/>
                    <a:pt x="60" y="843"/>
                  </a:cubicBezTo>
                  <a:cubicBezTo>
                    <a:pt x="84" y="879"/>
                    <a:pt x="131" y="891"/>
                    <a:pt x="179" y="891"/>
                  </a:cubicBezTo>
                  <a:cubicBezTo>
                    <a:pt x="286" y="891"/>
                    <a:pt x="274" y="831"/>
                    <a:pt x="858" y="272"/>
                  </a:cubicBezTo>
                  <a:cubicBezTo>
                    <a:pt x="917" y="212"/>
                    <a:pt x="917" y="105"/>
                    <a:pt x="858" y="45"/>
                  </a:cubicBezTo>
                  <a:cubicBezTo>
                    <a:pt x="828" y="16"/>
                    <a:pt x="786" y="1"/>
                    <a:pt x="74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12" name="Google Shape;13257;p60"/>
            <p:cNvSpPr/>
            <p:nvPr/>
          </p:nvSpPr>
          <p:spPr>
            <a:xfrm>
              <a:off x="2894655" y="3442656"/>
              <a:ext cx="37116" cy="19592"/>
            </a:xfrm>
            <a:custGeom>
              <a:avLst/>
              <a:gdLst/>
              <a:ahLst/>
              <a:cxnLst/>
              <a:rect l="l" t="t" r="r" b="b"/>
              <a:pathLst>
                <a:path w="1167" h="616" extrusionOk="0">
                  <a:moveTo>
                    <a:pt x="973" y="1"/>
                  </a:moveTo>
                  <a:cubicBezTo>
                    <a:pt x="955" y="1"/>
                    <a:pt x="936" y="3"/>
                    <a:pt x="917" y="8"/>
                  </a:cubicBezTo>
                  <a:lnTo>
                    <a:pt x="155" y="318"/>
                  </a:lnTo>
                  <a:cubicBezTo>
                    <a:pt x="0" y="377"/>
                    <a:pt x="36" y="615"/>
                    <a:pt x="214" y="615"/>
                  </a:cubicBezTo>
                  <a:cubicBezTo>
                    <a:pt x="274" y="615"/>
                    <a:pt x="238" y="615"/>
                    <a:pt x="1036" y="294"/>
                  </a:cubicBezTo>
                  <a:cubicBezTo>
                    <a:pt x="1131" y="282"/>
                    <a:pt x="1167" y="175"/>
                    <a:pt x="1131" y="103"/>
                  </a:cubicBezTo>
                  <a:cubicBezTo>
                    <a:pt x="1103" y="37"/>
                    <a:pt x="1044" y="1"/>
                    <a:pt x="97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13" name="Google Shape;13258;p60"/>
            <p:cNvSpPr/>
            <p:nvPr/>
          </p:nvSpPr>
          <p:spPr>
            <a:xfrm>
              <a:off x="2904482" y="3493258"/>
              <a:ext cx="36385" cy="10273"/>
            </a:xfrm>
            <a:custGeom>
              <a:avLst/>
              <a:gdLst/>
              <a:ahLst/>
              <a:cxnLst/>
              <a:rect l="l" t="t" r="r" b="b"/>
              <a:pathLst>
                <a:path w="1144" h="323" extrusionOk="0">
                  <a:moveTo>
                    <a:pt x="155" y="1"/>
                  </a:moveTo>
                  <a:cubicBezTo>
                    <a:pt x="72" y="1"/>
                    <a:pt x="1" y="72"/>
                    <a:pt x="1" y="155"/>
                  </a:cubicBezTo>
                  <a:cubicBezTo>
                    <a:pt x="1" y="251"/>
                    <a:pt x="72" y="322"/>
                    <a:pt x="155" y="322"/>
                  </a:cubicBezTo>
                  <a:lnTo>
                    <a:pt x="977" y="322"/>
                  </a:lnTo>
                  <a:cubicBezTo>
                    <a:pt x="1072" y="322"/>
                    <a:pt x="1144" y="251"/>
                    <a:pt x="1144" y="155"/>
                  </a:cubicBezTo>
                  <a:cubicBezTo>
                    <a:pt x="1144" y="72"/>
                    <a:pt x="1072" y="1"/>
                    <a:pt x="97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14" name="Google Shape;13259;p60"/>
            <p:cNvSpPr/>
            <p:nvPr/>
          </p:nvSpPr>
          <p:spPr>
            <a:xfrm>
              <a:off x="2895386" y="3533364"/>
              <a:ext cx="35653" cy="20196"/>
            </a:xfrm>
            <a:custGeom>
              <a:avLst/>
              <a:gdLst/>
              <a:ahLst/>
              <a:cxnLst/>
              <a:rect l="l" t="t" r="r" b="b"/>
              <a:pathLst>
                <a:path w="1121" h="635" extrusionOk="0">
                  <a:moveTo>
                    <a:pt x="179" y="0"/>
                  </a:moveTo>
                  <a:cubicBezTo>
                    <a:pt x="118" y="0"/>
                    <a:pt x="54" y="38"/>
                    <a:pt x="37" y="109"/>
                  </a:cubicBezTo>
                  <a:cubicBezTo>
                    <a:pt x="1" y="180"/>
                    <a:pt x="37" y="288"/>
                    <a:pt x="120" y="311"/>
                  </a:cubicBezTo>
                  <a:lnTo>
                    <a:pt x="882" y="621"/>
                  </a:lnTo>
                  <a:cubicBezTo>
                    <a:pt x="901" y="630"/>
                    <a:pt x="922" y="635"/>
                    <a:pt x="943" y="635"/>
                  </a:cubicBezTo>
                  <a:cubicBezTo>
                    <a:pt x="1004" y="635"/>
                    <a:pt x="1067" y="599"/>
                    <a:pt x="1084" y="538"/>
                  </a:cubicBezTo>
                  <a:cubicBezTo>
                    <a:pt x="1120" y="442"/>
                    <a:pt x="1084" y="359"/>
                    <a:pt x="1001" y="323"/>
                  </a:cubicBezTo>
                  <a:lnTo>
                    <a:pt x="239" y="14"/>
                  </a:lnTo>
                  <a:cubicBezTo>
                    <a:pt x="221" y="5"/>
                    <a:pt x="200" y="0"/>
                    <a:pt x="17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15" name="Google Shape;13260;p60"/>
            <p:cNvSpPr/>
            <p:nvPr/>
          </p:nvSpPr>
          <p:spPr>
            <a:xfrm>
              <a:off x="2872677" y="3567586"/>
              <a:ext cx="30692" cy="28338"/>
            </a:xfrm>
            <a:custGeom>
              <a:avLst/>
              <a:gdLst/>
              <a:ahLst/>
              <a:cxnLst/>
              <a:rect l="l" t="t" r="r" b="b"/>
              <a:pathLst>
                <a:path w="965" h="891" extrusionOk="0">
                  <a:moveTo>
                    <a:pt x="173" y="0"/>
                  </a:moveTo>
                  <a:cubicBezTo>
                    <a:pt x="132" y="0"/>
                    <a:pt x="90" y="15"/>
                    <a:pt x="60" y="45"/>
                  </a:cubicBezTo>
                  <a:cubicBezTo>
                    <a:pt x="1" y="104"/>
                    <a:pt x="1" y="200"/>
                    <a:pt x="60" y="259"/>
                  </a:cubicBezTo>
                  <a:cubicBezTo>
                    <a:pt x="644" y="819"/>
                    <a:pt x="620" y="890"/>
                    <a:pt x="751" y="890"/>
                  </a:cubicBezTo>
                  <a:cubicBezTo>
                    <a:pt x="894" y="890"/>
                    <a:pt x="965" y="712"/>
                    <a:pt x="858" y="616"/>
                  </a:cubicBezTo>
                  <a:lnTo>
                    <a:pt x="286" y="45"/>
                  </a:lnTo>
                  <a:cubicBezTo>
                    <a:pt x="257" y="15"/>
                    <a:pt x="215" y="0"/>
                    <a:pt x="17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16" name="Google Shape;13261;p60"/>
            <p:cNvSpPr/>
            <p:nvPr/>
          </p:nvSpPr>
          <p:spPr>
            <a:xfrm>
              <a:off x="2838233" y="3589818"/>
              <a:ext cx="21214" cy="34318"/>
            </a:xfrm>
            <a:custGeom>
              <a:avLst/>
              <a:gdLst/>
              <a:ahLst/>
              <a:cxnLst/>
              <a:rect l="l" t="t" r="r" b="b"/>
              <a:pathLst>
                <a:path w="667" h="1079" extrusionOk="0">
                  <a:moveTo>
                    <a:pt x="179" y="1"/>
                  </a:moveTo>
                  <a:cubicBezTo>
                    <a:pt x="159" y="1"/>
                    <a:pt x="139" y="4"/>
                    <a:pt x="119" y="13"/>
                  </a:cubicBezTo>
                  <a:cubicBezTo>
                    <a:pt x="48" y="37"/>
                    <a:pt x="0" y="132"/>
                    <a:pt x="24" y="215"/>
                  </a:cubicBezTo>
                  <a:lnTo>
                    <a:pt x="345" y="977"/>
                  </a:lnTo>
                  <a:cubicBezTo>
                    <a:pt x="365" y="1036"/>
                    <a:pt x="425" y="1079"/>
                    <a:pt x="499" y="1079"/>
                  </a:cubicBezTo>
                  <a:cubicBezTo>
                    <a:pt x="514" y="1079"/>
                    <a:pt x="531" y="1077"/>
                    <a:pt x="548" y="1072"/>
                  </a:cubicBezTo>
                  <a:cubicBezTo>
                    <a:pt x="643" y="1037"/>
                    <a:pt x="667" y="929"/>
                    <a:pt x="643" y="858"/>
                  </a:cubicBezTo>
                  <a:lnTo>
                    <a:pt x="322" y="96"/>
                  </a:lnTo>
                  <a:cubicBezTo>
                    <a:pt x="303" y="41"/>
                    <a:pt x="243" y="1"/>
                    <a:pt x="17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17" name="Google Shape;13262;p60"/>
            <p:cNvSpPr/>
            <p:nvPr/>
          </p:nvSpPr>
          <p:spPr>
            <a:xfrm>
              <a:off x="2747334" y="3589754"/>
              <a:ext cx="21627" cy="34572"/>
            </a:xfrm>
            <a:custGeom>
              <a:avLst/>
              <a:gdLst/>
              <a:ahLst/>
              <a:cxnLst/>
              <a:rect l="l" t="t" r="r" b="b"/>
              <a:pathLst>
                <a:path w="680" h="1087" extrusionOk="0">
                  <a:moveTo>
                    <a:pt x="499" y="1"/>
                  </a:moveTo>
                  <a:cubicBezTo>
                    <a:pt x="438" y="1"/>
                    <a:pt x="375" y="36"/>
                    <a:pt x="358" y="98"/>
                  </a:cubicBezTo>
                  <a:lnTo>
                    <a:pt x="36" y="860"/>
                  </a:lnTo>
                  <a:cubicBezTo>
                    <a:pt x="1" y="967"/>
                    <a:pt x="72" y="1086"/>
                    <a:pt x="191" y="1086"/>
                  </a:cubicBezTo>
                  <a:cubicBezTo>
                    <a:pt x="251" y="1086"/>
                    <a:pt x="310" y="1051"/>
                    <a:pt x="334" y="979"/>
                  </a:cubicBezTo>
                  <a:lnTo>
                    <a:pt x="655" y="217"/>
                  </a:lnTo>
                  <a:cubicBezTo>
                    <a:pt x="679" y="134"/>
                    <a:pt x="632" y="39"/>
                    <a:pt x="560" y="15"/>
                  </a:cubicBezTo>
                  <a:cubicBezTo>
                    <a:pt x="542" y="5"/>
                    <a:pt x="520" y="1"/>
                    <a:pt x="49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18" name="Google Shape;13263;p60"/>
            <p:cNvSpPr/>
            <p:nvPr/>
          </p:nvSpPr>
          <p:spPr>
            <a:xfrm>
              <a:off x="2705319" y="3566441"/>
              <a:ext cx="29547" cy="28625"/>
            </a:xfrm>
            <a:custGeom>
              <a:avLst/>
              <a:gdLst/>
              <a:ahLst/>
              <a:cxnLst/>
              <a:rect l="l" t="t" r="r" b="b"/>
              <a:pathLst>
                <a:path w="929" h="900" extrusionOk="0">
                  <a:moveTo>
                    <a:pt x="744" y="1"/>
                  </a:moveTo>
                  <a:cubicBezTo>
                    <a:pt x="702" y="1"/>
                    <a:pt x="661" y="15"/>
                    <a:pt x="631" y="45"/>
                  </a:cubicBezTo>
                  <a:lnTo>
                    <a:pt x="60" y="629"/>
                  </a:lnTo>
                  <a:cubicBezTo>
                    <a:pt x="0" y="688"/>
                    <a:pt x="0" y="795"/>
                    <a:pt x="60" y="855"/>
                  </a:cubicBezTo>
                  <a:cubicBezTo>
                    <a:pt x="89" y="885"/>
                    <a:pt x="128" y="899"/>
                    <a:pt x="167" y="899"/>
                  </a:cubicBezTo>
                  <a:cubicBezTo>
                    <a:pt x="205" y="899"/>
                    <a:pt x="244" y="885"/>
                    <a:pt x="274" y="855"/>
                  </a:cubicBezTo>
                  <a:lnTo>
                    <a:pt x="857" y="271"/>
                  </a:lnTo>
                  <a:cubicBezTo>
                    <a:pt x="929" y="212"/>
                    <a:pt x="929" y="105"/>
                    <a:pt x="857" y="45"/>
                  </a:cubicBezTo>
                  <a:cubicBezTo>
                    <a:pt x="827" y="15"/>
                    <a:pt x="786" y="1"/>
                    <a:pt x="74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19" name="Google Shape;13264;p60"/>
            <p:cNvSpPr/>
            <p:nvPr/>
          </p:nvSpPr>
          <p:spPr>
            <a:xfrm>
              <a:off x="2676918" y="3532060"/>
              <a:ext cx="35240" cy="20133"/>
            </a:xfrm>
            <a:custGeom>
              <a:avLst/>
              <a:gdLst/>
              <a:ahLst/>
              <a:cxnLst/>
              <a:rect l="l" t="t" r="r" b="b"/>
              <a:pathLst>
                <a:path w="1108" h="633" extrusionOk="0">
                  <a:moveTo>
                    <a:pt x="918" y="1"/>
                  </a:moveTo>
                  <a:cubicBezTo>
                    <a:pt x="903" y="1"/>
                    <a:pt x="886" y="3"/>
                    <a:pt x="869" y="7"/>
                  </a:cubicBezTo>
                  <a:lnTo>
                    <a:pt x="119" y="329"/>
                  </a:lnTo>
                  <a:cubicBezTo>
                    <a:pt x="36" y="352"/>
                    <a:pt x="0" y="448"/>
                    <a:pt x="24" y="531"/>
                  </a:cubicBezTo>
                  <a:cubicBezTo>
                    <a:pt x="53" y="590"/>
                    <a:pt x="115" y="632"/>
                    <a:pt x="182" y="632"/>
                  </a:cubicBezTo>
                  <a:cubicBezTo>
                    <a:pt x="197" y="632"/>
                    <a:pt x="211" y="630"/>
                    <a:pt x="226" y="626"/>
                  </a:cubicBezTo>
                  <a:lnTo>
                    <a:pt x="988" y="305"/>
                  </a:lnTo>
                  <a:cubicBezTo>
                    <a:pt x="1060" y="281"/>
                    <a:pt x="1107" y="174"/>
                    <a:pt x="1084" y="102"/>
                  </a:cubicBezTo>
                  <a:cubicBezTo>
                    <a:pt x="1054" y="44"/>
                    <a:pt x="992" y="1"/>
                    <a:pt x="91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20" name="Google Shape;13265;p60"/>
            <p:cNvSpPr/>
            <p:nvPr/>
          </p:nvSpPr>
          <p:spPr>
            <a:xfrm>
              <a:off x="2667821" y="3491763"/>
              <a:ext cx="36385" cy="10241"/>
            </a:xfrm>
            <a:custGeom>
              <a:avLst/>
              <a:gdLst/>
              <a:ahLst/>
              <a:cxnLst/>
              <a:rect l="l" t="t" r="r" b="b"/>
              <a:pathLst>
                <a:path w="1144" h="322" extrusionOk="0">
                  <a:moveTo>
                    <a:pt x="155" y="0"/>
                  </a:moveTo>
                  <a:cubicBezTo>
                    <a:pt x="72" y="0"/>
                    <a:pt x="0" y="72"/>
                    <a:pt x="0" y="167"/>
                  </a:cubicBezTo>
                  <a:cubicBezTo>
                    <a:pt x="0" y="250"/>
                    <a:pt x="72" y="322"/>
                    <a:pt x="155" y="322"/>
                  </a:cubicBezTo>
                  <a:lnTo>
                    <a:pt x="977" y="322"/>
                  </a:lnTo>
                  <a:cubicBezTo>
                    <a:pt x="1072" y="322"/>
                    <a:pt x="1143" y="250"/>
                    <a:pt x="1143" y="167"/>
                  </a:cubicBezTo>
                  <a:cubicBezTo>
                    <a:pt x="1131" y="72"/>
                    <a:pt x="1048" y="0"/>
                    <a:pt x="97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21" name="Google Shape;13266;p60"/>
            <p:cNvSpPr/>
            <p:nvPr/>
          </p:nvSpPr>
          <p:spPr>
            <a:xfrm>
              <a:off x="2677267" y="3441702"/>
              <a:ext cx="35653" cy="20069"/>
            </a:xfrm>
            <a:custGeom>
              <a:avLst/>
              <a:gdLst/>
              <a:ahLst/>
              <a:cxnLst/>
              <a:rect l="l" t="t" r="r" b="b"/>
              <a:pathLst>
                <a:path w="1121" h="631" extrusionOk="0">
                  <a:moveTo>
                    <a:pt x="173" y="1"/>
                  </a:moveTo>
                  <a:cubicBezTo>
                    <a:pt x="110" y="1"/>
                    <a:pt x="51" y="36"/>
                    <a:pt x="25" y="98"/>
                  </a:cubicBezTo>
                  <a:cubicBezTo>
                    <a:pt x="1" y="193"/>
                    <a:pt x="25" y="276"/>
                    <a:pt x="120" y="312"/>
                  </a:cubicBezTo>
                  <a:lnTo>
                    <a:pt x="882" y="622"/>
                  </a:lnTo>
                  <a:cubicBezTo>
                    <a:pt x="899" y="627"/>
                    <a:pt x="918" y="630"/>
                    <a:pt x="937" y="630"/>
                  </a:cubicBezTo>
                  <a:cubicBezTo>
                    <a:pt x="999" y="630"/>
                    <a:pt x="1066" y="599"/>
                    <a:pt x="1084" y="526"/>
                  </a:cubicBezTo>
                  <a:cubicBezTo>
                    <a:pt x="1120" y="443"/>
                    <a:pt x="1084" y="348"/>
                    <a:pt x="1001" y="324"/>
                  </a:cubicBezTo>
                  <a:lnTo>
                    <a:pt x="239" y="14"/>
                  </a:lnTo>
                  <a:cubicBezTo>
                    <a:pt x="217" y="5"/>
                    <a:pt x="195" y="1"/>
                    <a:pt x="17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22" name="Google Shape;13267;p60"/>
            <p:cNvSpPr/>
            <p:nvPr/>
          </p:nvSpPr>
          <p:spPr>
            <a:xfrm>
              <a:off x="2706051" y="3399084"/>
              <a:ext cx="30724" cy="28338"/>
            </a:xfrm>
            <a:custGeom>
              <a:avLst/>
              <a:gdLst/>
              <a:ahLst/>
              <a:cxnLst/>
              <a:rect l="l" t="t" r="r" b="b"/>
              <a:pathLst>
                <a:path w="966" h="891" extrusionOk="0">
                  <a:moveTo>
                    <a:pt x="173" y="0"/>
                  </a:moveTo>
                  <a:cubicBezTo>
                    <a:pt x="132" y="0"/>
                    <a:pt x="90" y="15"/>
                    <a:pt x="60" y="45"/>
                  </a:cubicBezTo>
                  <a:cubicBezTo>
                    <a:pt x="1" y="104"/>
                    <a:pt x="1" y="199"/>
                    <a:pt x="60" y="259"/>
                  </a:cubicBezTo>
                  <a:cubicBezTo>
                    <a:pt x="644" y="819"/>
                    <a:pt x="632" y="890"/>
                    <a:pt x="751" y="890"/>
                  </a:cubicBezTo>
                  <a:cubicBezTo>
                    <a:pt x="894" y="890"/>
                    <a:pt x="965" y="723"/>
                    <a:pt x="870" y="616"/>
                  </a:cubicBezTo>
                  <a:lnTo>
                    <a:pt x="287" y="45"/>
                  </a:lnTo>
                  <a:cubicBezTo>
                    <a:pt x="257" y="15"/>
                    <a:pt x="215" y="0"/>
                    <a:pt x="17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23" name="Google Shape;13268;p60"/>
            <p:cNvSpPr/>
            <p:nvPr/>
          </p:nvSpPr>
          <p:spPr>
            <a:xfrm>
              <a:off x="2748861" y="3370713"/>
              <a:ext cx="21596" cy="34190"/>
            </a:xfrm>
            <a:custGeom>
              <a:avLst/>
              <a:gdLst/>
              <a:ahLst/>
              <a:cxnLst/>
              <a:rect l="l" t="t" r="r" b="b"/>
              <a:pathLst>
                <a:path w="679" h="1075" extrusionOk="0">
                  <a:moveTo>
                    <a:pt x="170" y="1"/>
                  </a:moveTo>
                  <a:cubicBezTo>
                    <a:pt x="153" y="1"/>
                    <a:pt x="136" y="3"/>
                    <a:pt x="119" y="8"/>
                  </a:cubicBezTo>
                  <a:cubicBezTo>
                    <a:pt x="36" y="44"/>
                    <a:pt x="0" y="127"/>
                    <a:pt x="24" y="210"/>
                  </a:cubicBezTo>
                  <a:lnTo>
                    <a:pt x="334" y="972"/>
                  </a:lnTo>
                  <a:cubicBezTo>
                    <a:pt x="362" y="1039"/>
                    <a:pt x="421" y="1075"/>
                    <a:pt x="491" y="1075"/>
                  </a:cubicBezTo>
                  <a:cubicBezTo>
                    <a:pt x="510" y="1075"/>
                    <a:pt x="528" y="1073"/>
                    <a:pt x="548" y="1068"/>
                  </a:cubicBezTo>
                  <a:cubicBezTo>
                    <a:pt x="631" y="1020"/>
                    <a:pt x="679" y="937"/>
                    <a:pt x="631" y="841"/>
                  </a:cubicBezTo>
                  <a:lnTo>
                    <a:pt x="322" y="103"/>
                  </a:lnTo>
                  <a:cubicBezTo>
                    <a:pt x="293" y="37"/>
                    <a:pt x="235" y="1"/>
                    <a:pt x="17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24" name="Google Shape;13269;p60"/>
            <p:cNvSpPr/>
            <p:nvPr/>
          </p:nvSpPr>
          <p:spPr>
            <a:xfrm>
              <a:off x="2749242" y="3533364"/>
              <a:ext cx="111731" cy="115198"/>
            </a:xfrm>
            <a:custGeom>
              <a:avLst/>
              <a:gdLst/>
              <a:ahLst/>
              <a:cxnLst/>
              <a:rect l="l" t="t" r="r" b="b"/>
              <a:pathLst>
                <a:path w="3513" h="3622" extrusionOk="0">
                  <a:moveTo>
                    <a:pt x="3224" y="0"/>
                  </a:moveTo>
                  <a:cubicBezTo>
                    <a:pt x="3217" y="0"/>
                    <a:pt x="3210" y="1"/>
                    <a:pt x="3203" y="2"/>
                  </a:cubicBezTo>
                  <a:cubicBezTo>
                    <a:pt x="3108" y="14"/>
                    <a:pt x="3048" y="85"/>
                    <a:pt x="3060" y="180"/>
                  </a:cubicBezTo>
                  <a:lnTo>
                    <a:pt x="3155" y="740"/>
                  </a:lnTo>
                  <a:lnTo>
                    <a:pt x="3155" y="776"/>
                  </a:lnTo>
                  <a:cubicBezTo>
                    <a:pt x="3155" y="842"/>
                    <a:pt x="3087" y="909"/>
                    <a:pt x="3017" y="909"/>
                  </a:cubicBezTo>
                  <a:cubicBezTo>
                    <a:pt x="2999" y="909"/>
                    <a:pt x="2982" y="904"/>
                    <a:pt x="2965" y="895"/>
                  </a:cubicBezTo>
                  <a:cubicBezTo>
                    <a:pt x="2965" y="895"/>
                    <a:pt x="1929" y="359"/>
                    <a:pt x="1917" y="347"/>
                  </a:cubicBezTo>
                  <a:cubicBezTo>
                    <a:pt x="1858" y="320"/>
                    <a:pt x="1794" y="308"/>
                    <a:pt x="1731" y="308"/>
                  </a:cubicBezTo>
                  <a:cubicBezTo>
                    <a:pt x="1654" y="308"/>
                    <a:pt x="1578" y="326"/>
                    <a:pt x="1512" y="359"/>
                  </a:cubicBezTo>
                  <a:cubicBezTo>
                    <a:pt x="1453" y="383"/>
                    <a:pt x="548" y="859"/>
                    <a:pt x="500" y="895"/>
                  </a:cubicBezTo>
                  <a:cubicBezTo>
                    <a:pt x="480" y="906"/>
                    <a:pt x="459" y="911"/>
                    <a:pt x="438" y="911"/>
                  </a:cubicBezTo>
                  <a:cubicBezTo>
                    <a:pt x="372" y="911"/>
                    <a:pt x="310" y="857"/>
                    <a:pt x="310" y="776"/>
                  </a:cubicBezTo>
                  <a:cubicBezTo>
                    <a:pt x="310" y="764"/>
                    <a:pt x="310" y="740"/>
                    <a:pt x="345" y="585"/>
                  </a:cubicBezTo>
                  <a:cubicBezTo>
                    <a:pt x="357" y="490"/>
                    <a:pt x="298" y="418"/>
                    <a:pt x="203" y="407"/>
                  </a:cubicBezTo>
                  <a:cubicBezTo>
                    <a:pt x="190" y="403"/>
                    <a:pt x="178" y="401"/>
                    <a:pt x="166" y="401"/>
                  </a:cubicBezTo>
                  <a:cubicBezTo>
                    <a:pt x="99" y="401"/>
                    <a:pt x="44" y="457"/>
                    <a:pt x="24" y="538"/>
                  </a:cubicBezTo>
                  <a:cubicBezTo>
                    <a:pt x="0" y="680"/>
                    <a:pt x="0" y="716"/>
                    <a:pt x="0" y="776"/>
                  </a:cubicBezTo>
                  <a:cubicBezTo>
                    <a:pt x="0" y="1030"/>
                    <a:pt x="223" y="1224"/>
                    <a:pt x="464" y="1224"/>
                  </a:cubicBezTo>
                  <a:cubicBezTo>
                    <a:pt x="527" y="1224"/>
                    <a:pt x="592" y="1210"/>
                    <a:pt x="655" y="1180"/>
                  </a:cubicBezTo>
                  <a:lnTo>
                    <a:pt x="1238" y="883"/>
                  </a:lnTo>
                  <a:lnTo>
                    <a:pt x="1238" y="1454"/>
                  </a:lnTo>
                  <a:cubicBezTo>
                    <a:pt x="1238" y="1550"/>
                    <a:pt x="1310" y="1621"/>
                    <a:pt x="1393" y="1621"/>
                  </a:cubicBezTo>
                  <a:cubicBezTo>
                    <a:pt x="1488" y="1621"/>
                    <a:pt x="1560" y="1550"/>
                    <a:pt x="1560" y="1454"/>
                  </a:cubicBezTo>
                  <a:lnTo>
                    <a:pt x="1560" y="716"/>
                  </a:lnTo>
                  <a:cubicBezTo>
                    <a:pt x="1631" y="689"/>
                    <a:pt x="1683" y="636"/>
                    <a:pt x="1744" y="636"/>
                  </a:cubicBezTo>
                  <a:cubicBezTo>
                    <a:pt x="1764" y="636"/>
                    <a:pt x="1786" y="642"/>
                    <a:pt x="1810" y="657"/>
                  </a:cubicBezTo>
                  <a:lnTo>
                    <a:pt x="1929" y="716"/>
                  </a:lnTo>
                  <a:lnTo>
                    <a:pt x="1929" y="3455"/>
                  </a:lnTo>
                  <a:cubicBezTo>
                    <a:pt x="1929" y="3538"/>
                    <a:pt x="2012" y="3621"/>
                    <a:pt x="2096" y="3621"/>
                  </a:cubicBezTo>
                  <a:cubicBezTo>
                    <a:pt x="2191" y="3621"/>
                    <a:pt x="2262" y="3538"/>
                    <a:pt x="2262" y="3455"/>
                  </a:cubicBezTo>
                  <a:lnTo>
                    <a:pt x="2262" y="883"/>
                  </a:lnTo>
                  <a:cubicBezTo>
                    <a:pt x="2798" y="1145"/>
                    <a:pt x="2870" y="1240"/>
                    <a:pt x="3048" y="1240"/>
                  </a:cubicBezTo>
                  <a:cubicBezTo>
                    <a:pt x="3298" y="1216"/>
                    <a:pt x="3512" y="966"/>
                    <a:pt x="3465" y="704"/>
                  </a:cubicBezTo>
                  <a:lnTo>
                    <a:pt x="3382" y="133"/>
                  </a:lnTo>
                  <a:cubicBezTo>
                    <a:pt x="3360" y="57"/>
                    <a:pt x="3298" y="0"/>
                    <a:pt x="32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25" name="Google Shape;13270;p60"/>
            <p:cNvSpPr/>
            <p:nvPr/>
          </p:nvSpPr>
          <p:spPr>
            <a:xfrm>
              <a:off x="2795010" y="3417371"/>
              <a:ext cx="94365" cy="106960"/>
            </a:xfrm>
            <a:custGeom>
              <a:avLst/>
              <a:gdLst/>
              <a:ahLst/>
              <a:cxnLst/>
              <a:rect l="l" t="t" r="r" b="b"/>
              <a:pathLst>
                <a:path w="2967" h="3363" extrusionOk="0">
                  <a:moveTo>
                    <a:pt x="275" y="1"/>
                  </a:moveTo>
                  <a:cubicBezTo>
                    <a:pt x="121" y="1"/>
                    <a:pt x="0" y="85"/>
                    <a:pt x="49" y="220"/>
                  </a:cubicBezTo>
                  <a:cubicBezTo>
                    <a:pt x="68" y="296"/>
                    <a:pt x="133" y="334"/>
                    <a:pt x="195" y="334"/>
                  </a:cubicBezTo>
                  <a:cubicBezTo>
                    <a:pt x="210" y="334"/>
                    <a:pt x="226" y="332"/>
                    <a:pt x="240" y="327"/>
                  </a:cubicBezTo>
                  <a:cubicBezTo>
                    <a:pt x="253" y="324"/>
                    <a:pt x="266" y="323"/>
                    <a:pt x="280" y="323"/>
                  </a:cubicBezTo>
                  <a:cubicBezTo>
                    <a:pt x="329" y="323"/>
                    <a:pt x="379" y="342"/>
                    <a:pt x="407" y="398"/>
                  </a:cubicBezTo>
                  <a:lnTo>
                    <a:pt x="907" y="1434"/>
                  </a:lnTo>
                  <a:cubicBezTo>
                    <a:pt x="966" y="1565"/>
                    <a:pt x="1097" y="1649"/>
                    <a:pt x="1252" y="1684"/>
                  </a:cubicBezTo>
                  <a:lnTo>
                    <a:pt x="2395" y="1851"/>
                  </a:lnTo>
                  <a:cubicBezTo>
                    <a:pt x="2502" y="1863"/>
                    <a:pt x="2550" y="1994"/>
                    <a:pt x="2466" y="2065"/>
                  </a:cubicBezTo>
                  <a:lnTo>
                    <a:pt x="1657" y="2875"/>
                  </a:lnTo>
                  <a:cubicBezTo>
                    <a:pt x="1562" y="2958"/>
                    <a:pt x="1514" y="3077"/>
                    <a:pt x="1514" y="3196"/>
                  </a:cubicBezTo>
                  <a:cubicBezTo>
                    <a:pt x="1514" y="3292"/>
                    <a:pt x="1597" y="3363"/>
                    <a:pt x="1681" y="3363"/>
                  </a:cubicBezTo>
                  <a:cubicBezTo>
                    <a:pt x="1776" y="3363"/>
                    <a:pt x="1847" y="3292"/>
                    <a:pt x="1847" y="3196"/>
                  </a:cubicBezTo>
                  <a:cubicBezTo>
                    <a:pt x="1847" y="3101"/>
                    <a:pt x="1883" y="3137"/>
                    <a:pt x="2705" y="2303"/>
                  </a:cubicBezTo>
                  <a:cubicBezTo>
                    <a:pt x="2966" y="2030"/>
                    <a:pt x="2812" y="1577"/>
                    <a:pt x="2443" y="1518"/>
                  </a:cubicBezTo>
                  <a:lnTo>
                    <a:pt x="1300" y="1351"/>
                  </a:lnTo>
                  <a:cubicBezTo>
                    <a:pt x="1252" y="1351"/>
                    <a:pt x="1216" y="1327"/>
                    <a:pt x="1192" y="1279"/>
                  </a:cubicBezTo>
                  <a:lnTo>
                    <a:pt x="680" y="255"/>
                  </a:lnTo>
                  <a:cubicBezTo>
                    <a:pt x="594" y="76"/>
                    <a:pt x="420" y="1"/>
                    <a:pt x="27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26" name="Google Shape;13271;p60"/>
            <p:cNvSpPr/>
            <p:nvPr/>
          </p:nvSpPr>
          <p:spPr>
            <a:xfrm>
              <a:off x="2719695" y="3433974"/>
              <a:ext cx="76141" cy="101744"/>
            </a:xfrm>
            <a:custGeom>
              <a:avLst/>
              <a:gdLst/>
              <a:ahLst/>
              <a:cxnLst/>
              <a:rect l="l" t="t" r="r" b="b"/>
              <a:pathLst>
                <a:path w="2394" h="3199" extrusionOk="0">
                  <a:moveTo>
                    <a:pt x="2232" y="0"/>
                  </a:moveTo>
                  <a:cubicBezTo>
                    <a:pt x="2173" y="0"/>
                    <a:pt x="2110" y="39"/>
                    <a:pt x="2084" y="91"/>
                  </a:cubicBezTo>
                  <a:lnTo>
                    <a:pt x="1763" y="757"/>
                  </a:lnTo>
                  <a:cubicBezTo>
                    <a:pt x="1751" y="805"/>
                    <a:pt x="1703" y="817"/>
                    <a:pt x="1655" y="829"/>
                  </a:cubicBezTo>
                  <a:lnTo>
                    <a:pt x="512" y="996"/>
                  </a:lnTo>
                  <a:cubicBezTo>
                    <a:pt x="131" y="1055"/>
                    <a:pt x="0" y="1508"/>
                    <a:pt x="250" y="1758"/>
                  </a:cubicBezTo>
                  <a:cubicBezTo>
                    <a:pt x="1108" y="2603"/>
                    <a:pt x="1132" y="2555"/>
                    <a:pt x="1120" y="2674"/>
                  </a:cubicBezTo>
                  <a:lnTo>
                    <a:pt x="1060" y="3020"/>
                  </a:lnTo>
                  <a:cubicBezTo>
                    <a:pt x="1048" y="3115"/>
                    <a:pt x="1120" y="3198"/>
                    <a:pt x="1203" y="3198"/>
                  </a:cubicBezTo>
                  <a:cubicBezTo>
                    <a:pt x="1286" y="3198"/>
                    <a:pt x="1358" y="3139"/>
                    <a:pt x="1358" y="3067"/>
                  </a:cubicBezTo>
                  <a:lnTo>
                    <a:pt x="1417" y="2722"/>
                  </a:lnTo>
                  <a:cubicBezTo>
                    <a:pt x="1441" y="2579"/>
                    <a:pt x="1382" y="2424"/>
                    <a:pt x="1286" y="2317"/>
                  </a:cubicBezTo>
                  <a:lnTo>
                    <a:pt x="465" y="1519"/>
                  </a:lnTo>
                  <a:cubicBezTo>
                    <a:pt x="393" y="1448"/>
                    <a:pt x="429" y="1305"/>
                    <a:pt x="536" y="1293"/>
                  </a:cubicBezTo>
                  <a:lnTo>
                    <a:pt x="1679" y="1127"/>
                  </a:lnTo>
                  <a:cubicBezTo>
                    <a:pt x="1834" y="1115"/>
                    <a:pt x="1953" y="1007"/>
                    <a:pt x="2025" y="876"/>
                  </a:cubicBezTo>
                  <a:lnTo>
                    <a:pt x="2358" y="210"/>
                  </a:lnTo>
                  <a:cubicBezTo>
                    <a:pt x="2394" y="150"/>
                    <a:pt x="2370" y="55"/>
                    <a:pt x="2298" y="19"/>
                  </a:cubicBezTo>
                  <a:cubicBezTo>
                    <a:pt x="2278" y="6"/>
                    <a:pt x="2256" y="0"/>
                    <a:pt x="223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27" name="Google Shape;13272;p60"/>
            <p:cNvSpPr/>
            <p:nvPr/>
          </p:nvSpPr>
          <p:spPr>
            <a:xfrm>
              <a:off x="2787472" y="3594366"/>
              <a:ext cx="32600" cy="104543"/>
            </a:xfrm>
            <a:custGeom>
              <a:avLst/>
              <a:gdLst/>
              <a:ahLst/>
              <a:cxnLst/>
              <a:rect l="l" t="t" r="r" b="b"/>
              <a:pathLst>
                <a:path w="1025" h="3287" extrusionOk="0">
                  <a:moveTo>
                    <a:pt x="167" y="1"/>
                  </a:moveTo>
                  <a:cubicBezTo>
                    <a:pt x="72" y="1"/>
                    <a:pt x="1" y="72"/>
                    <a:pt x="1" y="167"/>
                  </a:cubicBezTo>
                  <a:lnTo>
                    <a:pt x="1" y="2787"/>
                  </a:lnTo>
                  <a:cubicBezTo>
                    <a:pt x="1" y="3072"/>
                    <a:pt x="227" y="3287"/>
                    <a:pt x="513" y="3287"/>
                  </a:cubicBezTo>
                  <a:cubicBezTo>
                    <a:pt x="786" y="3287"/>
                    <a:pt x="1013" y="3072"/>
                    <a:pt x="1013" y="2787"/>
                  </a:cubicBezTo>
                  <a:lnTo>
                    <a:pt x="1013" y="2156"/>
                  </a:lnTo>
                  <a:cubicBezTo>
                    <a:pt x="1025" y="2072"/>
                    <a:pt x="953" y="2001"/>
                    <a:pt x="882" y="2001"/>
                  </a:cubicBezTo>
                  <a:cubicBezTo>
                    <a:pt x="786" y="2001"/>
                    <a:pt x="715" y="2072"/>
                    <a:pt x="715" y="2156"/>
                  </a:cubicBezTo>
                  <a:lnTo>
                    <a:pt x="715" y="2787"/>
                  </a:lnTo>
                  <a:cubicBezTo>
                    <a:pt x="715" y="2894"/>
                    <a:pt x="620" y="2977"/>
                    <a:pt x="525" y="2977"/>
                  </a:cubicBezTo>
                  <a:cubicBezTo>
                    <a:pt x="417" y="2977"/>
                    <a:pt x="334" y="2894"/>
                    <a:pt x="334" y="2787"/>
                  </a:cubicBezTo>
                  <a:lnTo>
                    <a:pt x="334" y="167"/>
                  </a:lnTo>
                  <a:cubicBezTo>
                    <a:pt x="334" y="72"/>
                    <a:pt x="251" y="1"/>
                    <a:pt x="16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228" name="Google Shape;13273;p60"/>
          <p:cNvGrpSpPr/>
          <p:nvPr/>
        </p:nvGrpSpPr>
        <p:grpSpPr>
          <a:xfrm>
            <a:off x="8282650" y="4520816"/>
            <a:ext cx="357757" cy="428552"/>
            <a:chOff x="2212469" y="3360313"/>
            <a:chExt cx="282715" cy="338660"/>
          </a:xfrm>
          <a:solidFill>
            <a:srgbClr val="0D4D98"/>
          </a:solidFill>
        </p:grpSpPr>
        <p:sp>
          <p:nvSpPr>
            <p:cNvPr id="1229" name="Google Shape;13274;p60"/>
            <p:cNvSpPr/>
            <p:nvPr/>
          </p:nvSpPr>
          <p:spPr>
            <a:xfrm>
              <a:off x="2282313" y="3360313"/>
              <a:ext cx="212871" cy="200403"/>
            </a:xfrm>
            <a:custGeom>
              <a:avLst/>
              <a:gdLst/>
              <a:ahLst/>
              <a:cxnLst/>
              <a:rect l="l" t="t" r="r" b="b"/>
              <a:pathLst>
                <a:path w="6693" h="6301" extrusionOk="0">
                  <a:moveTo>
                    <a:pt x="2751" y="2573"/>
                  </a:moveTo>
                  <a:lnTo>
                    <a:pt x="4108" y="3919"/>
                  </a:lnTo>
                  <a:lnTo>
                    <a:pt x="2882" y="5157"/>
                  </a:lnTo>
                  <a:lnTo>
                    <a:pt x="1525" y="3800"/>
                  </a:lnTo>
                  <a:lnTo>
                    <a:pt x="2751" y="2573"/>
                  </a:lnTo>
                  <a:close/>
                  <a:moveTo>
                    <a:pt x="5397" y="0"/>
                  </a:moveTo>
                  <a:cubicBezTo>
                    <a:pt x="5323" y="0"/>
                    <a:pt x="5261" y="55"/>
                    <a:pt x="5239" y="121"/>
                  </a:cubicBezTo>
                  <a:cubicBezTo>
                    <a:pt x="5228" y="216"/>
                    <a:pt x="5287" y="287"/>
                    <a:pt x="5359" y="299"/>
                  </a:cubicBezTo>
                  <a:cubicBezTo>
                    <a:pt x="5775" y="383"/>
                    <a:pt x="5990" y="656"/>
                    <a:pt x="6037" y="692"/>
                  </a:cubicBezTo>
                  <a:cubicBezTo>
                    <a:pt x="6478" y="1133"/>
                    <a:pt x="6478" y="1871"/>
                    <a:pt x="6037" y="2335"/>
                  </a:cubicBezTo>
                  <a:lnTo>
                    <a:pt x="5406" y="2954"/>
                  </a:lnTo>
                  <a:lnTo>
                    <a:pt x="3715" y="1264"/>
                  </a:lnTo>
                  <a:lnTo>
                    <a:pt x="4335" y="633"/>
                  </a:lnTo>
                  <a:cubicBezTo>
                    <a:pt x="4466" y="502"/>
                    <a:pt x="4632" y="395"/>
                    <a:pt x="4823" y="347"/>
                  </a:cubicBezTo>
                  <a:cubicBezTo>
                    <a:pt x="4918" y="323"/>
                    <a:pt x="4966" y="228"/>
                    <a:pt x="4930" y="156"/>
                  </a:cubicBezTo>
                  <a:cubicBezTo>
                    <a:pt x="4910" y="88"/>
                    <a:pt x="4842" y="43"/>
                    <a:pt x="4778" y="43"/>
                  </a:cubicBezTo>
                  <a:cubicBezTo>
                    <a:pt x="4765" y="43"/>
                    <a:pt x="4752" y="45"/>
                    <a:pt x="4739" y="49"/>
                  </a:cubicBezTo>
                  <a:cubicBezTo>
                    <a:pt x="4501" y="133"/>
                    <a:pt x="4287" y="240"/>
                    <a:pt x="4108" y="430"/>
                  </a:cubicBezTo>
                  <a:lnTo>
                    <a:pt x="3489" y="1049"/>
                  </a:lnTo>
                  <a:lnTo>
                    <a:pt x="3180" y="752"/>
                  </a:lnTo>
                  <a:cubicBezTo>
                    <a:pt x="3073" y="651"/>
                    <a:pt x="2933" y="600"/>
                    <a:pt x="2794" y="600"/>
                  </a:cubicBezTo>
                  <a:cubicBezTo>
                    <a:pt x="2656" y="600"/>
                    <a:pt x="2519" y="651"/>
                    <a:pt x="2418" y="752"/>
                  </a:cubicBezTo>
                  <a:lnTo>
                    <a:pt x="2049" y="1121"/>
                  </a:lnTo>
                  <a:cubicBezTo>
                    <a:pt x="1834" y="1335"/>
                    <a:pt x="1834" y="1680"/>
                    <a:pt x="2049" y="1883"/>
                  </a:cubicBezTo>
                  <a:lnTo>
                    <a:pt x="2525" y="2359"/>
                  </a:lnTo>
                  <a:lnTo>
                    <a:pt x="60" y="4812"/>
                  </a:lnTo>
                  <a:cubicBezTo>
                    <a:pt x="1" y="4871"/>
                    <a:pt x="1" y="4978"/>
                    <a:pt x="60" y="5038"/>
                  </a:cubicBezTo>
                  <a:cubicBezTo>
                    <a:pt x="90" y="5068"/>
                    <a:pt x="132" y="5083"/>
                    <a:pt x="173" y="5083"/>
                  </a:cubicBezTo>
                  <a:cubicBezTo>
                    <a:pt x="215" y="5083"/>
                    <a:pt x="257" y="5068"/>
                    <a:pt x="286" y="5038"/>
                  </a:cubicBezTo>
                  <a:lnTo>
                    <a:pt x="1287" y="4038"/>
                  </a:lnTo>
                  <a:lnTo>
                    <a:pt x="2644" y="5395"/>
                  </a:lnTo>
                  <a:lnTo>
                    <a:pt x="2001" y="6038"/>
                  </a:lnTo>
                  <a:cubicBezTo>
                    <a:pt x="1894" y="6145"/>
                    <a:pt x="1965" y="6300"/>
                    <a:pt x="2120" y="6300"/>
                  </a:cubicBezTo>
                  <a:cubicBezTo>
                    <a:pt x="2123" y="6300"/>
                    <a:pt x="2125" y="6300"/>
                    <a:pt x="2127" y="6300"/>
                  </a:cubicBezTo>
                  <a:cubicBezTo>
                    <a:pt x="2236" y="6300"/>
                    <a:pt x="2191" y="6277"/>
                    <a:pt x="4370" y="4133"/>
                  </a:cubicBezTo>
                  <a:cubicBezTo>
                    <a:pt x="4454" y="4133"/>
                    <a:pt x="4525" y="4062"/>
                    <a:pt x="4525" y="3966"/>
                  </a:cubicBezTo>
                  <a:cubicBezTo>
                    <a:pt x="4525" y="3859"/>
                    <a:pt x="4442" y="3835"/>
                    <a:pt x="4335" y="3716"/>
                  </a:cubicBezTo>
                  <a:lnTo>
                    <a:pt x="2977" y="2359"/>
                  </a:lnTo>
                  <a:lnTo>
                    <a:pt x="2287" y="1657"/>
                  </a:lnTo>
                  <a:cubicBezTo>
                    <a:pt x="2191" y="1573"/>
                    <a:pt x="2191" y="1430"/>
                    <a:pt x="2287" y="1347"/>
                  </a:cubicBezTo>
                  <a:lnTo>
                    <a:pt x="2656" y="978"/>
                  </a:lnTo>
                  <a:cubicBezTo>
                    <a:pt x="2697" y="930"/>
                    <a:pt x="2754" y="906"/>
                    <a:pt x="2811" y="906"/>
                  </a:cubicBezTo>
                  <a:cubicBezTo>
                    <a:pt x="2867" y="906"/>
                    <a:pt x="2924" y="930"/>
                    <a:pt x="2965" y="978"/>
                  </a:cubicBezTo>
                  <a:lnTo>
                    <a:pt x="5716" y="3728"/>
                  </a:lnTo>
                  <a:cubicBezTo>
                    <a:pt x="5811" y="3812"/>
                    <a:pt x="5811" y="3954"/>
                    <a:pt x="5716" y="4038"/>
                  </a:cubicBezTo>
                  <a:lnTo>
                    <a:pt x="5347" y="4407"/>
                  </a:lnTo>
                  <a:cubicBezTo>
                    <a:pt x="5305" y="4455"/>
                    <a:pt x="5248" y="4478"/>
                    <a:pt x="5192" y="4478"/>
                  </a:cubicBezTo>
                  <a:cubicBezTo>
                    <a:pt x="5135" y="4478"/>
                    <a:pt x="5079" y="4455"/>
                    <a:pt x="5037" y="4407"/>
                  </a:cubicBezTo>
                  <a:lnTo>
                    <a:pt x="4918" y="4288"/>
                  </a:lnTo>
                  <a:cubicBezTo>
                    <a:pt x="4888" y="4258"/>
                    <a:pt x="4847" y="4243"/>
                    <a:pt x="4805" y="4243"/>
                  </a:cubicBezTo>
                  <a:cubicBezTo>
                    <a:pt x="4763" y="4243"/>
                    <a:pt x="4722" y="4258"/>
                    <a:pt x="4692" y="4288"/>
                  </a:cubicBezTo>
                  <a:cubicBezTo>
                    <a:pt x="4632" y="4347"/>
                    <a:pt x="4632" y="4455"/>
                    <a:pt x="4692" y="4514"/>
                  </a:cubicBezTo>
                  <a:lnTo>
                    <a:pt x="4811" y="4633"/>
                  </a:lnTo>
                  <a:cubicBezTo>
                    <a:pt x="4918" y="4740"/>
                    <a:pt x="5055" y="4794"/>
                    <a:pt x="5192" y="4794"/>
                  </a:cubicBezTo>
                  <a:cubicBezTo>
                    <a:pt x="5329" y="4794"/>
                    <a:pt x="5466" y="4740"/>
                    <a:pt x="5573" y="4633"/>
                  </a:cubicBezTo>
                  <a:lnTo>
                    <a:pt x="5942" y="4264"/>
                  </a:lnTo>
                  <a:cubicBezTo>
                    <a:pt x="6156" y="4050"/>
                    <a:pt x="6156" y="3716"/>
                    <a:pt x="5942" y="3502"/>
                  </a:cubicBezTo>
                  <a:lnTo>
                    <a:pt x="5644" y="3204"/>
                  </a:lnTo>
                  <a:lnTo>
                    <a:pt x="6275" y="2585"/>
                  </a:lnTo>
                  <a:cubicBezTo>
                    <a:pt x="6537" y="2300"/>
                    <a:pt x="6692" y="1930"/>
                    <a:pt x="6692" y="1526"/>
                  </a:cubicBezTo>
                  <a:cubicBezTo>
                    <a:pt x="6692" y="823"/>
                    <a:pt x="6216" y="454"/>
                    <a:pt x="6180" y="406"/>
                  </a:cubicBezTo>
                  <a:cubicBezTo>
                    <a:pt x="5978" y="204"/>
                    <a:pt x="5704" y="73"/>
                    <a:pt x="5418" y="2"/>
                  </a:cubicBezTo>
                  <a:cubicBezTo>
                    <a:pt x="5411" y="1"/>
                    <a:pt x="5404" y="0"/>
                    <a:pt x="53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30" name="Google Shape;13275;p60"/>
            <p:cNvSpPr/>
            <p:nvPr/>
          </p:nvSpPr>
          <p:spPr>
            <a:xfrm>
              <a:off x="2234987" y="3526304"/>
              <a:ext cx="106070" cy="94143"/>
            </a:xfrm>
            <a:custGeom>
              <a:avLst/>
              <a:gdLst/>
              <a:ahLst/>
              <a:cxnLst/>
              <a:rect l="l" t="t" r="r" b="b"/>
              <a:pathLst>
                <a:path w="3335" h="2960" extrusionOk="0">
                  <a:moveTo>
                    <a:pt x="1245" y="1"/>
                  </a:moveTo>
                  <a:cubicBezTo>
                    <a:pt x="1203" y="1"/>
                    <a:pt x="1161" y="15"/>
                    <a:pt x="1132" y="45"/>
                  </a:cubicBezTo>
                  <a:cubicBezTo>
                    <a:pt x="1120" y="57"/>
                    <a:pt x="620" y="462"/>
                    <a:pt x="739" y="1152"/>
                  </a:cubicBezTo>
                  <a:lnTo>
                    <a:pt x="227" y="1664"/>
                  </a:lnTo>
                  <a:cubicBezTo>
                    <a:pt x="84" y="1807"/>
                    <a:pt x="0" y="2010"/>
                    <a:pt x="0" y="2200"/>
                  </a:cubicBezTo>
                  <a:cubicBezTo>
                    <a:pt x="0" y="2659"/>
                    <a:pt x="376" y="2960"/>
                    <a:pt x="766" y="2960"/>
                  </a:cubicBezTo>
                  <a:cubicBezTo>
                    <a:pt x="953" y="2960"/>
                    <a:pt x="1144" y="2890"/>
                    <a:pt x="1298" y="2736"/>
                  </a:cubicBezTo>
                  <a:lnTo>
                    <a:pt x="1810" y="2236"/>
                  </a:lnTo>
                  <a:cubicBezTo>
                    <a:pt x="1868" y="2243"/>
                    <a:pt x="1926" y="2247"/>
                    <a:pt x="1984" y="2247"/>
                  </a:cubicBezTo>
                  <a:cubicBezTo>
                    <a:pt x="2308" y="2247"/>
                    <a:pt x="2626" y="2133"/>
                    <a:pt x="2858" y="1891"/>
                  </a:cubicBezTo>
                  <a:lnTo>
                    <a:pt x="3275" y="1474"/>
                  </a:lnTo>
                  <a:cubicBezTo>
                    <a:pt x="3334" y="1414"/>
                    <a:pt x="3334" y="1307"/>
                    <a:pt x="3275" y="1248"/>
                  </a:cubicBezTo>
                  <a:cubicBezTo>
                    <a:pt x="3245" y="1218"/>
                    <a:pt x="3206" y="1203"/>
                    <a:pt x="3168" y="1203"/>
                  </a:cubicBezTo>
                  <a:cubicBezTo>
                    <a:pt x="3129" y="1203"/>
                    <a:pt x="3090" y="1218"/>
                    <a:pt x="3060" y="1248"/>
                  </a:cubicBezTo>
                  <a:lnTo>
                    <a:pt x="2644" y="1664"/>
                  </a:lnTo>
                  <a:cubicBezTo>
                    <a:pt x="2464" y="1844"/>
                    <a:pt x="2237" y="1929"/>
                    <a:pt x="2008" y="1929"/>
                  </a:cubicBezTo>
                  <a:cubicBezTo>
                    <a:pt x="1934" y="1929"/>
                    <a:pt x="1859" y="1920"/>
                    <a:pt x="1786" y="1903"/>
                  </a:cubicBezTo>
                  <a:cubicBezTo>
                    <a:pt x="1772" y="1900"/>
                    <a:pt x="1760" y="1898"/>
                    <a:pt x="1748" y="1898"/>
                  </a:cubicBezTo>
                  <a:cubicBezTo>
                    <a:pt x="1709" y="1898"/>
                    <a:pt x="1680" y="1914"/>
                    <a:pt x="1644" y="1950"/>
                  </a:cubicBezTo>
                  <a:lnTo>
                    <a:pt x="1072" y="2510"/>
                  </a:lnTo>
                  <a:cubicBezTo>
                    <a:pt x="989" y="2605"/>
                    <a:pt x="882" y="2641"/>
                    <a:pt x="762" y="2641"/>
                  </a:cubicBezTo>
                  <a:cubicBezTo>
                    <a:pt x="358" y="2641"/>
                    <a:pt x="167" y="2164"/>
                    <a:pt x="453" y="1891"/>
                  </a:cubicBezTo>
                  <a:lnTo>
                    <a:pt x="1012" y="1319"/>
                  </a:lnTo>
                  <a:cubicBezTo>
                    <a:pt x="1060" y="1283"/>
                    <a:pt x="1072" y="1236"/>
                    <a:pt x="1060" y="1176"/>
                  </a:cubicBezTo>
                  <a:cubicBezTo>
                    <a:pt x="929" y="605"/>
                    <a:pt x="1358" y="283"/>
                    <a:pt x="1358" y="259"/>
                  </a:cubicBezTo>
                  <a:cubicBezTo>
                    <a:pt x="1417" y="200"/>
                    <a:pt x="1417" y="105"/>
                    <a:pt x="1358" y="45"/>
                  </a:cubicBezTo>
                  <a:cubicBezTo>
                    <a:pt x="1328" y="15"/>
                    <a:pt x="1286" y="1"/>
                    <a:pt x="124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31" name="Google Shape;13276;p60"/>
            <p:cNvSpPr/>
            <p:nvPr/>
          </p:nvSpPr>
          <p:spPr>
            <a:xfrm>
              <a:off x="2212469" y="3622386"/>
              <a:ext cx="61924" cy="76586"/>
            </a:xfrm>
            <a:custGeom>
              <a:avLst/>
              <a:gdLst/>
              <a:ahLst/>
              <a:cxnLst/>
              <a:rect l="l" t="t" r="r" b="b"/>
              <a:pathLst>
                <a:path w="1947" h="2408" extrusionOk="0">
                  <a:moveTo>
                    <a:pt x="982" y="322"/>
                  </a:moveTo>
                  <a:lnTo>
                    <a:pt x="1447" y="1382"/>
                  </a:lnTo>
                  <a:cubicBezTo>
                    <a:pt x="1566" y="1680"/>
                    <a:pt x="1387" y="2084"/>
                    <a:pt x="970" y="2084"/>
                  </a:cubicBezTo>
                  <a:cubicBezTo>
                    <a:pt x="589" y="2084"/>
                    <a:pt x="387" y="1691"/>
                    <a:pt x="518" y="1382"/>
                  </a:cubicBezTo>
                  <a:lnTo>
                    <a:pt x="982" y="322"/>
                  </a:lnTo>
                  <a:close/>
                  <a:moveTo>
                    <a:pt x="975" y="1"/>
                  </a:moveTo>
                  <a:cubicBezTo>
                    <a:pt x="863" y="1"/>
                    <a:pt x="750" y="60"/>
                    <a:pt x="697" y="179"/>
                  </a:cubicBezTo>
                  <a:lnTo>
                    <a:pt x="220" y="1263"/>
                  </a:lnTo>
                  <a:cubicBezTo>
                    <a:pt x="0" y="1773"/>
                    <a:pt x="333" y="2407"/>
                    <a:pt x="977" y="2407"/>
                  </a:cubicBezTo>
                  <a:cubicBezTo>
                    <a:pt x="994" y="2407"/>
                    <a:pt x="1012" y="2407"/>
                    <a:pt x="1030" y="2406"/>
                  </a:cubicBezTo>
                  <a:cubicBezTo>
                    <a:pt x="1601" y="2382"/>
                    <a:pt x="1947" y="1775"/>
                    <a:pt x="1720" y="1263"/>
                  </a:cubicBezTo>
                  <a:lnTo>
                    <a:pt x="1244" y="179"/>
                  </a:lnTo>
                  <a:cubicBezTo>
                    <a:pt x="1197" y="60"/>
                    <a:pt x="1086" y="1"/>
                    <a:pt x="97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232" name="Google Shape;13277;p60"/>
          <p:cNvGrpSpPr/>
          <p:nvPr/>
        </p:nvGrpSpPr>
        <p:grpSpPr>
          <a:xfrm>
            <a:off x="7648502" y="4521391"/>
            <a:ext cx="352725" cy="429073"/>
            <a:chOff x="1768821" y="3361108"/>
            <a:chExt cx="278739" cy="339073"/>
          </a:xfrm>
          <a:solidFill>
            <a:srgbClr val="0D4D98"/>
          </a:solidFill>
        </p:grpSpPr>
        <p:sp>
          <p:nvSpPr>
            <p:cNvPr id="1233" name="Google Shape;13278;p60"/>
            <p:cNvSpPr/>
            <p:nvPr/>
          </p:nvSpPr>
          <p:spPr>
            <a:xfrm>
              <a:off x="1784374" y="3549744"/>
              <a:ext cx="32218" cy="21564"/>
            </a:xfrm>
            <a:custGeom>
              <a:avLst/>
              <a:gdLst/>
              <a:ahLst/>
              <a:cxnLst/>
              <a:rect l="l" t="t" r="r" b="b"/>
              <a:pathLst>
                <a:path w="1013" h="678" extrusionOk="0">
                  <a:moveTo>
                    <a:pt x="830" y="1"/>
                  </a:moveTo>
                  <a:cubicBezTo>
                    <a:pt x="804" y="1"/>
                    <a:pt x="776" y="8"/>
                    <a:pt x="750" y="23"/>
                  </a:cubicBezTo>
                  <a:lnTo>
                    <a:pt x="143" y="380"/>
                  </a:lnTo>
                  <a:cubicBezTo>
                    <a:pt x="0" y="451"/>
                    <a:pt x="48" y="677"/>
                    <a:pt x="214" y="677"/>
                  </a:cubicBezTo>
                  <a:cubicBezTo>
                    <a:pt x="238" y="677"/>
                    <a:pt x="274" y="677"/>
                    <a:pt x="286" y="665"/>
                  </a:cubicBezTo>
                  <a:lnTo>
                    <a:pt x="893" y="308"/>
                  </a:lnTo>
                  <a:cubicBezTo>
                    <a:pt x="1000" y="261"/>
                    <a:pt x="1012" y="154"/>
                    <a:pt x="976" y="82"/>
                  </a:cubicBezTo>
                  <a:cubicBezTo>
                    <a:pt x="944" y="33"/>
                    <a:pt x="889" y="1"/>
                    <a:pt x="83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34" name="Google Shape;13279;p60"/>
            <p:cNvSpPr/>
            <p:nvPr/>
          </p:nvSpPr>
          <p:spPr>
            <a:xfrm>
              <a:off x="1998326" y="3551652"/>
              <a:ext cx="32218" cy="21532"/>
            </a:xfrm>
            <a:custGeom>
              <a:avLst/>
              <a:gdLst/>
              <a:ahLst/>
              <a:cxnLst/>
              <a:rect l="l" t="t" r="r" b="b"/>
              <a:pathLst>
                <a:path w="1013" h="677" extrusionOk="0">
                  <a:moveTo>
                    <a:pt x="199" y="0"/>
                  </a:moveTo>
                  <a:cubicBezTo>
                    <a:pt x="141" y="0"/>
                    <a:pt x="80" y="33"/>
                    <a:pt x="48" y="82"/>
                  </a:cubicBezTo>
                  <a:cubicBezTo>
                    <a:pt x="0" y="153"/>
                    <a:pt x="36" y="260"/>
                    <a:pt x="107" y="308"/>
                  </a:cubicBezTo>
                  <a:cubicBezTo>
                    <a:pt x="726" y="665"/>
                    <a:pt x="714" y="677"/>
                    <a:pt x="810" y="677"/>
                  </a:cubicBezTo>
                  <a:cubicBezTo>
                    <a:pt x="953" y="677"/>
                    <a:pt x="1012" y="451"/>
                    <a:pt x="881" y="379"/>
                  </a:cubicBezTo>
                  <a:lnTo>
                    <a:pt x="274" y="22"/>
                  </a:lnTo>
                  <a:cubicBezTo>
                    <a:pt x="251" y="7"/>
                    <a:pt x="226" y="0"/>
                    <a:pt x="19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35" name="Google Shape;13280;p60"/>
            <p:cNvSpPr/>
            <p:nvPr/>
          </p:nvSpPr>
          <p:spPr>
            <a:xfrm>
              <a:off x="1826007" y="3466383"/>
              <a:ext cx="142041" cy="233799"/>
            </a:xfrm>
            <a:custGeom>
              <a:avLst/>
              <a:gdLst/>
              <a:ahLst/>
              <a:cxnLst/>
              <a:rect l="l" t="t" r="r" b="b"/>
              <a:pathLst>
                <a:path w="4466" h="7351" extrusionOk="0">
                  <a:moveTo>
                    <a:pt x="1715" y="346"/>
                  </a:moveTo>
                  <a:cubicBezTo>
                    <a:pt x="1882" y="346"/>
                    <a:pt x="2013" y="489"/>
                    <a:pt x="2013" y="643"/>
                  </a:cubicBezTo>
                  <a:lnTo>
                    <a:pt x="2013" y="941"/>
                  </a:lnTo>
                  <a:lnTo>
                    <a:pt x="1668" y="941"/>
                  </a:lnTo>
                  <a:cubicBezTo>
                    <a:pt x="1501" y="941"/>
                    <a:pt x="1370" y="810"/>
                    <a:pt x="1370" y="643"/>
                  </a:cubicBezTo>
                  <a:cubicBezTo>
                    <a:pt x="1370" y="489"/>
                    <a:pt x="1501" y="346"/>
                    <a:pt x="1668" y="346"/>
                  </a:cubicBezTo>
                  <a:close/>
                  <a:moveTo>
                    <a:pt x="3573" y="346"/>
                  </a:moveTo>
                  <a:cubicBezTo>
                    <a:pt x="3739" y="346"/>
                    <a:pt x="3870" y="489"/>
                    <a:pt x="3870" y="643"/>
                  </a:cubicBezTo>
                  <a:cubicBezTo>
                    <a:pt x="3870" y="810"/>
                    <a:pt x="3739" y="941"/>
                    <a:pt x="3573" y="941"/>
                  </a:cubicBezTo>
                  <a:lnTo>
                    <a:pt x="3239" y="941"/>
                  </a:lnTo>
                  <a:lnTo>
                    <a:pt x="3239" y="643"/>
                  </a:lnTo>
                  <a:cubicBezTo>
                    <a:pt x="3239" y="489"/>
                    <a:pt x="3370" y="346"/>
                    <a:pt x="3537" y="346"/>
                  </a:cubicBezTo>
                  <a:close/>
                  <a:moveTo>
                    <a:pt x="3727" y="4370"/>
                  </a:moveTo>
                  <a:lnTo>
                    <a:pt x="3727" y="5049"/>
                  </a:lnTo>
                  <a:lnTo>
                    <a:pt x="1513" y="5049"/>
                  </a:lnTo>
                  <a:lnTo>
                    <a:pt x="1513" y="4370"/>
                  </a:lnTo>
                  <a:close/>
                  <a:moveTo>
                    <a:pt x="3739" y="5370"/>
                  </a:moveTo>
                  <a:lnTo>
                    <a:pt x="3739" y="5799"/>
                  </a:lnTo>
                  <a:lnTo>
                    <a:pt x="3727" y="5799"/>
                  </a:lnTo>
                  <a:cubicBezTo>
                    <a:pt x="3727" y="5930"/>
                    <a:pt x="3620" y="6037"/>
                    <a:pt x="3489" y="6037"/>
                  </a:cubicBezTo>
                  <a:lnTo>
                    <a:pt x="1763" y="6037"/>
                  </a:lnTo>
                  <a:cubicBezTo>
                    <a:pt x="1620" y="6037"/>
                    <a:pt x="1525" y="5930"/>
                    <a:pt x="1525" y="5799"/>
                  </a:cubicBezTo>
                  <a:lnTo>
                    <a:pt x="1525" y="5370"/>
                  </a:lnTo>
                  <a:close/>
                  <a:moveTo>
                    <a:pt x="1656" y="0"/>
                  </a:moveTo>
                  <a:cubicBezTo>
                    <a:pt x="1310" y="0"/>
                    <a:pt x="1037" y="286"/>
                    <a:pt x="1037" y="631"/>
                  </a:cubicBezTo>
                  <a:cubicBezTo>
                    <a:pt x="1037" y="977"/>
                    <a:pt x="1310" y="1262"/>
                    <a:pt x="1656" y="1262"/>
                  </a:cubicBezTo>
                  <a:lnTo>
                    <a:pt x="2001" y="1262"/>
                  </a:lnTo>
                  <a:lnTo>
                    <a:pt x="2001" y="2548"/>
                  </a:lnTo>
                  <a:cubicBezTo>
                    <a:pt x="2001" y="2644"/>
                    <a:pt x="2072" y="2715"/>
                    <a:pt x="2168" y="2715"/>
                  </a:cubicBezTo>
                  <a:cubicBezTo>
                    <a:pt x="2251" y="2715"/>
                    <a:pt x="2322" y="2644"/>
                    <a:pt x="2322" y="2548"/>
                  </a:cubicBezTo>
                  <a:lnTo>
                    <a:pt x="2322" y="1262"/>
                  </a:lnTo>
                  <a:lnTo>
                    <a:pt x="2906" y="1262"/>
                  </a:lnTo>
                  <a:lnTo>
                    <a:pt x="2906" y="4037"/>
                  </a:lnTo>
                  <a:lnTo>
                    <a:pt x="2322" y="4037"/>
                  </a:lnTo>
                  <a:lnTo>
                    <a:pt x="2322" y="3191"/>
                  </a:lnTo>
                  <a:cubicBezTo>
                    <a:pt x="2322" y="3108"/>
                    <a:pt x="2251" y="3025"/>
                    <a:pt x="2168" y="3025"/>
                  </a:cubicBezTo>
                  <a:cubicBezTo>
                    <a:pt x="2072" y="3025"/>
                    <a:pt x="2001" y="3108"/>
                    <a:pt x="2001" y="3191"/>
                  </a:cubicBezTo>
                  <a:lnTo>
                    <a:pt x="2001" y="4060"/>
                  </a:lnTo>
                  <a:lnTo>
                    <a:pt x="1513" y="4060"/>
                  </a:lnTo>
                  <a:cubicBezTo>
                    <a:pt x="1489" y="3596"/>
                    <a:pt x="1298" y="3167"/>
                    <a:pt x="941" y="2846"/>
                  </a:cubicBezTo>
                  <a:cubicBezTo>
                    <a:pt x="679" y="2608"/>
                    <a:pt x="465" y="2310"/>
                    <a:pt x="334" y="1989"/>
                  </a:cubicBezTo>
                  <a:cubicBezTo>
                    <a:pt x="305" y="1930"/>
                    <a:pt x="235" y="1887"/>
                    <a:pt x="165" y="1887"/>
                  </a:cubicBezTo>
                  <a:cubicBezTo>
                    <a:pt x="150" y="1887"/>
                    <a:pt x="135" y="1889"/>
                    <a:pt x="120" y="1893"/>
                  </a:cubicBezTo>
                  <a:cubicBezTo>
                    <a:pt x="48" y="1929"/>
                    <a:pt x="1" y="2036"/>
                    <a:pt x="36" y="2108"/>
                  </a:cubicBezTo>
                  <a:cubicBezTo>
                    <a:pt x="179" y="2477"/>
                    <a:pt x="417" y="2810"/>
                    <a:pt x="715" y="3084"/>
                  </a:cubicBezTo>
                  <a:cubicBezTo>
                    <a:pt x="1001" y="3358"/>
                    <a:pt x="1179" y="3727"/>
                    <a:pt x="1179" y="4120"/>
                  </a:cubicBezTo>
                  <a:lnTo>
                    <a:pt x="1179" y="5823"/>
                  </a:lnTo>
                  <a:cubicBezTo>
                    <a:pt x="1179" y="6096"/>
                    <a:pt x="1358" y="6311"/>
                    <a:pt x="1608" y="6382"/>
                  </a:cubicBezTo>
                  <a:cubicBezTo>
                    <a:pt x="1608" y="6513"/>
                    <a:pt x="1644" y="6644"/>
                    <a:pt x="1703" y="6775"/>
                  </a:cubicBezTo>
                  <a:cubicBezTo>
                    <a:pt x="1738" y="6837"/>
                    <a:pt x="1793" y="6872"/>
                    <a:pt x="1848" y="6872"/>
                  </a:cubicBezTo>
                  <a:cubicBezTo>
                    <a:pt x="1868" y="6872"/>
                    <a:pt x="1887" y="6868"/>
                    <a:pt x="1906" y="6858"/>
                  </a:cubicBezTo>
                  <a:cubicBezTo>
                    <a:pt x="1989" y="6811"/>
                    <a:pt x="2025" y="6715"/>
                    <a:pt x="1989" y="6644"/>
                  </a:cubicBezTo>
                  <a:cubicBezTo>
                    <a:pt x="1953" y="6573"/>
                    <a:pt x="1930" y="6477"/>
                    <a:pt x="1930" y="6394"/>
                  </a:cubicBezTo>
                  <a:lnTo>
                    <a:pt x="3263" y="6394"/>
                  </a:lnTo>
                  <a:cubicBezTo>
                    <a:pt x="3243" y="6759"/>
                    <a:pt x="2922" y="7025"/>
                    <a:pt x="2575" y="7025"/>
                  </a:cubicBezTo>
                  <a:cubicBezTo>
                    <a:pt x="2503" y="7025"/>
                    <a:pt x="2430" y="7014"/>
                    <a:pt x="2358" y="6989"/>
                  </a:cubicBezTo>
                  <a:cubicBezTo>
                    <a:pt x="2336" y="6981"/>
                    <a:pt x="2314" y="6977"/>
                    <a:pt x="2294" y="6977"/>
                  </a:cubicBezTo>
                  <a:cubicBezTo>
                    <a:pt x="2227" y="6977"/>
                    <a:pt x="2171" y="7018"/>
                    <a:pt x="2144" y="7073"/>
                  </a:cubicBezTo>
                  <a:cubicBezTo>
                    <a:pt x="2120" y="7168"/>
                    <a:pt x="2168" y="7251"/>
                    <a:pt x="2239" y="7287"/>
                  </a:cubicBezTo>
                  <a:cubicBezTo>
                    <a:pt x="2356" y="7330"/>
                    <a:pt x="2473" y="7350"/>
                    <a:pt x="2588" y="7350"/>
                  </a:cubicBezTo>
                  <a:cubicBezTo>
                    <a:pt x="3106" y="7350"/>
                    <a:pt x="3563" y="6940"/>
                    <a:pt x="3573" y="6394"/>
                  </a:cubicBezTo>
                  <a:cubicBezTo>
                    <a:pt x="3835" y="6334"/>
                    <a:pt x="4013" y="6108"/>
                    <a:pt x="4013" y="5846"/>
                  </a:cubicBezTo>
                  <a:lnTo>
                    <a:pt x="4013" y="4156"/>
                  </a:lnTo>
                  <a:cubicBezTo>
                    <a:pt x="4013" y="3798"/>
                    <a:pt x="4144" y="3465"/>
                    <a:pt x="4370" y="3203"/>
                  </a:cubicBezTo>
                  <a:cubicBezTo>
                    <a:pt x="4466" y="3108"/>
                    <a:pt x="4454" y="3001"/>
                    <a:pt x="4394" y="2941"/>
                  </a:cubicBezTo>
                  <a:cubicBezTo>
                    <a:pt x="4366" y="2913"/>
                    <a:pt x="4326" y="2898"/>
                    <a:pt x="4287" y="2898"/>
                  </a:cubicBezTo>
                  <a:cubicBezTo>
                    <a:pt x="4243" y="2898"/>
                    <a:pt x="4199" y="2916"/>
                    <a:pt x="4168" y="2953"/>
                  </a:cubicBezTo>
                  <a:cubicBezTo>
                    <a:pt x="3906" y="3251"/>
                    <a:pt x="3739" y="3644"/>
                    <a:pt x="3727" y="4060"/>
                  </a:cubicBezTo>
                  <a:lnTo>
                    <a:pt x="3239" y="4060"/>
                  </a:lnTo>
                  <a:lnTo>
                    <a:pt x="3239" y="1262"/>
                  </a:lnTo>
                  <a:lnTo>
                    <a:pt x="3573" y="1262"/>
                  </a:lnTo>
                  <a:cubicBezTo>
                    <a:pt x="3918" y="1262"/>
                    <a:pt x="4204" y="977"/>
                    <a:pt x="4204" y="631"/>
                  </a:cubicBezTo>
                  <a:cubicBezTo>
                    <a:pt x="4204" y="286"/>
                    <a:pt x="3918" y="0"/>
                    <a:pt x="3573" y="0"/>
                  </a:cubicBezTo>
                  <a:lnTo>
                    <a:pt x="3537" y="0"/>
                  </a:lnTo>
                  <a:cubicBezTo>
                    <a:pt x="3192" y="0"/>
                    <a:pt x="2906" y="286"/>
                    <a:pt x="2906" y="631"/>
                  </a:cubicBezTo>
                  <a:lnTo>
                    <a:pt x="2906" y="929"/>
                  </a:lnTo>
                  <a:lnTo>
                    <a:pt x="2322" y="929"/>
                  </a:lnTo>
                  <a:lnTo>
                    <a:pt x="2322" y="631"/>
                  </a:lnTo>
                  <a:cubicBezTo>
                    <a:pt x="2322" y="286"/>
                    <a:pt x="2049" y="0"/>
                    <a:pt x="170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36" name="Google Shape;13281;p60"/>
            <p:cNvSpPr/>
            <p:nvPr/>
          </p:nvSpPr>
          <p:spPr>
            <a:xfrm>
              <a:off x="1820345" y="3409706"/>
              <a:ext cx="177631" cy="144236"/>
            </a:xfrm>
            <a:custGeom>
              <a:avLst/>
              <a:gdLst/>
              <a:ahLst/>
              <a:cxnLst/>
              <a:rect l="l" t="t" r="r" b="b"/>
              <a:pathLst>
                <a:path w="5585" h="4535" extrusionOk="0">
                  <a:moveTo>
                    <a:pt x="2818" y="1"/>
                  </a:moveTo>
                  <a:cubicBezTo>
                    <a:pt x="1382" y="1"/>
                    <a:pt x="0" y="1113"/>
                    <a:pt x="0" y="2782"/>
                  </a:cubicBezTo>
                  <a:cubicBezTo>
                    <a:pt x="0" y="2937"/>
                    <a:pt x="24" y="3080"/>
                    <a:pt x="36" y="3223"/>
                  </a:cubicBezTo>
                  <a:cubicBezTo>
                    <a:pt x="47" y="3299"/>
                    <a:pt x="107" y="3355"/>
                    <a:pt x="190" y="3355"/>
                  </a:cubicBezTo>
                  <a:cubicBezTo>
                    <a:pt x="198" y="3355"/>
                    <a:pt x="206" y="3355"/>
                    <a:pt x="214" y="3354"/>
                  </a:cubicBezTo>
                  <a:cubicBezTo>
                    <a:pt x="298" y="3342"/>
                    <a:pt x="357" y="3259"/>
                    <a:pt x="345" y="3175"/>
                  </a:cubicBezTo>
                  <a:cubicBezTo>
                    <a:pt x="333" y="3044"/>
                    <a:pt x="310" y="2925"/>
                    <a:pt x="310" y="2782"/>
                  </a:cubicBezTo>
                  <a:cubicBezTo>
                    <a:pt x="310" y="1416"/>
                    <a:pt x="1429" y="318"/>
                    <a:pt x="2779" y="318"/>
                  </a:cubicBezTo>
                  <a:cubicBezTo>
                    <a:pt x="2793" y="318"/>
                    <a:pt x="2807" y="318"/>
                    <a:pt x="2822" y="318"/>
                  </a:cubicBezTo>
                  <a:cubicBezTo>
                    <a:pt x="4143" y="330"/>
                    <a:pt x="5227" y="1437"/>
                    <a:pt x="5239" y="2759"/>
                  </a:cubicBezTo>
                  <a:lnTo>
                    <a:pt x="5239" y="2782"/>
                  </a:lnTo>
                  <a:cubicBezTo>
                    <a:pt x="5239" y="3318"/>
                    <a:pt x="5060" y="3842"/>
                    <a:pt x="4751" y="4271"/>
                  </a:cubicBezTo>
                  <a:cubicBezTo>
                    <a:pt x="4691" y="4354"/>
                    <a:pt x="4703" y="4437"/>
                    <a:pt x="4775" y="4497"/>
                  </a:cubicBezTo>
                  <a:cubicBezTo>
                    <a:pt x="4809" y="4522"/>
                    <a:pt x="4844" y="4534"/>
                    <a:pt x="4877" y="4534"/>
                  </a:cubicBezTo>
                  <a:cubicBezTo>
                    <a:pt x="4923" y="4534"/>
                    <a:pt x="4966" y="4510"/>
                    <a:pt x="5001" y="4461"/>
                  </a:cubicBezTo>
                  <a:cubicBezTo>
                    <a:pt x="5370" y="3973"/>
                    <a:pt x="5572" y="3390"/>
                    <a:pt x="5572" y="2782"/>
                  </a:cubicBezTo>
                  <a:cubicBezTo>
                    <a:pt x="5584" y="2782"/>
                    <a:pt x="5584" y="2771"/>
                    <a:pt x="5584" y="2759"/>
                  </a:cubicBezTo>
                  <a:cubicBezTo>
                    <a:pt x="5572" y="2032"/>
                    <a:pt x="5286" y="1342"/>
                    <a:pt x="4763" y="818"/>
                  </a:cubicBezTo>
                  <a:cubicBezTo>
                    <a:pt x="4198" y="253"/>
                    <a:pt x="3502" y="1"/>
                    <a:pt x="281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37" name="Google Shape;13282;p60"/>
            <p:cNvSpPr/>
            <p:nvPr/>
          </p:nvSpPr>
          <p:spPr>
            <a:xfrm>
              <a:off x="1904406" y="3361108"/>
              <a:ext cx="10241" cy="32982"/>
            </a:xfrm>
            <a:custGeom>
              <a:avLst/>
              <a:gdLst/>
              <a:ahLst/>
              <a:cxnLst/>
              <a:rect l="l" t="t" r="r" b="b"/>
              <a:pathLst>
                <a:path w="322" h="1037" extrusionOk="0">
                  <a:moveTo>
                    <a:pt x="155" y="0"/>
                  </a:moveTo>
                  <a:cubicBezTo>
                    <a:pt x="72" y="0"/>
                    <a:pt x="0" y="72"/>
                    <a:pt x="0" y="167"/>
                  </a:cubicBezTo>
                  <a:lnTo>
                    <a:pt x="0" y="870"/>
                  </a:lnTo>
                  <a:cubicBezTo>
                    <a:pt x="0" y="965"/>
                    <a:pt x="72" y="1036"/>
                    <a:pt x="155" y="1036"/>
                  </a:cubicBezTo>
                  <a:cubicBezTo>
                    <a:pt x="250" y="1036"/>
                    <a:pt x="322" y="965"/>
                    <a:pt x="322" y="870"/>
                  </a:cubicBezTo>
                  <a:lnTo>
                    <a:pt x="322" y="167"/>
                  </a:lnTo>
                  <a:cubicBezTo>
                    <a:pt x="310" y="60"/>
                    <a:pt x="250" y="0"/>
                    <a:pt x="15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38" name="Google Shape;13283;p60"/>
            <p:cNvSpPr/>
            <p:nvPr/>
          </p:nvSpPr>
          <p:spPr>
            <a:xfrm>
              <a:off x="1836248" y="3378219"/>
              <a:ext cx="23504" cy="29865"/>
            </a:xfrm>
            <a:custGeom>
              <a:avLst/>
              <a:gdLst/>
              <a:ahLst/>
              <a:cxnLst/>
              <a:rect l="l" t="t" r="r" b="b"/>
              <a:pathLst>
                <a:path w="739" h="939" extrusionOk="0">
                  <a:moveTo>
                    <a:pt x="181" y="0"/>
                  </a:moveTo>
                  <a:cubicBezTo>
                    <a:pt x="154" y="0"/>
                    <a:pt x="125" y="7"/>
                    <a:pt x="95" y="22"/>
                  </a:cubicBezTo>
                  <a:cubicBezTo>
                    <a:pt x="24" y="70"/>
                    <a:pt x="0" y="165"/>
                    <a:pt x="36" y="248"/>
                  </a:cubicBezTo>
                  <a:lnTo>
                    <a:pt x="393" y="855"/>
                  </a:lnTo>
                  <a:cubicBezTo>
                    <a:pt x="429" y="903"/>
                    <a:pt x="488" y="939"/>
                    <a:pt x="536" y="939"/>
                  </a:cubicBezTo>
                  <a:cubicBezTo>
                    <a:pt x="667" y="939"/>
                    <a:pt x="738" y="796"/>
                    <a:pt x="679" y="701"/>
                  </a:cubicBezTo>
                  <a:lnTo>
                    <a:pt x="322" y="82"/>
                  </a:lnTo>
                  <a:cubicBezTo>
                    <a:pt x="289" y="33"/>
                    <a:pt x="239" y="0"/>
                    <a:pt x="18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39" name="Google Shape;13284;p60"/>
            <p:cNvSpPr/>
            <p:nvPr/>
          </p:nvSpPr>
          <p:spPr>
            <a:xfrm>
              <a:off x="1787014" y="3427072"/>
              <a:ext cx="31073" cy="21691"/>
            </a:xfrm>
            <a:custGeom>
              <a:avLst/>
              <a:gdLst/>
              <a:ahLst/>
              <a:cxnLst/>
              <a:rect l="l" t="t" r="r" b="b"/>
              <a:pathLst>
                <a:path w="977" h="682" extrusionOk="0">
                  <a:moveTo>
                    <a:pt x="187" y="0"/>
                  </a:moveTo>
                  <a:cubicBezTo>
                    <a:pt x="129" y="0"/>
                    <a:pt x="69" y="32"/>
                    <a:pt x="36" y="81"/>
                  </a:cubicBezTo>
                  <a:cubicBezTo>
                    <a:pt x="0" y="153"/>
                    <a:pt x="24" y="260"/>
                    <a:pt x="96" y="308"/>
                  </a:cubicBezTo>
                  <a:lnTo>
                    <a:pt x="715" y="665"/>
                  </a:lnTo>
                  <a:cubicBezTo>
                    <a:pt x="737" y="676"/>
                    <a:pt x="762" y="681"/>
                    <a:pt x="788" y="681"/>
                  </a:cubicBezTo>
                  <a:cubicBezTo>
                    <a:pt x="846" y="681"/>
                    <a:pt x="904" y="655"/>
                    <a:pt x="929" y="605"/>
                  </a:cubicBezTo>
                  <a:cubicBezTo>
                    <a:pt x="977" y="510"/>
                    <a:pt x="953" y="427"/>
                    <a:pt x="870" y="379"/>
                  </a:cubicBezTo>
                  <a:lnTo>
                    <a:pt x="262" y="22"/>
                  </a:lnTo>
                  <a:cubicBezTo>
                    <a:pt x="240" y="7"/>
                    <a:pt x="214" y="0"/>
                    <a:pt x="18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40" name="Google Shape;13285;p60"/>
            <p:cNvSpPr/>
            <p:nvPr/>
          </p:nvSpPr>
          <p:spPr>
            <a:xfrm>
              <a:off x="1768821" y="3494021"/>
              <a:ext cx="33363" cy="10623"/>
            </a:xfrm>
            <a:custGeom>
              <a:avLst/>
              <a:gdLst/>
              <a:ahLst/>
              <a:cxnLst/>
              <a:rect l="l" t="t" r="r" b="b"/>
              <a:pathLst>
                <a:path w="1049" h="334" extrusionOk="0">
                  <a:moveTo>
                    <a:pt x="168" y="1"/>
                  </a:moveTo>
                  <a:cubicBezTo>
                    <a:pt x="72" y="1"/>
                    <a:pt x="1" y="72"/>
                    <a:pt x="1" y="167"/>
                  </a:cubicBezTo>
                  <a:cubicBezTo>
                    <a:pt x="1" y="251"/>
                    <a:pt x="72" y="334"/>
                    <a:pt x="168" y="334"/>
                  </a:cubicBezTo>
                  <a:lnTo>
                    <a:pt x="882" y="334"/>
                  </a:lnTo>
                  <a:cubicBezTo>
                    <a:pt x="965" y="334"/>
                    <a:pt x="1049" y="251"/>
                    <a:pt x="1049" y="167"/>
                  </a:cubicBezTo>
                  <a:cubicBezTo>
                    <a:pt x="1049" y="72"/>
                    <a:pt x="965" y="1"/>
                    <a:pt x="88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41" name="Google Shape;13286;p60"/>
            <p:cNvSpPr/>
            <p:nvPr/>
          </p:nvSpPr>
          <p:spPr>
            <a:xfrm>
              <a:off x="2014610" y="3495930"/>
              <a:ext cx="32950" cy="10623"/>
            </a:xfrm>
            <a:custGeom>
              <a:avLst/>
              <a:gdLst/>
              <a:ahLst/>
              <a:cxnLst/>
              <a:rect l="l" t="t" r="r" b="b"/>
              <a:pathLst>
                <a:path w="1036" h="334" extrusionOk="0">
                  <a:moveTo>
                    <a:pt x="167" y="0"/>
                  </a:moveTo>
                  <a:cubicBezTo>
                    <a:pt x="71" y="0"/>
                    <a:pt x="0" y="71"/>
                    <a:pt x="0" y="167"/>
                  </a:cubicBezTo>
                  <a:cubicBezTo>
                    <a:pt x="0" y="250"/>
                    <a:pt x="71" y="333"/>
                    <a:pt x="167" y="333"/>
                  </a:cubicBezTo>
                  <a:lnTo>
                    <a:pt x="881" y="333"/>
                  </a:lnTo>
                  <a:cubicBezTo>
                    <a:pt x="964" y="333"/>
                    <a:pt x="1036" y="250"/>
                    <a:pt x="1036" y="167"/>
                  </a:cubicBezTo>
                  <a:cubicBezTo>
                    <a:pt x="1024" y="71"/>
                    <a:pt x="953" y="0"/>
                    <a:pt x="88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42" name="Google Shape;13287;p60"/>
            <p:cNvSpPr/>
            <p:nvPr/>
          </p:nvSpPr>
          <p:spPr>
            <a:xfrm>
              <a:off x="1999439" y="3428948"/>
              <a:ext cx="31105" cy="21882"/>
            </a:xfrm>
            <a:custGeom>
              <a:avLst/>
              <a:gdLst/>
              <a:ahLst/>
              <a:cxnLst/>
              <a:rect l="l" t="t" r="r" b="b"/>
              <a:pathLst>
                <a:path w="978" h="688" extrusionOk="0">
                  <a:moveTo>
                    <a:pt x="795" y="1"/>
                  </a:moveTo>
                  <a:cubicBezTo>
                    <a:pt x="769" y="1"/>
                    <a:pt x="741" y="8"/>
                    <a:pt x="715" y="22"/>
                  </a:cubicBezTo>
                  <a:lnTo>
                    <a:pt x="108" y="380"/>
                  </a:lnTo>
                  <a:cubicBezTo>
                    <a:pt x="25" y="427"/>
                    <a:pt x="1" y="511"/>
                    <a:pt x="48" y="606"/>
                  </a:cubicBezTo>
                  <a:cubicBezTo>
                    <a:pt x="73" y="655"/>
                    <a:pt x="125" y="687"/>
                    <a:pt x="183" y="687"/>
                  </a:cubicBezTo>
                  <a:cubicBezTo>
                    <a:pt x="209" y="687"/>
                    <a:pt x="237" y="680"/>
                    <a:pt x="263" y="665"/>
                  </a:cubicBezTo>
                  <a:lnTo>
                    <a:pt x="882" y="308"/>
                  </a:lnTo>
                  <a:cubicBezTo>
                    <a:pt x="953" y="249"/>
                    <a:pt x="977" y="153"/>
                    <a:pt x="941" y="82"/>
                  </a:cubicBezTo>
                  <a:cubicBezTo>
                    <a:pt x="909" y="33"/>
                    <a:pt x="854" y="1"/>
                    <a:pt x="79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243" name="Google Shape;13288;p60"/>
            <p:cNvSpPr/>
            <p:nvPr/>
          </p:nvSpPr>
          <p:spPr>
            <a:xfrm>
              <a:off x="1958156" y="3379269"/>
              <a:ext cx="23917" cy="29579"/>
            </a:xfrm>
            <a:custGeom>
              <a:avLst/>
              <a:gdLst/>
              <a:ahLst/>
              <a:cxnLst/>
              <a:rect l="l" t="t" r="r" b="b"/>
              <a:pathLst>
                <a:path w="752" h="930" extrusionOk="0">
                  <a:moveTo>
                    <a:pt x="562" y="0"/>
                  </a:moveTo>
                  <a:cubicBezTo>
                    <a:pt x="506" y="0"/>
                    <a:pt x="449" y="30"/>
                    <a:pt x="418" y="84"/>
                  </a:cubicBezTo>
                  <a:lnTo>
                    <a:pt x="61" y="691"/>
                  </a:lnTo>
                  <a:cubicBezTo>
                    <a:pt x="1" y="799"/>
                    <a:pt x="72" y="930"/>
                    <a:pt x="191" y="930"/>
                  </a:cubicBezTo>
                  <a:cubicBezTo>
                    <a:pt x="251" y="930"/>
                    <a:pt x="299" y="894"/>
                    <a:pt x="334" y="858"/>
                  </a:cubicBezTo>
                  <a:lnTo>
                    <a:pt x="692" y="239"/>
                  </a:lnTo>
                  <a:cubicBezTo>
                    <a:pt x="751" y="168"/>
                    <a:pt x="715" y="72"/>
                    <a:pt x="644" y="25"/>
                  </a:cubicBezTo>
                  <a:cubicBezTo>
                    <a:pt x="619" y="8"/>
                    <a:pt x="591" y="0"/>
                    <a:pt x="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pic>
        <p:nvPicPr>
          <p:cNvPr id="707" name="Imagen 70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89701">
            <a:off x="10728636" y="5523223"/>
            <a:ext cx="954009" cy="940341"/>
          </a:xfrm>
          <a:prstGeom prst="rect">
            <a:avLst/>
          </a:prstGeom>
        </p:spPr>
      </p:pic>
      <p:pic>
        <p:nvPicPr>
          <p:cNvPr id="708" name="Imagen 70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2496" y="2216247"/>
            <a:ext cx="1046289" cy="1034262"/>
          </a:xfrm>
          <a:prstGeom prst="rect">
            <a:avLst/>
          </a:prstGeom>
        </p:spPr>
      </p:pic>
      <p:pic>
        <p:nvPicPr>
          <p:cNvPr id="709" name="Imagen 70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2881" y="3989415"/>
            <a:ext cx="805332" cy="796075"/>
          </a:xfrm>
          <a:prstGeom prst="rect">
            <a:avLst/>
          </a:prstGeom>
        </p:spPr>
      </p:pic>
      <p:pic>
        <p:nvPicPr>
          <p:cNvPr id="710" name="Imagen 70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2263" y="272366"/>
            <a:ext cx="1571462" cy="15533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upo 33"/>
          <p:cNvGrpSpPr/>
          <p:nvPr/>
        </p:nvGrpSpPr>
        <p:grpSpPr>
          <a:xfrm>
            <a:off x="-105509" y="843989"/>
            <a:ext cx="12414739" cy="5931949"/>
            <a:chOff x="-105509" y="843989"/>
            <a:chExt cx="12414739" cy="5931949"/>
          </a:xfrm>
        </p:grpSpPr>
        <p:sp>
          <p:nvSpPr>
            <p:cNvPr id="35" name="Rectángulo 34"/>
            <p:cNvSpPr/>
            <p:nvPr/>
          </p:nvSpPr>
          <p:spPr>
            <a:xfrm>
              <a:off x="1" y="2965938"/>
              <a:ext cx="12192000" cy="38100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Elipse 35"/>
            <p:cNvSpPr/>
            <p:nvPr/>
          </p:nvSpPr>
          <p:spPr>
            <a:xfrm>
              <a:off x="-105509" y="843989"/>
              <a:ext cx="12414739" cy="45955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7" name="Imagen 3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904082"/>
            <a:ext cx="12191999" cy="2658942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8706" y="3448661"/>
            <a:ext cx="5819887" cy="67798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2439" y="690080"/>
            <a:ext cx="1623437" cy="1793555"/>
          </a:xfrm>
          <a:prstGeom prst="rect">
            <a:avLst/>
          </a:prstGeom>
        </p:spPr>
      </p:pic>
      <p:sp>
        <p:nvSpPr>
          <p:cNvPr id="8" name="Google Shape;92;p2"/>
          <p:cNvSpPr txBox="1"/>
          <p:nvPr/>
        </p:nvSpPr>
        <p:spPr>
          <a:xfrm>
            <a:off x="3983667" y="4454119"/>
            <a:ext cx="4255125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b="1" i="0" u="none" strike="noStrike" cap="none" dirty="0" smtClean="0">
                <a:solidFill>
                  <a:srgbClr val="585857"/>
                </a:solidFill>
                <a:latin typeface="Arial" panose="020B0604020202020204" pitchFamily="34" charset="0"/>
                <a:ea typeface="Arial Narrow" panose="020B0606020202030204"/>
                <a:cs typeface="Arial" panose="020B0604020202020204" pitchFamily="34" charset="0"/>
                <a:sym typeface="Arial Narrow" panose="020B0606020202030204"/>
              </a:rPr>
              <a:t>Unidad</a:t>
            </a:r>
            <a:r>
              <a:rPr lang="es-ES" i="0" u="none" strike="noStrike" cap="none" dirty="0" smtClean="0">
                <a:solidFill>
                  <a:srgbClr val="585857"/>
                </a:solidFill>
                <a:latin typeface="Arial" panose="020B0604020202020204" pitchFamily="34" charset="0"/>
                <a:ea typeface="Arial Narrow" panose="020B0606020202030204"/>
                <a:cs typeface="Arial" panose="020B0604020202020204" pitchFamily="34" charset="0"/>
                <a:sym typeface="Arial Narrow" panose="020B0606020202030204"/>
              </a:rPr>
              <a:t>. Escriba aquí el nombre</a:t>
            </a:r>
            <a:endParaRPr lang="es-ES" i="0" u="none" strike="noStrike" cap="none" dirty="0" smtClean="0">
              <a:solidFill>
                <a:srgbClr val="585857"/>
              </a:solidFill>
              <a:latin typeface="Arial" panose="020B0604020202020204" pitchFamily="34" charset="0"/>
              <a:ea typeface="Arial Narrow" panose="020B0606020202030204"/>
              <a:cs typeface="Arial" panose="020B0604020202020204" pitchFamily="34" charset="0"/>
              <a:sym typeface="Arial Narrow" panose="020B0606020202030204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>
                <a:solidFill>
                  <a:srgbClr val="585857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  <a:sym typeface="Arial Narrow" panose="020B0606020202030204"/>
              </a:rPr>
              <a:t>d</a:t>
            </a:r>
            <a:r>
              <a:rPr lang="es-ES" dirty="0" smtClean="0">
                <a:solidFill>
                  <a:srgbClr val="585857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  <a:sym typeface="Arial Narrow" panose="020B0606020202030204"/>
              </a:rPr>
              <a:t>e la Unidad según la materia</a:t>
            </a:r>
            <a:endParaRPr dirty="0">
              <a:solidFill>
                <a:schemeClr val="dk1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  <a:sym typeface="Calibri" panose="020F0502020204030204"/>
            </a:endParaRPr>
          </a:p>
        </p:txBody>
      </p:sp>
      <p:sp>
        <p:nvSpPr>
          <p:cNvPr id="11" name="Google Shape;90;p2"/>
          <p:cNvSpPr txBox="1"/>
          <p:nvPr/>
        </p:nvSpPr>
        <p:spPr>
          <a:xfrm>
            <a:off x="3913935" y="3587616"/>
            <a:ext cx="471872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b="1" i="0" u="none" strike="noStrike" cap="none" dirty="0" smtClean="0">
                <a:solidFill>
                  <a:schemeClr val="bg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NOMBRE DE LA MATERIA</a:t>
            </a:r>
            <a:endParaRPr sz="2000" b="1" i="0" u="none" strike="noStrike" cap="none" dirty="0">
              <a:solidFill>
                <a:schemeClr val="bg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3032790" y="2612205"/>
            <a:ext cx="64810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b="1" dirty="0">
              <a:solidFill>
                <a:srgbClr val="585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Google Shape;92;p2"/>
          <p:cNvSpPr txBox="1"/>
          <p:nvPr/>
        </p:nvSpPr>
        <p:spPr>
          <a:xfrm>
            <a:off x="4307798" y="5956934"/>
            <a:ext cx="3930994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b="1" dirty="0" smtClean="0">
                <a:solidFill>
                  <a:srgbClr val="585857"/>
                </a:solidFill>
                <a:latin typeface="Arial" panose="020B0604020202020204" pitchFamily="34" charset="0"/>
                <a:ea typeface="Arial Narrow" panose="020B0606020202030204"/>
                <a:cs typeface="Arial" panose="020B0604020202020204" pitchFamily="34" charset="0"/>
                <a:sym typeface="Arial Narrow" panose="020B0606020202030204"/>
              </a:rPr>
              <a:t> Prof. </a:t>
            </a:r>
            <a:r>
              <a:rPr lang="es-ES" b="1" dirty="0" smtClean="0">
                <a:solidFill>
                  <a:srgbClr val="585857"/>
                </a:solidFill>
                <a:latin typeface="Arial" panose="020B0604020202020204" pitchFamily="34" charset="0"/>
                <a:ea typeface="Arial Narrow" panose="020B0606020202030204"/>
                <a:cs typeface="Arial" panose="020B0604020202020204" pitchFamily="34" charset="0"/>
                <a:sym typeface="Arial Narrow" panose="020B0606020202030204"/>
              </a:rPr>
              <a:t>(nombre </a:t>
            </a:r>
            <a:r>
              <a:rPr lang="es-ES" b="1" smtClean="0">
                <a:solidFill>
                  <a:srgbClr val="585857"/>
                </a:solidFill>
                <a:latin typeface="Arial" panose="020B0604020202020204" pitchFamily="34" charset="0"/>
                <a:ea typeface="Arial Narrow" panose="020B0606020202030204"/>
                <a:cs typeface="Arial" panose="020B0604020202020204" pitchFamily="34" charset="0"/>
                <a:sym typeface="Arial Narrow" panose="020B0606020202030204"/>
              </a:rPr>
              <a:t>y apellido)</a:t>
            </a:r>
            <a:endParaRPr dirty="0">
              <a:solidFill>
                <a:srgbClr val="585857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  <a:sym typeface="Calibri" panose="020F050202020403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n 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38432" y="2029051"/>
            <a:ext cx="4335332" cy="584775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3336" y="5805329"/>
            <a:ext cx="6618104" cy="558895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476" y="397974"/>
            <a:ext cx="829295" cy="916195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20542" y="-242186"/>
            <a:ext cx="2420280" cy="7100186"/>
          </a:xfrm>
          <a:prstGeom prst="rect">
            <a:avLst/>
          </a:prstGeom>
        </p:spPr>
      </p:pic>
      <p:sp>
        <p:nvSpPr>
          <p:cNvPr id="15" name="Rectángulo 14"/>
          <p:cNvSpPr/>
          <p:nvPr/>
        </p:nvSpPr>
        <p:spPr>
          <a:xfrm>
            <a:off x="1437316" y="5851742"/>
            <a:ext cx="53273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i="0" u="none" strike="noStrike" cap="none" dirty="0" smtClean="0">
                <a:solidFill>
                  <a:schemeClr val="bg1"/>
                </a:solidFill>
                <a:latin typeface="Arial" panose="020B0604020202020204" pitchFamily="34" charset="0"/>
                <a:ea typeface="Arial Narrow" panose="020B0606020202030204"/>
                <a:cs typeface="Arial" panose="020B0604020202020204" pitchFamily="34" charset="0"/>
                <a:sym typeface="Arial Narrow" panose="020B0606020202030204"/>
              </a:rPr>
              <a:t> </a:t>
            </a:r>
            <a:r>
              <a:rPr lang="es-ES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Arial Narrow" panose="020B0606020202030204"/>
                <a:cs typeface="Arial" panose="020B0604020202020204" pitchFamily="34" charset="0"/>
                <a:sym typeface="Arial Narrow" panose="020B0606020202030204"/>
              </a:rPr>
              <a:t>Escriba aquí la Unidad / Tema referido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2381247" y="3084156"/>
            <a:ext cx="6251408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585857"/>
              </a:buClr>
              <a:buSzPts val="2400"/>
            </a:pPr>
            <a:r>
              <a:rPr lang="es-MX" sz="1600" b="0" i="0" u="none" strike="noStrike" cap="none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Este es un texto simulado para ejemplificar </a:t>
            </a:r>
            <a:r>
              <a:rPr lang="es-MX" sz="16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contenido. Este </a:t>
            </a:r>
            <a:r>
              <a:rPr lang="es-MX" sz="1600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 un texto simulado para ejemplificar </a:t>
            </a:r>
            <a:r>
              <a:rPr lang="es-MX" sz="16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contenido. Este </a:t>
            </a:r>
            <a:r>
              <a:rPr lang="es-MX" sz="1600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 un texto simulado para ejemplificar contenido. Este es un texto simulado para ejemplificar contenido. </a:t>
            </a:r>
            <a:r>
              <a:rPr lang="es-MX" sz="1600" b="1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Este es un texto simulado para ejemplificar contenido.</a:t>
            </a:r>
            <a:endParaRPr lang="es-MX" sz="1600" b="1" dirty="0">
              <a:solidFill>
                <a:srgbClr val="585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buClr>
                <a:srgbClr val="585857"/>
              </a:buClr>
              <a:buSzPts val="2400"/>
            </a:pPr>
            <a:endParaRPr lang="es-MX" sz="1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Clr>
                <a:srgbClr val="585857"/>
              </a:buClr>
              <a:buSzPts val="2400"/>
            </a:pPr>
            <a:endParaRPr lang="es-MX" sz="1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buClr>
                <a:srgbClr val="585857"/>
              </a:buClr>
              <a:buSzPts val="2400"/>
            </a:pPr>
            <a:r>
              <a:rPr lang="es-MX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MX" sz="1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ángulo 24"/>
          <p:cNvSpPr/>
          <p:nvPr/>
        </p:nvSpPr>
        <p:spPr>
          <a:xfrm>
            <a:off x="4731933" y="2133637"/>
            <a:ext cx="17976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Clr>
                <a:srgbClr val="585857"/>
              </a:buClr>
              <a:buSzPts val="2400"/>
            </a:pPr>
            <a:r>
              <a:rPr lang="es-ES" sz="2000" b="1" dirty="0" smtClean="0">
                <a:solidFill>
                  <a:schemeClr val="bg1"/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PALABRA (s)</a:t>
            </a:r>
            <a:endParaRPr lang="es-ES" sz="2000" dirty="0">
              <a:solidFill>
                <a:schemeClr val="bg1"/>
              </a:solidFill>
            </a:endParaRPr>
          </a:p>
        </p:txBody>
      </p:sp>
      <p:pic>
        <p:nvPicPr>
          <p:cNvPr id="24" name="Imagen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1712" y="5154386"/>
            <a:ext cx="1723424" cy="1703614"/>
          </a:xfrm>
          <a:prstGeom prst="rect">
            <a:avLst/>
          </a:prstGeom>
        </p:spPr>
      </p:pic>
      <p:grpSp>
        <p:nvGrpSpPr>
          <p:cNvPr id="26" name="Grupo 25"/>
          <p:cNvGrpSpPr/>
          <p:nvPr/>
        </p:nvGrpSpPr>
        <p:grpSpPr>
          <a:xfrm flipH="1">
            <a:off x="10725677" y="3971044"/>
            <a:ext cx="2029570" cy="2366683"/>
            <a:chOff x="9856212" y="773874"/>
            <a:chExt cx="2814302" cy="3281760"/>
          </a:xfrm>
        </p:grpSpPr>
        <p:pic>
          <p:nvPicPr>
            <p:cNvPr id="27" name="Imagen 2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56212" y="773874"/>
              <a:ext cx="2194402" cy="2162963"/>
            </a:xfrm>
            <a:prstGeom prst="rect">
              <a:avLst/>
            </a:prstGeom>
          </p:spPr>
        </p:pic>
        <p:pic>
          <p:nvPicPr>
            <p:cNvPr id="28" name="Imagen 2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713" y="2830084"/>
              <a:ext cx="1239801" cy="122555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n 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20542" y="-242186"/>
            <a:ext cx="1380682" cy="7305926"/>
          </a:xfrm>
          <a:prstGeom prst="rect">
            <a:avLst/>
          </a:prstGeom>
        </p:spPr>
      </p:pic>
      <p:sp>
        <p:nvSpPr>
          <p:cNvPr id="22" name="Rectángulo 21"/>
          <p:cNvSpPr/>
          <p:nvPr/>
        </p:nvSpPr>
        <p:spPr>
          <a:xfrm>
            <a:off x="1747533" y="2930121"/>
            <a:ext cx="4340037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585857"/>
              </a:buClr>
              <a:buSzPts val="2400"/>
            </a:pPr>
            <a:r>
              <a:rPr lang="es-MX" sz="1600" b="0" i="0" u="none" strike="noStrike" cap="none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	Este es un texto simulado para ejemplificar </a:t>
            </a:r>
            <a:r>
              <a:rPr lang="es-MX" sz="16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contenido. Este </a:t>
            </a:r>
            <a:r>
              <a:rPr lang="es-MX" sz="1600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 un texto simulado para ejemplificar </a:t>
            </a:r>
            <a:r>
              <a:rPr lang="es-MX" sz="16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contenido. Este </a:t>
            </a:r>
            <a:r>
              <a:rPr lang="es-MX" sz="1600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 un texto simulado para ejemplificar contenido. Este es un texto simulado para ejemplificar contenido. </a:t>
            </a:r>
            <a:r>
              <a:rPr lang="es-MX" sz="1600" b="1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Este es un texto simulado para ejemplificar contenido.</a:t>
            </a:r>
            <a:endParaRPr lang="es-MX" sz="1600" b="1" dirty="0">
              <a:solidFill>
                <a:srgbClr val="585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585857"/>
              </a:buClr>
              <a:buSzPts val="2400"/>
            </a:pPr>
            <a:endParaRPr lang="es-MX" sz="1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>
                <a:srgbClr val="585857"/>
              </a:buClr>
              <a:buSzPts val="2400"/>
            </a:pPr>
            <a:endParaRPr lang="es-MX" sz="1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Clr>
                <a:srgbClr val="585857"/>
              </a:buClr>
              <a:buSzPts val="2400"/>
            </a:pPr>
            <a:r>
              <a:rPr lang="es-MX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MX" sz="1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4" name="Imagen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238" y="2088367"/>
            <a:ext cx="4335332" cy="584775"/>
          </a:xfrm>
          <a:prstGeom prst="rect">
            <a:avLst/>
          </a:prstGeom>
        </p:spPr>
      </p:pic>
      <p:sp>
        <p:nvSpPr>
          <p:cNvPr id="26" name="Rectángulo 25"/>
          <p:cNvSpPr/>
          <p:nvPr/>
        </p:nvSpPr>
        <p:spPr>
          <a:xfrm>
            <a:off x="3048917" y="2182195"/>
            <a:ext cx="17976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Clr>
                <a:srgbClr val="585857"/>
              </a:buClr>
              <a:buSzPts val="2400"/>
            </a:pPr>
            <a:r>
              <a:rPr lang="es-ES" sz="2000" b="1" dirty="0" smtClean="0">
                <a:solidFill>
                  <a:schemeClr val="bg1"/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PALABRA (s)</a:t>
            </a:r>
            <a:endParaRPr lang="es-ES" sz="2000" dirty="0">
              <a:solidFill>
                <a:schemeClr val="bg1"/>
              </a:solidFill>
            </a:endParaRPr>
          </a:p>
        </p:txBody>
      </p:sp>
      <p:pic>
        <p:nvPicPr>
          <p:cNvPr id="27" name="Imagen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73336" y="5805329"/>
            <a:ext cx="6618104" cy="558895"/>
          </a:xfrm>
          <a:prstGeom prst="rect">
            <a:avLst/>
          </a:prstGeom>
        </p:spPr>
      </p:pic>
      <p:sp>
        <p:nvSpPr>
          <p:cNvPr id="28" name="Rectángulo 27"/>
          <p:cNvSpPr/>
          <p:nvPr/>
        </p:nvSpPr>
        <p:spPr>
          <a:xfrm>
            <a:off x="1437316" y="5851742"/>
            <a:ext cx="53273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i="0" u="none" strike="noStrike" cap="none" dirty="0" smtClean="0">
                <a:solidFill>
                  <a:schemeClr val="bg1"/>
                </a:solidFill>
                <a:latin typeface="Arial" panose="020B0604020202020204" pitchFamily="34" charset="0"/>
                <a:ea typeface="Arial Narrow" panose="020B0606020202030204"/>
                <a:cs typeface="Arial" panose="020B0604020202020204" pitchFamily="34" charset="0"/>
                <a:sym typeface="Arial Narrow" panose="020B0606020202030204"/>
              </a:rPr>
              <a:t> </a:t>
            </a:r>
            <a:r>
              <a:rPr lang="es-ES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Arial Narrow" panose="020B0606020202030204"/>
                <a:cs typeface="Arial" panose="020B0604020202020204" pitchFamily="34" charset="0"/>
                <a:sym typeface="Arial Narrow" panose="020B0606020202030204"/>
              </a:rPr>
              <a:t>Escriba aquí la Unidad / Tema referido</a:t>
            </a:r>
            <a:endParaRPr lang="en-US" sz="1600" b="1" dirty="0">
              <a:solidFill>
                <a:schemeClr val="bg1"/>
              </a:solidFill>
            </a:endParaRPr>
          </a:p>
        </p:txBody>
      </p:sp>
      <p:pic>
        <p:nvPicPr>
          <p:cNvPr id="29" name="Imagen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1712" y="5154386"/>
            <a:ext cx="1723424" cy="1703614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688" y="2036238"/>
            <a:ext cx="3257964" cy="3421931"/>
          </a:xfrm>
          <a:prstGeom prst="rect">
            <a:avLst/>
          </a:prstGeom>
        </p:spPr>
      </p:pic>
      <p:grpSp>
        <p:nvGrpSpPr>
          <p:cNvPr id="32" name="Grupo 31"/>
          <p:cNvGrpSpPr/>
          <p:nvPr/>
        </p:nvGrpSpPr>
        <p:grpSpPr>
          <a:xfrm>
            <a:off x="10500276" y="1426276"/>
            <a:ext cx="2029570" cy="2366683"/>
            <a:chOff x="9856212" y="773874"/>
            <a:chExt cx="2814302" cy="3281760"/>
          </a:xfrm>
        </p:grpSpPr>
        <p:pic>
          <p:nvPicPr>
            <p:cNvPr id="33" name="Imagen 3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56212" y="773874"/>
              <a:ext cx="2194402" cy="2162963"/>
            </a:xfrm>
            <a:prstGeom prst="rect">
              <a:avLst/>
            </a:prstGeom>
          </p:spPr>
        </p:pic>
        <p:pic>
          <p:nvPicPr>
            <p:cNvPr id="34" name="Imagen 3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713" y="2830084"/>
              <a:ext cx="1239801" cy="1225550"/>
            </a:xfrm>
            <a:prstGeom prst="rect">
              <a:avLst/>
            </a:prstGeom>
          </p:spPr>
        </p:pic>
      </p:grpSp>
      <p:pic>
        <p:nvPicPr>
          <p:cNvPr id="35" name="Imagen 3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5476" y="397974"/>
            <a:ext cx="829295" cy="9161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ángulo redondeado 66"/>
          <p:cNvSpPr/>
          <p:nvPr/>
        </p:nvSpPr>
        <p:spPr>
          <a:xfrm>
            <a:off x="5245767" y="4999384"/>
            <a:ext cx="4385378" cy="521826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ángulo redondeado 65"/>
          <p:cNvSpPr/>
          <p:nvPr/>
        </p:nvSpPr>
        <p:spPr>
          <a:xfrm>
            <a:off x="5248533" y="4287205"/>
            <a:ext cx="4385378" cy="521826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ángulo redondeado 64"/>
          <p:cNvSpPr/>
          <p:nvPr/>
        </p:nvSpPr>
        <p:spPr>
          <a:xfrm>
            <a:off x="5245767" y="3556989"/>
            <a:ext cx="4385378" cy="521826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ángulo redondeado 63"/>
          <p:cNvSpPr/>
          <p:nvPr/>
        </p:nvSpPr>
        <p:spPr>
          <a:xfrm>
            <a:off x="5264231" y="2803067"/>
            <a:ext cx="4385378" cy="521826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ángulo redondeado 60"/>
          <p:cNvSpPr/>
          <p:nvPr/>
        </p:nvSpPr>
        <p:spPr>
          <a:xfrm>
            <a:off x="5254999" y="2123838"/>
            <a:ext cx="4385378" cy="521826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20542" y="-242186"/>
            <a:ext cx="2420280" cy="7694546"/>
          </a:xfrm>
          <a:prstGeom prst="rect">
            <a:avLst/>
          </a:prstGeom>
        </p:spPr>
      </p:pic>
      <p:cxnSp>
        <p:nvCxnSpPr>
          <p:cNvPr id="31" name="Conector recto 30"/>
          <p:cNvCxnSpPr>
            <a:endCxn id="8" idx="1"/>
          </p:cNvCxnSpPr>
          <p:nvPr/>
        </p:nvCxnSpPr>
        <p:spPr>
          <a:xfrm flipV="1">
            <a:off x="2947596" y="1660365"/>
            <a:ext cx="2316635" cy="1898652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onector recto 31"/>
          <p:cNvCxnSpPr>
            <a:endCxn id="61" idx="1"/>
          </p:cNvCxnSpPr>
          <p:nvPr/>
        </p:nvCxnSpPr>
        <p:spPr>
          <a:xfrm flipV="1">
            <a:off x="2943953" y="2384751"/>
            <a:ext cx="2311046" cy="1170622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/>
          <p:cNvCxnSpPr/>
          <p:nvPr/>
        </p:nvCxnSpPr>
        <p:spPr>
          <a:xfrm flipV="1">
            <a:off x="2965811" y="3031277"/>
            <a:ext cx="2279956" cy="513167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/>
          <p:cNvCxnSpPr>
            <a:endCxn id="65" idx="1"/>
          </p:cNvCxnSpPr>
          <p:nvPr/>
        </p:nvCxnSpPr>
        <p:spPr>
          <a:xfrm>
            <a:off x="2951239" y="3548087"/>
            <a:ext cx="2294528" cy="269815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/>
          <p:cNvCxnSpPr>
            <a:endCxn id="66" idx="1"/>
          </p:cNvCxnSpPr>
          <p:nvPr/>
        </p:nvCxnSpPr>
        <p:spPr>
          <a:xfrm>
            <a:off x="2954882" y="3548087"/>
            <a:ext cx="2293651" cy="1000031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/>
          <p:cNvCxnSpPr>
            <a:endCxn id="67" idx="1"/>
          </p:cNvCxnSpPr>
          <p:nvPr/>
        </p:nvCxnSpPr>
        <p:spPr>
          <a:xfrm>
            <a:off x="2958525" y="3551730"/>
            <a:ext cx="2287242" cy="1708567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Imagen 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752" y="3316318"/>
            <a:ext cx="2237059" cy="521826"/>
          </a:xfrm>
          <a:prstGeom prst="rect">
            <a:avLst/>
          </a:prstGeom>
        </p:spPr>
      </p:pic>
      <p:sp>
        <p:nvSpPr>
          <p:cNvPr id="38" name="Rectángulo 37"/>
          <p:cNvSpPr/>
          <p:nvPr/>
        </p:nvSpPr>
        <p:spPr>
          <a:xfrm>
            <a:off x="1384146" y="3387508"/>
            <a:ext cx="9124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Clr>
                <a:srgbClr val="585857"/>
              </a:buClr>
              <a:buSzPts val="2400"/>
            </a:pPr>
            <a:r>
              <a:rPr lang="es-ES" sz="2000" b="1" dirty="0" smtClean="0">
                <a:solidFill>
                  <a:schemeClr val="bg1"/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TEMA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53" name="Rectángulo 52"/>
          <p:cNvSpPr/>
          <p:nvPr/>
        </p:nvSpPr>
        <p:spPr>
          <a:xfrm>
            <a:off x="5354777" y="2214089"/>
            <a:ext cx="38351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585857"/>
              </a:buClr>
              <a:buSzPts val="2400"/>
            </a:pPr>
            <a:r>
              <a:rPr lang="es-ES" sz="1600" dirty="0" smtClean="0">
                <a:solidFill>
                  <a:srgbClr val="585857"/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Característica número dos</a:t>
            </a:r>
            <a:endParaRPr lang="es-ES" sz="1600" dirty="0">
              <a:solidFill>
                <a:srgbClr val="585857"/>
              </a:solidFill>
            </a:endParaRPr>
          </a:p>
        </p:txBody>
      </p:sp>
      <p:sp>
        <p:nvSpPr>
          <p:cNvPr id="54" name="Rectángulo 53"/>
          <p:cNvSpPr/>
          <p:nvPr/>
        </p:nvSpPr>
        <p:spPr>
          <a:xfrm>
            <a:off x="5354777" y="2896946"/>
            <a:ext cx="38351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585857"/>
              </a:buClr>
              <a:buSzPts val="2400"/>
            </a:pPr>
            <a:r>
              <a:rPr lang="es-ES" sz="1600" dirty="0" smtClean="0">
                <a:solidFill>
                  <a:srgbClr val="585857"/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Característica número tres</a:t>
            </a:r>
            <a:endParaRPr lang="es-ES" sz="1600" dirty="0">
              <a:solidFill>
                <a:srgbClr val="585857"/>
              </a:solidFill>
            </a:endParaRPr>
          </a:p>
        </p:txBody>
      </p:sp>
      <p:sp>
        <p:nvSpPr>
          <p:cNvPr id="55" name="Rectángulo 54"/>
          <p:cNvSpPr/>
          <p:nvPr/>
        </p:nvSpPr>
        <p:spPr>
          <a:xfrm>
            <a:off x="5354777" y="3650489"/>
            <a:ext cx="38351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585857"/>
              </a:buClr>
              <a:buSzPts val="2400"/>
            </a:pPr>
            <a:r>
              <a:rPr lang="es-ES" sz="1600" dirty="0" smtClean="0">
                <a:solidFill>
                  <a:srgbClr val="585857"/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Característica número cuatro</a:t>
            </a:r>
            <a:endParaRPr lang="es-ES" sz="1600" dirty="0">
              <a:solidFill>
                <a:srgbClr val="585857"/>
              </a:solidFill>
            </a:endParaRPr>
          </a:p>
        </p:txBody>
      </p:sp>
      <p:sp>
        <p:nvSpPr>
          <p:cNvPr id="56" name="Rectángulo 55"/>
          <p:cNvSpPr/>
          <p:nvPr/>
        </p:nvSpPr>
        <p:spPr>
          <a:xfrm>
            <a:off x="5354777" y="4374830"/>
            <a:ext cx="38351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585857"/>
              </a:buClr>
              <a:buSzPts val="2400"/>
            </a:pPr>
            <a:r>
              <a:rPr lang="es-ES" sz="1600" dirty="0" smtClean="0">
                <a:solidFill>
                  <a:srgbClr val="585857"/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Característica número cinco</a:t>
            </a:r>
            <a:endParaRPr lang="es-ES" sz="1600" dirty="0">
              <a:solidFill>
                <a:srgbClr val="585857"/>
              </a:solidFill>
            </a:endParaRPr>
          </a:p>
        </p:txBody>
      </p:sp>
      <p:sp>
        <p:nvSpPr>
          <p:cNvPr id="57" name="Rectángulo 56"/>
          <p:cNvSpPr/>
          <p:nvPr/>
        </p:nvSpPr>
        <p:spPr>
          <a:xfrm>
            <a:off x="5354777" y="5076977"/>
            <a:ext cx="38351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585857"/>
              </a:buClr>
              <a:buSzPts val="2400"/>
            </a:pPr>
            <a:r>
              <a:rPr lang="es-ES" sz="1600" dirty="0" smtClean="0">
                <a:solidFill>
                  <a:srgbClr val="585857"/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Característica número seis</a:t>
            </a:r>
            <a:endParaRPr lang="es-ES" sz="1600" dirty="0">
              <a:solidFill>
                <a:srgbClr val="585857"/>
              </a:solidFill>
            </a:endParaRPr>
          </a:p>
        </p:txBody>
      </p:sp>
      <p:pic>
        <p:nvPicPr>
          <p:cNvPr id="58" name="Imagen 5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73336" y="5805329"/>
            <a:ext cx="6618104" cy="558895"/>
          </a:xfrm>
          <a:prstGeom prst="rect">
            <a:avLst/>
          </a:prstGeom>
        </p:spPr>
      </p:pic>
      <p:sp>
        <p:nvSpPr>
          <p:cNvPr id="59" name="Rectángulo 58"/>
          <p:cNvSpPr/>
          <p:nvPr/>
        </p:nvSpPr>
        <p:spPr>
          <a:xfrm>
            <a:off x="1437316" y="5851742"/>
            <a:ext cx="42965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i="0" u="none" strike="noStrike" cap="none" dirty="0" smtClean="0">
                <a:solidFill>
                  <a:schemeClr val="bg1"/>
                </a:solidFill>
                <a:latin typeface="Arial" panose="020B0604020202020204" pitchFamily="34" charset="0"/>
                <a:ea typeface="Arial Narrow" panose="020B0606020202030204"/>
                <a:cs typeface="Arial" panose="020B0604020202020204" pitchFamily="34" charset="0"/>
                <a:sym typeface="Arial Narrow" panose="020B0606020202030204"/>
              </a:rPr>
              <a:t> </a:t>
            </a:r>
            <a:r>
              <a:rPr lang="es-ES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Arial Narrow" panose="020B0606020202030204"/>
                <a:cs typeface="Arial" panose="020B0604020202020204" pitchFamily="34" charset="0"/>
                <a:sym typeface="Arial Narrow" panose="020B0606020202030204"/>
              </a:rPr>
              <a:t>Escriba aquí la Unidad / Tema referido</a:t>
            </a:r>
            <a:endParaRPr lang="en-US" sz="1600" b="1" dirty="0">
              <a:solidFill>
                <a:schemeClr val="bg1"/>
              </a:solidFill>
            </a:endParaRPr>
          </a:p>
        </p:txBody>
      </p:sp>
      <p:pic>
        <p:nvPicPr>
          <p:cNvPr id="60" name="Imagen 5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1712" y="5154386"/>
            <a:ext cx="1723424" cy="1703614"/>
          </a:xfrm>
          <a:prstGeom prst="rect">
            <a:avLst/>
          </a:prstGeom>
        </p:spPr>
      </p:pic>
      <p:sp>
        <p:nvSpPr>
          <p:cNvPr id="8" name="Rectángulo redondeado 7"/>
          <p:cNvSpPr/>
          <p:nvPr/>
        </p:nvSpPr>
        <p:spPr>
          <a:xfrm>
            <a:off x="5264231" y="1399452"/>
            <a:ext cx="4385378" cy="521826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ángulo 39"/>
          <p:cNvSpPr/>
          <p:nvPr/>
        </p:nvSpPr>
        <p:spPr>
          <a:xfrm>
            <a:off x="5354777" y="1491088"/>
            <a:ext cx="38351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585857"/>
              </a:buClr>
              <a:buSzPts val="2400"/>
            </a:pPr>
            <a:r>
              <a:rPr lang="es-ES" sz="1600" dirty="0" smtClean="0">
                <a:solidFill>
                  <a:srgbClr val="585857"/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Característica número uno</a:t>
            </a:r>
            <a:endParaRPr lang="es-ES" sz="1600" dirty="0">
              <a:solidFill>
                <a:srgbClr val="585857"/>
              </a:solidFill>
            </a:endParaRPr>
          </a:p>
        </p:txBody>
      </p:sp>
      <p:grpSp>
        <p:nvGrpSpPr>
          <p:cNvPr id="71" name="Grupo 70"/>
          <p:cNvGrpSpPr/>
          <p:nvPr/>
        </p:nvGrpSpPr>
        <p:grpSpPr>
          <a:xfrm flipH="1">
            <a:off x="10725677" y="3971044"/>
            <a:ext cx="2029570" cy="2366683"/>
            <a:chOff x="9856212" y="773874"/>
            <a:chExt cx="2814302" cy="3281760"/>
          </a:xfrm>
        </p:grpSpPr>
        <p:pic>
          <p:nvPicPr>
            <p:cNvPr id="72" name="Imagen 7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56212" y="773874"/>
              <a:ext cx="2194402" cy="2162963"/>
            </a:xfrm>
            <a:prstGeom prst="rect">
              <a:avLst/>
            </a:prstGeom>
          </p:spPr>
        </p:pic>
        <p:pic>
          <p:nvPicPr>
            <p:cNvPr id="73" name="Imagen 7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713" y="2830084"/>
              <a:ext cx="1239801" cy="1225550"/>
            </a:xfrm>
            <a:prstGeom prst="rect">
              <a:avLst/>
            </a:prstGeom>
          </p:spPr>
        </p:pic>
      </p:grpSp>
      <p:pic>
        <p:nvPicPr>
          <p:cNvPr id="74" name="Imagen 7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5476" y="397974"/>
            <a:ext cx="829295" cy="9161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n 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37881" y="-252382"/>
            <a:ext cx="2420280" cy="7420226"/>
          </a:xfrm>
          <a:prstGeom prst="rect">
            <a:avLst/>
          </a:prstGeom>
        </p:spPr>
      </p:pic>
      <p:grpSp>
        <p:nvGrpSpPr>
          <p:cNvPr id="22" name="Google Shape;99;p5"/>
          <p:cNvGrpSpPr/>
          <p:nvPr/>
        </p:nvGrpSpPr>
        <p:grpSpPr>
          <a:xfrm>
            <a:off x="11306885" y="5328410"/>
            <a:ext cx="682255" cy="1446774"/>
            <a:chOff x="1087412" y="3570974"/>
            <a:chExt cx="1165536" cy="2471607"/>
          </a:xfrm>
        </p:grpSpPr>
        <p:sp>
          <p:nvSpPr>
            <p:cNvPr id="29" name="Google Shape;104;p5"/>
            <p:cNvSpPr/>
            <p:nvPr/>
          </p:nvSpPr>
          <p:spPr>
            <a:xfrm>
              <a:off x="1293813" y="4265512"/>
              <a:ext cx="523800" cy="37140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2448" y="120000"/>
                  </a:moveTo>
                  <a:cubicBezTo>
                    <a:pt x="105306" y="120000"/>
                    <a:pt x="105306" y="120000"/>
                    <a:pt x="105306" y="120000"/>
                  </a:cubicBezTo>
                  <a:cubicBezTo>
                    <a:pt x="105306" y="116521"/>
                    <a:pt x="106530" y="113043"/>
                    <a:pt x="107755" y="111304"/>
                  </a:cubicBezTo>
                  <a:cubicBezTo>
                    <a:pt x="105306" y="111304"/>
                    <a:pt x="105306" y="111304"/>
                    <a:pt x="105306" y="111304"/>
                  </a:cubicBezTo>
                  <a:cubicBezTo>
                    <a:pt x="105306" y="8695"/>
                    <a:pt x="105306" y="8695"/>
                    <a:pt x="105306" y="8695"/>
                  </a:cubicBezTo>
                  <a:cubicBezTo>
                    <a:pt x="115102" y="8695"/>
                    <a:pt x="115102" y="8695"/>
                    <a:pt x="115102" y="8695"/>
                  </a:cubicBezTo>
                  <a:cubicBezTo>
                    <a:pt x="115102" y="102608"/>
                    <a:pt x="115102" y="102608"/>
                    <a:pt x="115102" y="102608"/>
                  </a:cubicBezTo>
                  <a:cubicBezTo>
                    <a:pt x="116326" y="102608"/>
                    <a:pt x="118775" y="100869"/>
                    <a:pt x="119999" y="100869"/>
                  </a:cubicBezTo>
                  <a:cubicBezTo>
                    <a:pt x="119999" y="3478"/>
                    <a:pt x="119999" y="3478"/>
                    <a:pt x="119999" y="3478"/>
                  </a:cubicBezTo>
                  <a:cubicBezTo>
                    <a:pt x="119999" y="1739"/>
                    <a:pt x="118775" y="0"/>
                    <a:pt x="117551" y="0"/>
                  </a:cubicBezTo>
                  <a:cubicBezTo>
                    <a:pt x="101632" y="0"/>
                    <a:pt x="101632" y="0"/>
                    <a:pt x="101632" y="0"/>
                  </a:cubicBezTo>
                  <a:cubicBezTo>
                    <a:pt x="100408" y="0"/>
                    <a:pt x="99183" y="1739"/>
                    <a:pt x="99183" y="3478"/>
                  </a:cubicBezTo>
                  <a:cubicBezTo>
                    <a:pt x="99183" y="111304"/>
                    <a:pt x="99183" y="111304"/>
                    <a:pt x="99183" y="111304"/>
                  </a:cubicBezTo>
                  <a:cubicBezTo>
                    <a:pt x="89387" y="111304"/>
                    <a:pt x="89387" y="111304"/>
                    <a:pt x="89387" y="111304"/>
                  </a:cubicBezTo>
                  <a:cubicBezTo>
                    <a:pt x="89387" y="55652"/>
                    <a:pt x="89387" y="55652"/>
                    <a:pt x="89387" y="55652"/>
                  </a:cubicBezTo>
                  <a:cubicBezTo>
                    <a:pt x="89387" y="53913"/>
                    <a:pt x="88163" y="52173"/>
                    <a:pt x="85714" y="52173"/>
                  </a:cubicBezTo>
                  <a:cubicBezTo>
                    <a:pt x="69795" y="52173"/>
                    <a:pt x="69795" y="52173"/>
                    <a:pt x="69795" y="52173"/>
                  </a:cubicBezTo>
                  <a:cubicBezTo>
                    <a:pt x="68571" y="52173"/>
                    <a:pt x="67346" y="53913"/>
                    <a:pt x="67346" y="55652"/>
                  </a:cubicBezTo>
                  <a:cubicBezTo>
                    <a:pt x="67346" y="111304"/>
                    <a:pt x="67346" y="111304"/>
                    <a:pt x="67346" y="111304"/>
                  </a:cubicBezTo>
                  <a:cubicBezTo>
                    <a:pt x="57551" y="111304"/>
                    <a:pt x="57551" y="111304"/>
                    <a:pt x="57551" y="111304"/>
                  </a:cubicBezTo>
                  <a:cubicBezTo>
                    <a:pt x="57551" y="41739"/>
                    <a:pt x="57551" y="41739"/>
                    <a:pt x="57551" y="41739"/>
                  </a:cubicBezTo>
                  <a:cubicBezTo>
                    <a:pt x="57551" y="38260"/>
                    <a:pt x="56326" y="36521"/>
                    <a:pt x="55102" y="36521"/>
                  </a:cubicBezTo>
                  <a:cubicBezTo>
                    <a:pt x="39183" y="36521"/>
                    <a:pt x="39183" y="36521"/>
                    <a:pt x="39183" y="36521"/>
                  </a:cubicBezTo>
                  <a:cubicBezTo>
                    <a:pt x="37959" y="36521"/>
                    <a:pt x="35510" y="38260"/>
                    <a:pt x="35510" y="41739"/>
                  </a:cubicBezTo>
                  <a:cubicBezTo>
                    <a:pt x="35510" y="111304"/>
                    <a:pt x="35510" y="111304"/>
                    <a:pt x="35510" y="111304"/>
                  </a:cubicBezTo>
                  <a:cubicBezTo>
                    <a:pt x="25714" y="111304"/>
                    <a:pt x="25714" y="111304"/>
                    <a:pt x="25714" y="111304"/>
                  </a:cubicBezTo>
                  <a:cubicBezTo>
                    <a:pt x="25714" y="78260"/>
                    <a:pt x="25714" y="78260"/>
                    <a:pt x="25714" y="78260"/>
                  </a:cubicBezTo>
                  <a:cubicBezTo>
                    <a:pt x="25714" y="76521"/>
                    <a:pt x="24489" y="74782"/>
                    <a:pt x="23265" y="74782"/>
                  </a:cubicBezTo>
                  <a:cubicBezTo>
                    <a:pt x="7346" y="74782"/>
                    <a:pt x="7346" y="74782"/>
                    <a:pt x="7346" y="74782"/>
                  </a:cubicBezTo>
                  <a:cubicBezTo>
                    <a:pt x="6122" y="74782"/>
                    <a:pt x="4897" y="76521"/>
                    <a:pt x="4897" y="78260"/>
                  </a:cubicBezTo>
                  <a:cubicBezTo>
                    <a:pt x="4897" y="111304"/>
                    <a:pt x="4897" y="111304"/>
                    <a:pt x="4897" y="111304"/>
                  </a:cubicBezTo>
                  <a:cubicBezTo>
                    <a:pt x="2448" y="111304"/>
                    <a:pt x="2448" y="111304"/>
                    <a:pt x="2448" y="111304"/>
                  </a:cubicBezTo>
                  <a:cubicBezTo>
                    <a:pt x="1224" y="111304"/>
                    <a:pt x="0" y="113043"/>
                    <a:pt x="0" y="114782"/>
                  </a:cubicBezTo>
                  <a:cubicBezTo>
                    <a:pt x="0" y="118260"/>
                    <a:pt x="1224" y="120000"/>
                    <a:pt x="2448" y="120000"/>
                  </a:cubicBezTo>
                  <a:close/>
                  <a:moveTo>
                    <a:pt x="73469" y="60869"/>
                  </a:moveTo>
                  <a:cubicBezTo>
                    <a:pt x="83265" y="60869"/>
                    <a:pt x="83265" y="60869"/>
                    <a:pt x="83265" y="60869"/>
                  </a:cubicBezTo>
                  <a:cubicBezTo>
                    <a:pt x="83265" y="111304"/>
                    <a:pt x="83265" y="111304"/>
                    <a:pt x="83265" y="111304"/>
                  </a:cubicBezTo>
                  <a:cubicBezTo>
                    <a:pt x="73469" y="111304"/>
                    <a:pt x="73469" y="111304"/>
                    <a:pt x="73469" y="111304"/>
                  </a:cubicBezTo>
                  <a:lnTo>
                    <a:pt x="73469" y="60869"/>
                  </a:lnTo>
                  <a:close/>
                  <a:moveTo>
                    <a:pt x="41632" y="45217"/>
                  </a:moveTo>
                  <a:cubicBezTo>
                    <a:pt x="51428" y="45217"/>
                    <a:pt x="51428" y="45217"/>
                    <a:pt x="51428" y="45217"/>
                  </a:cubicBezTo>
                  <a:cubicBezTo>
                    <a:pt x="51428" y="111304"/>
                    <a:pt x="51428" y="111304"/>
                    <a:pt x="51428" y="111304"/>
                  </a:cubicBezTo>
                  <a:cubicBezTo>
                    <a:pt x="41632" y="111304"/>
                    <a:pt x="41632" y="111304"/>
                    <a:pt x="41632" y="111304"/>
                  </a:cubicBezTo>
                  <a:lnTo>
                    <a:pt x="41632" y="45217"/>
                  </a:lnTo>
                  <a:close/>
                  <a:moveTo>
                    <a:pt x="11020" y="83478"/>
                  </a:moveTo>
                  <a:cubicBezTo>
                    <a:pt x="20816" y="83478"/>
                    <a:pt x="20816" y="83478"/>
                    <a:pt x="20816" y="83478"/>
                  </a:cubicBezTo>
                  <a:cubicBezTo>
                    <a:pt x="20816" y="111304"/>
                    <a:pt x="20816" y="111304"/>
                    <a:pt x="20816" y="111304"/>
                  </a:cubicBezTo>
                  <a:cubicBezTo>
                    <a:pt x="11020" y="111304"/>
                    <a:pt x="11020" y="111304"/>
                    <a:pt x="11020" y="111304"/>
                  </a:cubicBezTo>
                  <a:lnTo>
                    <a:pt x="11020" y="8347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0" name="Google Shape;105;p5"/>
            <p:cNvSpPr/>
            <p:nvPr/>
          </p:nvSpPr>
          <p:spPr>
            <a:xfrm>
              <a:off x="1087412" y="3570974"/>
              <a:ext cx="936599" cy="12558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82971" y="117948"/>
                  </a:moveTo>
                  <a:cubicBezTo>
                    <a:pt x="3428" y="117948"/>
                    <a:pt x="3428" y="117948"/>
                    <a:pt x="3428" y="117948"/>
                  </a:cubicBezTo>
                  <a:cubicBezTo>
                    <a:pt x="3428" y="2564"/>
                    <a:pt x="3428" y="2564"/>
                    <a:pt x="3428" y="2564"/>
                  </a:cubicBezTo>
                  <a:cubicBezTo>
                    <a:pt x="75428" y="2564"/>
                    <a:pt x="75428" y="2564"/>
                    <a:pt x="75428" y="2564"/>
                  </a:cubicBezTo>
                  <a:cubicBezTo>
                    <a:pt x="75428" y="31794"/>
                    <a:pt x="75428" y="31794"/>
                    <a:pt x="75428" y="31794"/>
                  </a:cubicBezTo>
                  <a:cubicBezTo>
                    <a:pt x="75428" y="32820"/>
                    <a:pt x="76114" y="33333"/>
                    <a:pt x="76800" y="33333"/>
                  </a:cubicBezTo>
                  <a:cubicBezTo>
                    <a:pt x="116571" y="33333"/>
                    <a:pt x="116571" y="33333"/>
                    <a:pt x="116571" y="33333"/>
                  </a:cubicBezTo>
                  <a:cubicBezTo>
                    <a:pt x="116571" y="92307"/>
                    <a:pt x="116571" y="92307"/>
                    <a:pt x="116571" y="92307"/>
                  </a:cubicBezTo>
                  <a:cubicBezTo>
                    <a:pt x="117257" y="92820"/>
                    <a:pt x="117257" y="94358"/>
                    <a:pt x="117257" y="95384"/>
                  </a:cubicBezTo>
                  <a:cubicBezTo>
                    <a:pt x="117257" y="97435"/>
                    <a:pt x="117257" y="97435"/>
                    <a:pt x="117257" y="97435"/>
                  </a:cubicBezTo>
                  <a:cubicBezTo>
                    <a:pt x="117942" y="97435"/>
                    <a:pt x="118628" y="96923"/>
                    <a:pt x="119999" y="96410"/>
                  </a:cubicBezTo>
                  <a:cubicBezTo>
                    <a:pt x="119999" y="31794"/>
                    <a:pt x="119999" y="31794"/>
                    <a:pt x="119999" y="31794"/>
                  </a:cubicBezTo>
                  <a:cubicBezTo>
                    <a:pt x="119999" y="31794"/>
                    <a:pt x="119999" y="31794"/>
                    <a:pt x="119999" y="31794"/>
                  </a:cubicBezTo>
                  <a:cubicBezTo>
                    <a:pt x="119999" y="31794"/>
                    <a:pt x="119999" y="31794"/>
                    <a:pt x="119999" y="31794"/>
                  </a:cubicBezTo>
                  <a:cubicBezTo>
                    <a:pt x="119314" y="31794"/>
                    <a:pt x="119314" y="31282"/>
                    <a:pt x="119314" y="31282"/>
                  </a:cubicBezTo>
                  <a:cubicBezTo>
                    <a:pt x="119314" y="31282"/>
                    <a:pt x="119314" y="31282"/>
                    <a:pt x="119314" y="31282"/>
                  </a:cubicBezTo>
                  <a:cubicBezTo>
                    <a:pt x="119314" y="31282"/>
                    <a:pt x="119314" y="31282"/>
                    <a:pt x="119314" y="31282"/>
                  </a:cubicBezTo>
                  <a:cubicBezTo>
                    <a:pt x="119314" y="31282"/>
                    <a:pt x="119314" y="31282"/>
                    <a:pt x="119314" y="31282"/>
                  </a:cubicBezTo>
                  <a:cubicBezTo>
                    <a:pt x="78171" y="512"/>
                    <a:pt x="78171" y="512"/>
                    <a:pt x="78171" y="512"/>
                  </a:cubicBezTo>
                  <a:cubicBezTo>
                    <a:pt x="78171" y="512"/>
                    <a:pt x="78171" y="512"/>
                    <a:pt x="78171" y="0"/>
                  </a:cubicBezTo>
                  <a:cubicBezTo>
                    <a:pt x="78171" y="0"/>
                    <a:pt x="78171" y="0"/>
                    <a:pt x="78171" y="0"/>
                  </a:cubicBezTo>
                  <a:cubicBezTo>
                    <a:pt x="78171" y="0"/>
                    <a:pt x="77485" y="0"/>
                    <a:pt x="77485" y="0"/>
                  </a:cubicBezTo>
                  <a:cubicBezTo>
                    <a:pt x="77485" y="0"/>
                    <a:pt x="77485" y="0"/>
                    <a:pt x="77485" y="0"/>
                  </a:cubicBezTo>
                  <a:cubicBezTo>
                    <a:pt x="77485" y="0"/>
                    <a:pt x="77485" y="0"/>
                    <a:pt x="77485" y="0"/>
                  </a:cubicBezTo>
                  <a:cubicBezTo>
                    <a:pt x="77485" y="0"/>
                    <a:pt x="77485" y="0"/>
                    <a:pt x="76800" y="0"/>
                  </a:cubicBezTo>
                  <a:cubicBezTo>
                    <a:pt x="2057" y="0"/>
                    <a:pt x="2057" y="0"/>
                    <a:pt x="2057" y="0"/>
                  </a:cubicBezTo>
                  <a:cubicBezTo>
                    <a:pt x="685" y="0"/>
                    <a:pt x="0" y="512"/>
                    <a:pt x="0" y="1538"/>
                  </a:cubicBezTo>
                  <a:cubicBezTo>
                    <a:pt x="0" y="118974"/>
                    <a:pt x="0" y="118974"/>
                    <a:pt x="0" y="118974"/>
                  </a:cubicBezTo>
                  <a:cubicBezTo>
                    <a:pt x="0" y="119487"/>
                    <a:pt x="685" y="120000"/>
                    <a:pt x="2057" y="120000"/>
                  </a:cubicBezTo>
                  <a:cubicBezTo>
                    <a:pt x="82971" y="120000"/>
                    <a:pt x="82971" y="120000"/>
                    <a:pt x="82971" y="120000"/>
                  </a:cubicBezTo>
                  <a:lnTo>
                    <a:pt x="82971" y="117948"/>
                  </a:lnTo>
                  <a:close/>
                  <a:moveTo>
                    <a:pt x="78857" y="4102"/>
                  </a:moveTo>
                  <a:cubicBezTo>
                    <a:pt x="113828" y="30769"/>
                    <a:pt x="113828" y="30769"/>
                    <a:pt x="113828" y="30769"/>
                  </a:cubicBezTo>
                  <a:cubicBezTo>
                    <a:pt x="78857" y="30769"/>
                    <a:pt x="78857" y="30769"/>
                    <a:pt x="78857" y="30769"/>
                  </a:cubicBezTo>
                  <a:lnTo>
                    <a:pt x="78857" y="41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1" name="Google Shape;106;p5"/>
            <p:cNvSpPr/>
            <p:nvPr/>
          </p:nvSpPr>
          <p:spPr>
            <a:xfrm>
              <a:off x="1293813" y="3748088"/>
              <a:ext cx="250800" cy="222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5106" y="120000"/>
                  </a:moveTo>
                  <a:cubicBezTo>
                    <a:pt x="114893" y="120000"/>
                    <a:pt x="114893" y="120000"/>
                    <a:pt x="114893" y="120000"/>
                  </a:cubicBezTo>
                  <a:cubicBezTo>
                    <a:pt x="117446" y="120000"/>
                    <a:pt x="120000" y="90000"/>
                    <a:pt x="120000" y="60000"/>
                  </a:cubicBezTo>
                  <a:cubicBezTo>
                    <a:pt x="120000" y="30000"/>
                    <a:pt x="117446" y="0"/>
                    <a:pt x="114893" y="0"/>
                  </a:cubicBezTo>
                  <a:cubicBezTo>
                    <a:pt x="5106" y="0"/>
                    <a:pt x="5106" y="0"/>
                    <a:pt x="5106" y="0"/>
                  </a:cubicBezTo>
                  <a:cubicBezTo>
                    <a:pt x="2553" y="0"/>
                    <a:pt x="0" y="30000"/>
                    <a:pt x="0" y="60000"/>
                  </a:cubicBezTo>
                  <a:cubicBezTo>
                    <a:pt x="0" y="90000"/>
                    <a:pt x="2553" y="120000"/>
                    <a:pt x="5106" y="1200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2" name="Google Shape;107;p5"/>
            <p:cNvSpPr/>
            <p:nvPr/>
          </p:nvSpPr>
          <p:spPr>
            <a:xfrm>
              <a:off x="1293813" y="3919538"/>
              <a:ext cx="250800" cy="270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5106" y="120000"/>
                  </a:moveTo>
                  <a:cubicBezTo>
                    <a:pt x="114893" y="120000"/>
                    <a:pt x="114893" y="120000"/>
                    <a:pt x="114893" y="120000"/>
                  </a:cubicBezTo>
                  <a:cubicBezTo>
                    <a:pt x="117446" y="120000"/>
                    <a:pt x="120000" y="96000"/>
                    <a:pt x="120000" y="48000"/>
                  </a:cubicBezTo>
                  <a:cubicBezTo>
                    <a:pt x="120000" y="24000"/>
                    <a:pt x="117446" y="0"/>
                    <a:pt x="114893" y="0"/>
                  </a:cubicBezTo>
                  <a:cubicBezTo>
                    <a:pt x="5106" y="0"/>
                    <a:pt x="5106" y="0"/>
                    <a:pt x="5106" y="0"/>
                  </a:cubicBezTo>
                  <a:cubicBezTo>
                    <a:pt x="2553" y="0"/>
                    <a:pt x="0" y="24000"/>
                    <a:pt x="0" y="48000"/>
                  </a:cubicBezTo>
                  <a:cubicBezTo>
                    <a:pt x="0" y="96000"/>
                    <a:pt x="2553" y="120000"/>
                    <a:pt x="5106" y="1200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3" name="Google Shape;108;p5"/>
            <p:cNvSpPr/>
            <p:nvPr/>
          </p:nvSpPr>
          <p:spPr>
            <a:xfrm>
              <a:off x="1325563" y="4048125"/>
              <a:ext cx="480900" cy="3015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77333" y="64285"/>
                  </a:moveTo>
                  <a:cubicBezTo>
                    <a:pt x="74666" y="64285"/>
                    <a:pt x="72000" y="66428"/>
                    <a:pt x="70666" y="68571"/>
                  </a:cubicBezTo>
                  <a:cubicBezTo>
                    <a:pt x="52000" y="59999"/>
                    <a:pt x="52000" y="59999"/>
                    <a:pt x="52000" y="59999"/>
                  </a:cubicBezTo>
                  <a:cubicBezTo>
                    <a:pt x="52000" y="51428"/>
                    <a:pt x="48000" y="44999"/>
                    <a:pt x="42666" y="44999"/>
                  </a:cubicBezTo>
                  <a:cubicBezTo>
                    <a:pt x="38666" y="44999"/>
                    <a:pt x="34666" y="51428"/>
                    <a:pt x="34666" y="59999"/>
                  </a:cubicBezTo>
                  <a:cubicBezTo>
                    <a:pt x="34666" y="62142"/>
                    <a:pt x="34666" y="62142"/>
                    <a:pt x="34666" y="64285"/>
                  </a:cubicBezTo>
                  <a:cubicBezTo>
                    <a:pt x="13333" y="92142"/>
                    <a:pt x="13333" y="92142"/>
                    <a:pt x="13333" y="92142"/>
                  </a:cubicBezTo>
                  <a:cubicBezTo>
                    <a:pt x="12000" y="92142"/>
                    <a:pt x="10666" y="92142"/>
                    <a:pt x="9333" y="92142"/>
                  </a:cubicBezTo>
                  <a:cubicBezTo>
                    <a:pt x="4000" y="92142"/>
                    <a:pt x="0" y="98571"/>
                    <a:pt x="0" y="104999"/>
                  </a:cubicBezTo>
                  <a:cubicBezTo>
                    <a:pt x="0" y="113571"/>
                    <a:pt x="4000" y="119999"/>
                    <a:pt x="9333" y="119999"/>
                  </a:cubicBezTo>
                  <a:cubicBezTo>
                    <a:pt x="13333" y="119999"/>
                    <a:pt x="17333" y="113571"/>
                    <a:pt x="17333" y="104999"/>
                  </a:cubicBezTo>
                  <a:cubicBezTo>
                    <a:pt x="17333" y="102857"/>
                    <a:pt x="17333" y="102857"/>
                    <a:pt x="17333" y="100714"/>
                  </a:cubicBezTo>
                  <a:cubicBezTo>
                    <a:pt x="38666" y="72857"/>
                    <a:pt x="38666" y="72857"/>
                    <a:pt x="38666" y="72857"/>
                  </a:cubicBezTo>
                  <a:cubicBezTo>
                    <a:pt x="40000" y="72857"/>
                    <a:pt x="41333" y="75000"/>
                    <a:pt x="42666" y="75000"/>
                  </a:cubicBezTo>
                  <a:cubicBezTo>
                    <a:pt x="45333" y="75000"/>
                    <a:pt x="48000" y="72857"/>
                    <a:pt x="49333" y="68571"/>
                  </a:cubicBezTo>
                  <a:cubicBezTo>
                    <a:pt x="68000" y="79285"/>
                    <a:pt x="68000" y="79285"/>
                    <a:pt x="68000" y="79285"/>
                  </a:cubicBezTo>
                  <a:cubicBezTo>
                    <a:pt x="68000" y="85714"/>
                    <a:pt x="72000" y="92142"/>
                    <a:pt x="77333" y="92142"/>
                  </a:cubicBezTo>
                  <a:cubicBezTo>
                    <a:pt x="82666" y="92142"/>
                    <a:pt x="86666" y="85714"/>
                    <a:pt x="86666" y="77142"/>
                  </a:cubicBezTo>
                  <a:cubicBezTo>
                    <a:pt x="86666" y="75000"/>
                    <a:pt x="85333" y="72857"/>
                    <a:pt x="85333" y="70714"/>
                  </a:cubicBezTo>
                  <a:cubicBezTo>
                    <a:pt x="108000" y="27857"/>
                    <a:pt x="108000" y="27857"/>
                    <a:pt x="108000" y="27857"/>
                  </a:cubicBezTo>
                  <a:cubicBezTo>
                    <a:pt x="109333" y="27857"/>
                    <a:pt x="110666" y="27857"/>
                    <a:pt x="112000" y="27857"/>
                  </a:cubicBezTo>
                  <a:cubicBezTo>
                    <a:pt x="116000" y="27857"/>
                    <a:pt x="120000" y="21428"/>
                    <a:pt x="120000" y="12857"/>
                  </a:cubicBezTo>
                  <a:cubicBezTo>
                    <a:pt x="120000" y="6428"/>
                    <a:pt x="116000" y="0"/>
                    <a:pt x="112000" y="0"/>
                  </a:cubicBezTo>
                  <a:cubicBezTo>
                    <a:pt x="106666" y="0"/>
                    <a:pt x="102666" y="6428"/>
                    <a:pt x="102666" y="12857"/>
                  </a:cubicBezTo>
                  <a:cubicBezTo>
                    <a:pt x="102666" y="17142"/>
                    <a:pt x="102666" y="19285"/>
                    <a:pt x="104000" y="21428"/>
                  </a:cubicBezTo>
                  <a:cubicBezTo>
                    <a:pt x="80000" y="64285"/>
                    <a:pt x="80000" y="64285"/>
                    <a:pt x="80000" y="64285"/>
                  </a:cubicBezTo>
                  <a:cubicBezTo>
                    <a:pt x="78666" y="64285"/>
                    <a:pt x="78666" y="64285"/>
                    <a:pt x="77333" y="64285"/>
                  </a:cubicBezTo>
                  <a:close/>
                  <a:moveTo>
                    <a:pt x="9333" y="109285"/>
                  </a:moveTo>
                  <a:cubicBezTo>
                    <a:pt x="8000" y="109285"/>
                    <a:pt x="6666" y="107142"/>
                    <a:pt x="6666" y="104999"/>
                  </a:cubicBezTo>
                  <a:cubicBezTo>
                    <a:pt x="6666" y="102857"/>
                    <a:pt x="8000" y="100714"/>
                    <a:pt x="9333" y="100714"/>
                  </a:cubicBezTo>
                  <a:cubicBezTo>
                    <a:pt x="10666" y="100714"/>
                    <a:pt x="10666" y="102857"/>
                    <a:pt x="10666" y="104999"/>
                  </a:cubicBezTo>
                  <a:cubicBezTo>
                    <a:pt x="10666" y="107142"/>
                    <a:pt x="10666" y="109285"/>
                    <a:pt x="9333" y="109285"/>
                  </a:cubicBezTo>
                  <a:close/>
                  <a:moveTo>
                    <a:pt x="42666" y="64285"/>
                  </a:moveTo>
                  <a:cubicBezTo>
                    <a:pt x="41333" y="64285"/>
                    <a:pt x="40000" y="62142"/>
                    <a:pt x="40000" y="59999"/>
                  </a:cubicBezTo>
                  <a:cubicBezTo>
                    <a:pt x="40000" y="57857"/>
                    <a:pt x="41333" y="55714"/>
                    <a:pt x="42666" y="55714"/>
                  </a:cubicBezTo>
                  <a:cubicBezTo>
                    <a:pt x="44000" y="55714"/>
                    <a:pt x="45333" y="57857"/>
                    <a:pt x="45333" y="59999"/>
                  </a:cubicBezTo>
                  <a:cubicBezTo>
                    <a:pt x="45333" y="62142"/>
                    <a:pt x="44000" y="64285"/>
                    <a:pt x="42666" y="64285"/>
                  </a:cubicBezTo>
                  <a:close/>
                  <a:moveTo>
                    <a:pt x="77333" y="81428"/>
                  </a:moveTo>
                  <a:cubicBezTo>
                    <a:pt x="76000" y="81428"/>
                    <a:pt x="74666" y="79285"/>
                    <a:pt x="74666" y="77142"/>
                  </a:cubicBezTo>
                  <a:cubicBezTo>
                    <a:pt x="74666" y="77142"/>
                    <a:pt x="74666" y="77142"/>
                    <a:pt x="74666" y="77142"/>
                  </a:cubicBezTo>
                  <a:cubicBezTo>
                    <a:pt x="74666" y="77142"/>
                    <a:pt x="74666" y="77142"/>
                    <a:pt x="74666" y="77142"/>
                  </a:cubicBezTo>
                  <a:cubicBezTo>
                    <a:pt x="74666" y="77142"/>
                    <a:pt x="74666" y="77142"/>
                    <a:pt x="74666" y="75000"/>
                  </a:cubicBezTo>
                  <a:cubicBezTo>
                    <a:pt x="76000" y="75000"/>
                    <a:pt x="76000" y="75000"/>
                    <a:pt x="77333" y="75000"/>
                  </a:cubicBezTo>
                  <a:cubicBezTo>
                    <a:pt x="78666" y="75000"/>
                    <a:pt x="80000" y="75000"/>
                    <a:pt x="80000" y="77142"/>
                  </a:cubicBezTo>
                  <a:cubicBezTo>
                    <a:pt x="80000" y="79285"/>
                    <a:pt x="78666" y="81428"/>
                    <a:pt x="77333" y="81428"/>
                  </a:cubicBezTo>
                  <a:close/>
                  <a:moveTo>
                    <a:pt x="112000" y="10714"/>
                  </a:moveTo>
                  <a:cubicBezTo>
                    <a:pt x="113333" y="10714"/>
                    <a:pt x="113333" y="10714"/>
                    <a:pt x="113333" y="12857"/>
                  </a:cubicBezTo>
                  <a:cubicBezTo>
                    <a:pt x="113333" y="14999"/>
                    <a:pt x="113333" y="17142"/>
                    <a:pt x="112000" y="17142"/>
                  </a:cubicBezTo>
                  <a:cubicBezTo>
                    <a:pt x="109333" y="17142"/>
                    <a:pt x="109333" y="14999"/>
                    <a:pt x="109333" y="12857"/>
                  </a:cubicBezTo>
                  <a:cubicBezTo>
                    <a:pt x="109333" y="10714"/>
                    <a:pt x="109333" y="10714"/>
                    <a:pt x="112000" y="107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4" name="Google Shape;109;p5"/>
            <p:cNvSpPr/>
            <p:nvPr/>
          </p:nvSpPr>
          <p:spPr>
            <a:xfrm>
              <a:off x="1293813" y="3833813"/>
              <a:ext cx="250800" cy="222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5106" y="120000"/>
                  </a:moveTo>
                  <a:cubicBezTo>
                    <a:pt x="114893" y="120000"/>
                    <a:pt x="114893" y="120000"/>
                    <a:pt x="114893" y="120000"/>
                  </a:cubicBezTo>
                  <a:cubicBezTo>
                    <a:pt x="117446" y="120000"/>
                    <a:pt x="120000" y="90000"/>
                    <a:pt x="120000" y="60000"/>
                  </a:cubicBezTo>
                  <a:cubicBezTo>
                    <a:pt x="120000" y="30000"/>
                    <a:pt x="117446" y="0"/>
                    <a:pt x="114893" y="0"/>
                  </a:cubicBezTo>
                  <a:cubicBezTo>
                    <a:pt x="5106" y="0"/>
                    <a:pt x="5106" y="0"/>
                    <a:pt x="5106" y="0"/>
                  </a:cubicBezTo>
                  <a:cubicBezTo>
                    <a:pt x="2553" y="0"/>
                    <a:pt x="0" y="30000"/>
                    <a:pt x="0" y="60000"/>
                  </a:cubicBezTo>
                  <a:cubicBezTo>
                    <a:pt x="0" y="90000"/>
                    <a:pt x="2553" y="120000"/>
                    <a:pt x="5106" y="1200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5" name="Google Shape;110;p5"/>
            <p:cNvSpPr/>
            <p:nvPr/>
          </p:nvSpPr>
          <p:spPr>
            <a:xfrm>
              <a:off x="1541649" y="4497881"/>
              <a:ext cx="711299" cy="15447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29774" y="62500"/>
                  </a:moveTo>
                  <a:cubicBezTo>
                    <a:pt x="32481" y="64583"/>
                    <a:pt x="36090" y="66250"/>
                    <a:pt x="41503" y="67916"/>
                  </a:cubicBezTo>
                  <a:cubicBezTo>
                    <a:pt x="41503" y="76250"/>
                    <a:pt x="41503" y="76250"/>
                    <a:pt x="41503" y="76250"/>
                  </a:cubicBezTo>
                  <a:cubicBezTo>
                    <a:pt x="31578" y="76250"/>
                    <a:pt x="31578" y="76250"/>
                    <a:pt x="31578" y="76250"/>
                  </a:cubicBezTo>
                  <a:cubicBezTo>
                    <a:pt x="30676" y="76250"/>
                    <a:pt x="29774" y="77083"/>
                    <a:pt x="29774" y="77500"/>
                  </a:cubicBezTo>
                  <a:cubicBezTo>
                    <a:pt x="29774" y="89166"/>
                    <a:pt x="29774" y="89166"/>
                    <a:pt x="29774" y="89166"/>
                  </a:cubicBezTo>
                  <a:cubicBezTo>
                    <a:pt x="29774" y="120000"/>
                    <a:pt x="29774" y="120000"/>
                    <a:pt x="29774" y="120000"/>
                  </a:cubicBezTo>
                  <a:cubicBezTo>
                    <a:pt x="34285" y="120000"/>
                    <a:pt x="34285" y="120000"/>
                    <a:pt x="34285" y="120000"/>
                  </a:cubicBezTo>
                  <a:cubicBezTo>
                    <a:pt x="34285" y="90000"/>
                    <a:pt x="34285" y="90000"/>
                    <a:pt x="34285" y="90000"/>
                  </a:cubicBezTo>
                  <a:cubicBezTo>
                    <a:pt x="110977" y="90000"/>
                    <a:pt x="110977" y="90000"/>
                    <a:pt x="110977" y="90000"/>
                  </a:cubicBezTo>
                  <a:cubicBezTo>
                    <a:pt x="110977" y="120000"/>
                    <a:pt x="110977" y="120000"/>
                    <a:pt x="110977" y="120000"/>
                  </a:cubicBezTo>
                  <a:cubicBezTo>
                    <a:pt x="115488" y="120000"/>
                    <a:pt x="115488" y="120000"/>
                    <a:pt x="115488" y="120000"/>
                  </a:cubicBezTo>
                  <a:cubicBezTo>
                    <a:pt x="115488" y="89166"/>
                    <a:pt x="115488" y="89166"/>
                    <a:pt x="115488" y="89166"/>
                  </a:cubicBezTo>
                  <a:cubicBezTo>
                    <a:pt x="115488" y="77500"/>
                    <a:pt x="115488" y="77500"/>
                    <a:pt x="115488" y="77500"/>
                  </a:cubicBezTo>
                  <a:cubicBezTo>
                    <a:pt x="115488" y="77083"/>
                    <a:pt x="114586" y="76250"/>
                    <a:pt x="112781" y="76250"/>
                  </a:cubicBezTo>
                  <a:cubicBezTo>
                    <a:pt x="103759" y="76250"/>
                    <a:pt x="103759" y="76250"/>
                    <a:pt x="103759" y="76250"/>
                  </a:cubicBezTo>
                  <a:cubicBezTo>
                    <a:pt x="103759" y="67500"/>
                    <a:pt x="103759" y="67500"/>
                    <a:pt x="103759" y="67500"/>
                  </a:cubicBezTo>
                  <a:cubicBezTo>
                    <a:pt x="113684" y="64166"/>
                    <a:pt x="120000" y="59166"/>
                    <a:pt x="120000" y="53333"/>
                  </a:cubicBezTo>
                  <a:cubicBezTo>
                    <a:pt x="120000" y="21666"/>
                    <a:pt x="120000" y="21666"/>
                    <a:pt x="120000" y="21666"/>
                  </a:cubicBezTo>
                  <a:cubicBezTo>
                    <a:pt x="120000" y="18333"/>
                    <a:pt x="114586" y="15833"/>
                    <a:pt x="107368" y="15833"/>
                  </a:cubicBezTo>
                  <a:cubicBezTo>
                    <a:pt x="104661" y="15833"/>
                    <a:pt x="101954" y="16250"/>
                    <a:pt x="99248" y="17083"/>
                  </a:cubicBezTo>
                  <a:cubicBezTo>
                    <a:pt x="99248" y="12083"/>
                    <a:pt x="99248" y="12083"/>
                    <a:pt x="99248" y="12083"/>
                  </a:cubicBezTo>
                  <a:cubicBezTo>
                    <a:pt x="99248" y="8750"/>
                    <a:pt x="93834" y="6250"/>
                    <a:pt x="86616" y="6250"/>
                  </a:cubicBezTo>
                  <a:cubicBezTo>
                    <a:pt x="83909" y="6250"/>
                    <a:pt x="81203" y="6666"/>
                    <a:pt x="78496" y="7500"/>
                  </a:cubicBezTo>
                  <a:cubicBezTo>
                    <a:pt x="78496" y="5833"/>
                    <a:pt x="78496" y="5833"/>
                    <a:pt x="78496" y="5833"/>
                  </a:cubicBezTo>
                  <a:cubicBezTo>
                    <a:pt x="78496" y="2500"/>
                    <a:pt x="73082" y="0"/>
                    <a:pt x="65864" y="0"/>
                  </a:cubicBezTo>
                  <a:cubicBezTo>
                    <a:pt x="59548" y="0"/>
                    <a:pt x="54135" y="2500"/>
                    <a:pt x="54135" y="5833"/>
                  </a:cubicBezTo>
                  <a:cubicBezTo>
                    <a:pt x="54135" y="7500"/>
                    <a:pt x="54135" y="7500"/>
                    <a:pt x="54135" y="7500"/>
                  </a:cubicBezTo>
                  <a:cubicBezTo>
                    <a:pt x="51428" y="6666"/>
                    <a:pt x="48721" y="6250"/>
                    <a:pt x="45112" y="6250"/>
                  </a:cubicBezTo>
                  <a:cubicBezTo>
                    <a:pt x="38796" y="6250"/>
                    <a:pt x="33383" y="8750"/>
                    <a:pt x="33383" y="12083"/>
                  </a:cubicBezTo>
                  <a:cubicBezTo>
                    <a:pt x="33383" y="41250"/>
                    <a:pt x="33383" y="41250"/>
                    <a:pt x="33383" y="41250"/>
                  </a:cubicBezTo>
                  <a:cubicBezTo>
                    <a:pt x="18947" y="33333"/>
                    <a:pt x="18947" y="33333"/>
                    <a:pt x="18947" y="33333"/>
                  </a:cubicBezTo>
                  <a:cubicBezTo>
                    <a:pt x="18947" y="33333"/>
                    <a:pt x="18045" y="33333"/>
                    <a:pt x="18045" y="33333"/>
                  </a:cubicBezTo>
                  <a:cubicBezTo>
                    <a:pt x="14436" y="31666"/>
                    <a:pt x="8120" y="31666"/>
                    <a:pt x="4511" y="33333"/>
                  </a:cubicBezTo>
                  <a:cubicBezTo>
                    <a:pt x="902" y="35000"/>
                    <a:pt x="0" y="37500"/>
                    <a:pt x="2706" y="39583"/>
                  </a:cubicBezTo>
                  <a:cubicBezTo>
                    <a:pt x="4511" y="40833"/>
                    <a:pt x="18045" y="54166"/>
                    <a:pt x="29774" y="62500"/>
                  </a:cubicBezTo>
                  <a:close/>
                  <a:moveTo>
                    <a:pt x="110977" y="78333"/>
                  </a:moveTo>
                  <a:cubicBezTo>
                    <a:pt x="110977" y="88333"/>
                    <a:pt x="110977" y="88333"/>
                    <a:pt x="110977" y="88333"/>
                  </a:cubicBezTo>
                  <a:cubicBezTo>
                    <a:pt x="34285" y="88333"/>
                    <a:pt x="34285" y="88333"/>
                    <a:pt x="34285" y="88333"/>
                  </a:cubicBezTo>
                  <a:cubicBezTo>
                    <a:pt x="34285" y="78333"/>
                    <a:pt x="34285" y="78333"/>
                    <a:pt x="34285" y="78333"/>
                  </a:cubicBezTo>
                  <a:lnTo>
                    <a:pt x="110977" y="78333"/>
                  </a:lnTo>
                  <a:close/>
                  <a:moveTo>
                    <a:pt x="7218" y="35000"/>
                  </a:moveTo>
                  <a:cubicBezTo>
                    <a:pt x="9022" y="33750"/>
                    <a:pt x="12631" y="33750"/>
                    <a:pt x="15338" y="34583"/>
                  </a:cubicBezTo>
                  <a:cubicBezTo>
                    <a:pt x="33383" y="44583"/>
                    <a:pt x="33383" y="44583"/>
                    <a:pt x="33383" y="44583"/>
                  </a:cubicBezTo>
                  <a:cubicBezTo>
                    <a:pt x="34285" y="45000"/>
                    <a:pt x="35187" y="45000"/>
                    <a:pt x="36090" y="45000"/>
                  </a:cubicBezTo>
                  <a:cubicBezTo>
                    <a:pt x="36992" y="44583"/>
                    <a:pt x="36992" y="44166"/>
                    <a:pt x="36992" y="43750"/>
                  </a:cubicBezTo>
                  <a:cubicBezTo>
                    <a:pt x="36992" y="12083"/>
                    <a:pt x="36992" y="12083"/>
                    <a:pt x="36992" y="12083"/>
                  </a:cubicBezTo>
                  <a:cubicBezTo>
                    <a:pt x="36992" y="10416"/>
                    <a:pt x="40601" y="8750"/>
                    <a:pt x="44210" y="8333"/>
                  </a:cubicBezTo>
                  <a:cubicBezTo>
                    <a:pt x="49624" y="7916"/>
                    <a:pt x="54135" y="10000"/>
                    <a:pt x="54135" y="12083"/>
                  </a:cubicBezTo>
                  <a:cubicBezTo>
                    <a:pt x="54135" y="29583"/>
                    <a:pt x="54135" y="29583"/>
                    <a:pt x="54135" y="29583"/>
                  </a:cubicBezTo>
                  <a:cubicBezTo>
                    <a:pt x="54135" y="30000"/>
                    <a:pt x="55037" y="30416"/>
                    <a:pt x="55939" y="30416"/>
                  </a:cubicBezTo>
                  <a:cubicBezTo>
                    <a:pt x="55939" y="30416"/>
                    <a:pt x="55939" y="30416"/>
                    <a:pt x="55939" y="30416"/>
                  </a:cubicBezTo>
                  <a:cubicBezTo>
                    <a:pt x="56842" y="30416"/>
                    <a:pt x="57744" y="30000"/>
                    <a:pt x="57744" y="29583"/>
                  </a:cubicBezTo>
                  <a:cubicBezTo>
                    <a:pt x="57744" y="12083"/>
                    <a:pt x="57744" y="12083"/>
                    <a:pt x="57744" y="12083"/>
                  </a:cubicBezTo>
                  <a:cubicBezTo>
                    <a:pt x="57744" y="5833"/>
                    <a:pt x="57744" y="5833"/>
                    <a:pt x="57744" y="5833"/>
                  </a:cubicBezTo>
                  <a:cubicBezTo>
                    <a:pt x="57744" y="3750"/>
                    <a:pt x="61353" y="2083"/>
                    <a:pt x="64962" y="2083"/>
                  </a:cubicBezTo>
                  <a:cubicBezTo>
                    <a:pt x="70375" y="1666"/>
                    <a:pt x="73984" y="3333"/>
                    <a:pt x="73984" y="5833"/>
                  </a:cubicBezTo>
                  <a:cubicBezTo>
                    <a:pt x="73984" y="12083"/>
                    <a:pt x="73984" y="12083"/>
                    <a:pt x="73984" y="12083"/>
                  </a:cubicBezTo>
                  <a:cubicBezTo>
                    <a:pt x="73984" y="29583"/>
                    <a:pt x="73984" y="29583"/>
                    <a:pt x="73984" y="29583"/>
                  </a:cubicBezTo>
                  <a:cubicBezTo>
                    <a:pt x="73984" y="30000"/>
                    <a:pt x="75789" y="30416"/>
                    <a:pt x="76691" y="30416"/>
                  </a:cubicBezTo>
                  <a:cubicBezTo>
                    <a:pt x="76691" y="30416"/>
                    <a:pt x="76691" y="30416"/>
                    <a:pt x="76691" y="30416"/>
                  </a:cubicBezTo>
                  <a:cubicBezTo>
                    <a:pt x="77593" y="30416"/>
                    <a:pt x="78496" y="30000"/>
                    <a:pt x="78496" y="29583"/>
                  </a:cubicBezTo>
                  <a:cubicBezTo>
                    <a:pt x="78496" y="12083"/>
                    <a:pt x="78496" y="12083"/>
                    <a:pt x="78496" y="12083"/>
                  </a:cubicBezTo>
                  <a:cubicBezTo>
                    <a:pt x="78496" y="10416"/>
                    <a:pt x="82105" y="8750"/>
                    <a:pt x="85714" y="8333"/>
                  </a:cubicBezTo>
                  <a:cubicBezTo>
                    <a:pt x="91127" y="7916"/>
                    <a:pt x="94736" y="10000"/>
                    <a:pt x="94736" y="12083"/>
                  </a:cubicBezTo>
                  <a:cubicBezTo>
                    <a:pt x="94736" y="21666"/>
                    <a:pt x="94736" y="21666"/>
                    <a:pt x="94736" y="21666"/>
                  </a:cubicBezTo>
                  <a:cubicBezTo>
                    <a:pt x="94736" y="34166"/>
                    <a:pt x="94736" y="34166"/>
                    <a:pt x="94736" y="34166"/>
                  </a:cubicBezTo>
                  <a:cubicBezTo>
                    <a:pt x="94736" y="34583"/>
                    <a:pt x="95639" y="35416"/>
                    <a:pt x="97443" y="35416"/>
                  </a:cubicBezTo>
                  <a:cubicBezTo>
                    <a:pt x="97443" y="35416"/>
                    <a:pt x="97443" y="35416"/>
                    <a:pt x="97443" y="35416"/>
                  </a:cubicBezTo>
                  <a:cubicBezTo>
                    <a:pt x="98345" y="35416"/>
                    <a:pt x="99248" y="34583"/>
                    <a:pt x="99248" y="34166"/>
                  </a:cubicBezTo>
                  <a:cubicBezTo>
                    <a:pt x="99248" y="21666"/>
                    <a:pt x="99248" y="21666"/>
                    <a:pt x="99248" y="21666"/>
                  </a:cubicBezTo>
                  <a:cubicBezTo>
                    <a:pt x="99248" y="20000"/>
                    <a:pt x="101954" y="17916"/>
                    <a:pt x="106466" y="17916"/>
                  </a:cubicBezTo>
                  <a:cubicBezTo>
                    <a:pt x="110977" y="17500"/>
                    <a:pt x="115488" y="19166"/>
                    <a:pt x="115488" y="21666"/>
                  </a:cubicBezTo>
                  <a:cubicBezTo>
                    <a:pt x="115488" y="53333"/>
                    <a:pt x="115488" y="53333"/>
                    <a:pt x="115488" y="53333"/>
                  </a:cubicBezTo>
                  <a:cubicBezTo>
                    <a:pt x="115488" y="58750"/>
                    <a:pt x="110075" y="63333"/>
                    <a:pt x="100150" y="65833"/>
                  </a:cubicBezTo>
                  <a:cubicBezTo>
                    <a:pt x="100150" y="66250"/>
                    <a:pt x="99248" y="66666"/>
                    <a:pt x="99248" y="67083"/>
                  </a:cubicBezTo>
                  <a:cubicBezTo>
                    <a:pt x="99248" y="76250"/>
                    <a:pt x="99248" y="76250"/>
                    <a:pt x="99248" y="76250"/>
                  </a:cubicBezTo>
                  <a:cubicBezTo>
                    <a:pt x="46015" y="76250"/>
                    <a:pt x="46015" y="76250"/>
                    <a:pt x="46015" y="76250"/>
                  </a:cubicBezTo>
                  <a:cubicBezTo>
                    <a:pt x="46015" y="67083"/>
                    <a:pt x="46015" y="67083"/>
                    <a:pt x="46015" y="67083"/>
                  </a:cubicBezTo>
                  <a:cubicBezTo>
                    <a:pt x="46015" y="66666"/>
                    <a:pt x="45112" y="66666"/>
                    <a:pt x="44210" y="66250"/>
                  </a:cubicBezTo>
                  <a:cubicBezTo>
                    <a:pt x="39699" y="65000"/>
                    <a:pt x="36090" y="63333"/>
                    <a:pt x="33383" y="61250"/>
                  </a:cubicBezTo>
                  <a:cubicBezTo>
                    <a:pt x="21654" y="52916"/>
                    <a:pt x="7218" y="38750"/>
                    <a:pt x="7218" y="38750"/>
                  </a:cubicBezTo>
                  <a:cubicBezTo>
                    <a:pt x="6315" y="38750"/>
                    <a:pt x="6315" y="38750"/>
                    <a:pt x="6315" y="38333"/>
                  </a:cubicBezTo>
                  <a:cubicBezTo>
                    <a:pt x="4511" y="37500"/>
                    <a:pt x="5413" y="35833"/>
                    <a:pt x="7218" y="3500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sp>
        <p:nvSpPr>
          <p:cNvPr id="36" name="Rectángulo 35"/>
          <p:cNvSpPr/>
          <p:nvPr/>
        </p:nvSpPr>
        <p:spPr>
          <a:xfrm>
            <a:off x="1122341" y="2949899"/>
            <a:ext cx="21563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buClr>
                <a:srgbClr val="585857"/>
              </a:buClr>
              <a:buSzPts val="2400"/>
            </a:pPr>
            <a:r>
              <a:rPr lang="es-E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ESCRIBA AQUÍ</a:t>
            </a:r>
            <a:endParaRPr lang="es-ES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  <a:p>
            <a:pPr lvl="0" algn="r">
              <a:buClr>
                <a:srgbClr val="585857"/>
              </a:buClr>
              <a:buSzPts val="2400"/>
            </a:pPr>
            <a:r>
              <a:rPr lang="es-E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EL PUNTO A</a:t>
            </a:r>
            <a:endParaRPr lang="es-ES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  <a:p>
            <a:pPr lvl="0" algn="r">
              <a:buClr>
                <a:srgbClr val="585857"/>
              </a:buClr>
              <a:buSzPts val="2400"/>
            </a:pPr>
            <a:r>
              <a:rPr lang="es-E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DESARROLLAR</a:t>
            </a:r>
            <a:endParaRPr lang="es-ES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7" name="Rectángulo 36"/>
          <p:cNvSpPr/>
          <p:nvPr/>
        </p:nvSpPr>
        <p:spPr>
          <a:xfrm>
            <a:off x="4328398" y="1854568"/>
            <a:ext cx="496066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s-MX" sz="1400" dirty="0" smtClean="0">
              <a:solidFill>
                <a:srgbClr val="585857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4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Este </a:t>
            </a:r>
            <a:r>
              <a:rPr lang="es-MX" sz="1400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 un texto simulado para ejemplificar contenido. Este es un texto simulado para </a:t>
            </a:r>
            <a:r>
              <a:rPr lang="es-MX" sz="14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ejemplificar.</a:t>
            </a:r>
            <a:endParaRPr lang="es-MX" sz="1400" dirty="0">
              <a:solidFill>
                <a:srgbClr val="585857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s-MX" sz="1400" dirty="0">
              <a:solidFill>
                <a:srgbClr val="585857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400" dirty="0">
                <a:solidFill>
                  <a:srgbClr val="585857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s-MX" sz="1400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Este es un texto simulado para ejemplificar contenido</a:t>
            </a:r>
            <a:r>
              <a:rPr lang="es-MX" sz="14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.</a:t>
            </a:r>
            <a:endParaRPr lang="es-MX" sz="1400" dirty="0" smtClean="0">
              <a:solidFill>
                <a:srgbClr val="585857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/>
            </a:endParaRPr>
          </a:p>
          <a:p>
            <a:pPr lvl="0"/>
            <a:endParaRPr lang="es-MX" sz="1400" dirty="0">
              <a:solidFill>
                <a:srgbClr val="585857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400" dirty="0">
                <a:solidFill>
                  <a:srgbClr val="585857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s-MX" sz="1400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Este es un texto simulado para ejemplificar contenido. Este es un texto simulado para </a:t>
            </a:r>
            <a:r>
              <a:rPr lang="es-MX" sz="14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ejemplificar. Este </a:t>
            </a:r>
            <a:r>
              <a:rPr lang="es-MX" sz="1400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 un texto simulado para ejemplificar contenido. Este es un texto simulado para ejemplificar</a:t>
            </a:r>
            <a:r>
              <a:rPr lang="es-MX" sz="14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.</a:t>
            </a:r>
            <a:endParaRPr lang="es-MX" sz="1400" dirty="0" smtClean="0">
              <a:solidFill>
                <a:srgbClr val="585857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400" dirty="0">
              <a:solidFill>
                <a:srgbClr val="585857"/>
              </a:solidFill>
              <a:latin typeface="Arial" panose="020B0604020202020204" pitchFamily="34" charset="0"/>
              <a:ea typeface="Arial" panose="020B0604020202020204"/>
              <a:cs typeface="Arial" panose="020B0604020202020204" pitchFamily="34" charset="0"/>
              <a:sym typeface="Arial" panose="020B060402020202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400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Este es un texto simulado para ejemplificar contenido. Este es un texto simulado para ejemplificar</a:t>
            </a:r>
            <a:r>
              <a:rPr lang="es-MX" sz="14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.</a:t>
            </a:r>
            <a:endParaRPr lang="es-MX" sz="1400" dirty="0" smtClean="0">
              <a:solidFill>
                <a:srgbClr val="585857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lvl="0" algn="ctr"/>
            <a:endParaRPr lang="es-MX" sz="1600" dirty="0">
              <a:solidFill>
                <a:srgbClr val="585857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24" name="Imagen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3336" y="5805329"/>
            <a:ext cx="6618104" cy="558895"/>
          </a:xfrm>
          <a:prstGeom prst="rect">
            <a:avLst/>
          </a:prstGeom>
        </p:spPr>
      </p:pic>
      <p:sp>
        <p:nvSpPr>
          <p:cNvPr id="25" name="Rectángulo 24"/>
          <p:cNvSpPr/>
          <p:nvPr/>
        </p:nvSpPr>
        <p:spPr>
          <a:xfrm>
            <a:off x="1437316" y="5851742"/>
            <a:ext cx="42965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i="0" u="none" strike="noStrike" cap="none" dirty="0" smtClean="0">
                <a:solidFill>
                  <a:schemeClr val="bg1"/>
                </a:solidFill>
                <a:latin typeface="Arial" panose="020B0604020202020204" pitchFamily="34" charset="0"/>
                <a:ea typeface="Arial Narrow" panose="020B0606020202030204"/>
                <a:cs typeface="Arial" panose="020B0604020202020204" pitchFamily="34" charset="0"/>
                <a:sym typeface="Arial Narrow" panose="020B0606020202030204"/>
              </a:rPr>
              <a:t> </a:t>
            </a:r>
            <a:r>
              <a:rPr lang="es-ES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Arial Narrow" panose="020B0606020202030204"/>
                <a:cs typeface="Arial" panose="020B0604020202020204" pitchFamily="34" charset="0"/>
                <a:sym typeface="Arial Narrow" panose="020B0606020202030204"/>
              </a:rPr>
              <a:t>Escriba aquí la Unidad / Tema referido</a:t>
            </a:r>
            <a:endParaRPr lang="en-US" sz="1600" b="1" dirty="0">
              <a:solidFill>
                <a:schemeClr val="bg1"/>
              </a:solidFill>
            </a:endParaRPr>
          </a:p>
        </p:txBody>
      </p:sp>
      <p:pic>
        <p:nvPicPr>
          <p:cNvPr id="26" name="Imagen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1712" y="5154386"/>
            <a:ext cx="1723424" cy="1703614"/>
          </a:xfrm>
          <a:prstGeom prst="rect">
            <a:avLst/>
          </a:prstGeom>
        </p:spPr>
      </p:pic>
      <p:sp>
        <p:nvSpPr>
          <p:cNvPr id="3" name="Rectángulo redondeado 2"/>
          <p:cNvSpPr/>
          <p:nvPr/>
        </p:nvSpPr>
        <p:spPr>
          <a:xfrm>
            <a:off x="3845846" y="1774319"/>
            <a:ext cx="97742" cy="3299818"/>
          </a:xfrm>
          <a:prstGeom prst="roundRect">
            <a:avLst/>
          </a:prstGeom>
          <a:solidFill>
            <a:srgbClr val="0D4D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upo 38"/>
          <p:cNvGrpSpPr/>
          <p:nvPr/>
        </p:nvGrpSpPr>
        <p:grpSpPr>
          <a:xfrm flipH="1">
            <a:off x="10725677" y="1055590"/>
            <a:ext cx="2029570" cy="2366683"/>
            <a:chOff x="9856212" y="773874"/>
            <a:chExt cx="2814302" cy="3281760"/>
          </a:xfrm>
        </p:grpSpPr>
        <p:pic>
          <p:nvPicPr>
            <p:cNvPr id="40" name="Imagen 3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56212" y="773874"/>
              <a:ext cx="2194402" cy="2162963"/>
            </a:xfrm>
            <a:prstGeom prst="rect">
              <a:avLst/>
            </a:prstGeom>
          </p:spPr>
        </p:pic>
        <p:pic>
          <p:nvPicPr>
            <p:cNvPr id="41" name="Imagen 4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713" y="2830084"/>
              <a:ext cx="1239801" cy="1225550"/>
            </a:xfrm>
            <a:prstGeom prst="rect">
              <a:avLst/>
            </a:prstGeom>
          </p:spPr>
        </p:pic>
      </p:grpSp>
      <p:pic>
        <p:nvPicPr>
          <p:cNvPr id="42" name="Imagen 4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5476" y="397974"/>
            <a:ext cx="829295" cy="9161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" name="Conector recto 63"/>
          <p:cNvCxnSpPr>
            <a:endCxn id="68" idx="0"/>
          </p:cNvCxnSpPr>
          <p:nvPr/>
        </p:nvCxnSpPr>
        <p:spPr>
          <a:xfrm flipH="1">
            <a:off x="8888549" y="1803156"/>
            <a:ext cx="2415" cy="1648153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Imagen 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17766" y="-189194"/>
            <a:ext cx="1434288" cy="7279542"/>
          </a:xfrm>
          <a:prstGeom prst="rect">
            <a:avLst/>
          </a:prstGeom>
        </p:spPr>
      </p:pic>
      <p:grpSp>
        <p:nvGrpSpPr>
          <p:cNvPr id="24" name="Google Shape;89;p5"/>
          <p:cNvGrpSpPr/>
          <p:nvPr/>
        </p:nvGrpSpPr>
        <p:grpSpPr>
          <a:xfrm>
            <a:off x="11308720" y="0"/>
            <a:ext cx="684558" cy="1236075"/>
            <a:chOff x="0" y="855663"/>
            <a:chExt cx="1257300" cy="2270250"/>
          </a:xfrm>
        </p:grpSpPr>
        <p:sp>
          <p:nvSpPr>
            <p:cNvPr id="25" name="Google Shape;90;p5"/>
            <p:cNvSpPr/>
            <p:nvPr/>
          </p:nvSpPr>
          <p:spPr>
            <a:xfrm>
              <a:off x="277813" y="2616200"/>
              <a:ext cx="230100" cy="207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1627" y="0"/>
                  </a:moveTo>
                  <a:cubicBezTo>
                    <a:pt x="5581" y="0"/>
                    <a:pt x="5581" y="0"/>
                    <a:pt x="5581" y="0"/>
                  </a:cubicBezTo>
                  <a:cubicBezTo>
                    <a:pt x="2790" y="0"/>
                    <a:pt x="0" y="30000"/>
                    <a:pt x="0" y="60000"/>
                  </a:cubicBezTo>
                  <a:cubicBezTo>
                    <a:pt x="0" y="90000"/>
                    <a:pt x="2790" y="120000"/>
                    <a:pt x="5581" y="120000"/>
                  </a:cubicBezTo>
                  <a:cubicBezTo>
                    <a:pt x="111627" y="120000"/>
                    <a:pt x="111627" y="120000"/>
                    <a:pt x="111627" y="120000"/>
                  </a:cubicBezTo>
                  <a:cubicBezTo>
                    <a:pt x="117209" y="120000"/>
                    <a:pt x="120000" y="90000"/>
                    <a:pt x="120000" y="60000"/>
                  </a:cubicBezTo>
                  <a:cubicBezTo>
                    <a:pt x="120000" y="30000"/>
                    <a:pt x="117209" y="0"/>
                    <a:pt x="11162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6" name="Google Shape;91;p5"/>
            <p:cNvSpPr/>
            <p:nvPr/>
          </p:nvSpPr>
          <p:spPr>
            <a:xfrm>
              <a:off x="0" y="2208213"/>
              <a:ext cx="1257300" cy="9177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8978" y="0"/>
                  </a:moveTo>
                  <a:cubicBezTo>
                    <a:pt x="69446" y="0"/>
                    <a:pt x="69446" y="0"/>
                    <a:pt x="69446" y="0"/>
                  </a:cubicBezTo>
                  <a:cubicBezTo>
                    <a:pt x="69446" y="3508"/>
                    <a:pt x="69446" y="3508"/>
                    <a:pt x="69446" y="3508"/>
                  </a:cubicBezTo>
                  <a:cubicBezTo>
                    <a:pt x="117446" y="3508"/>
                    <a:pt x="117446" y="3508"/>
                    <a:pt x="117446" y="3508"/>
                  </a:cubicBezTo>
                  <a:cubicBezTo>
                    <a:pt x="117446" y="105964"/>
                    <a:pt x="117446" y="105964"/>
                    <a:pt x="117446" y="105964"/>
                  </a:cubicBezTo>
                  <a:cubicBezTo>
                    <a:pt x="111829" y="105964"/>
                    <a:pt x="111829" y="105964"/>
                    <a:pt x="111829" y="105964"/>
                  </a:cubicBezTo>
                  <a:cubicBezTo>
                    <a:pt x="111829" y="13333"/>
                    <a:pt x="111829" y="13333"/>
                    <a:pt x="111829" y="13333"/>
                  </a:cubicBezTo>
                  <a:cubicBezTo>
                    <a:pt x="111829" y="12631"/>
                    <a:pt x="111319" y="11929"/>
                    <a:pt x="110297" y="11929"/>
                  </a:cubicBezTo>
                  <a:cubicBezTo>
                    <a:pt x="69446" y="11929"/>
                    <a:pt x="69446" y="11929"/>
                    <a:pt x="69446" y="11929"/>
                  </a:cubicBezTo>
                  <a:cubicBezTo>
                    <a:pt x="69446" y="15438"/>
                    <a:pt x="69446" y="15438"/>
                    <a:pt x="69446" y="15438"/>
                  </a:cubicBezTo>
                  <a:cubicBezTo>
                    <a:pt x="109276" y="15438"/>
                    <a:pt x="109276" y="15438"/>
                    <a:pt x="109276" y="15438"/>
                  </a:cubicBezTo>
                  <a:cubicBezTo>
                    <a:pt x="109276" y="116491"/>
                    <a:pt x="109276" y="116491"/>
                    <a:pt x="109276" y="116491"/>
                  </a:cubicBezTo>
                  <a:cubicBezTo>
                    <a:pt x="2553" y="116491"/>
                    <a:pt x="2553" y="116491"/>
                    <a:pt x="2553" y="116491"/>
                  </a:cubicBezTo>
                  <a:cubicBezTo>
                    <a:pt x="2553" y="15438"/>
                    <a:pt x="2553" y="15438"/>
                    <a:pt x="2553" y="15438"/>
                  </a:cubicBezTo>
                  <a:cubicBezTo>
                    <a:pt x="21446" y="15438"/>
                    <a:pt x="21446" y="15438"/>
                    <a:pt x="21446" y="15438"/>
                  </a:cubicBezTo>
                  <a:cubicBezTo>
                    <a:pt x="20936" y="14035"/>
                    <a:pt x="20425" y="13333"/>
                    <a:pt x="20425" y="11929"/>
                  </a:cubicBezTo>
                  <a:cubicBezTo>
                    <a:pt x="10723" y="11929"/>
                    <a:pt x="10723" y="11929"/>
                    <a:pt x="10723" y="11929"/>
                  </a:cubicBezTo>
                  <a:cubicBezTo>
                    <a:pt x="10723" y="3508"/>
                    <a:pt x="10723" y="3508"/>
                    <a:pt x="10723" y="3508"/>
                  </a:cubicBezTo>
                  <a:cubicBezTo>
                    <a:pt x="19914" y="3508"/>
                    <a:pt x="19914" y="3508"/>
                    <a:pt x="19914" y="3508"/>
                  </a:cubicBezTo>
                  <a:cubicBezTo>
                    <a:pt x="19914" y="0"/>
                    <a:pt x="19914" y="0"/>
                    <a:pt x="19914" y="0"/>
                  </a:cubicBezTo>
                  <a:cubicBezTo>
                    <a:pt x="9191" y="0"/>
                    <a:pt x="9191" y="0"/>
                    <a:pt x="9191" y="0"/>
                  </a:cubicBezTo>
                  <a:cubicBezTo>
                    <a:pt x="8680" y="0"/>
                    <a:pt x="8170" y="1403"/>
                    <a:pt x="8170" y="2105"/>
                  </a:cubicBezTo>
                  <a:cubicBezTo>
                    <a:pt x="8170" y="11929"/>
                    <a:pt x="8170" y="11929"/>
                    <a:pt x="8170" y="11929"/>
                  </a:cubicBezTo>
                  <a:cubicBezTo>
                    <a:pt x="1021" y="11929"/>
                    <a:pt x="1021" y="11929"/>
                    <a:pt x="1021" y="11929"/>
                  </a:cubicBezTo>
                  <a:cubicBezTo>
                    <a:pt x="510" y="11929"/>
                    <a:pt x="0" y="12631"/>
                    <a:pt x="0" y="13333"/>
                  </a:cubicBezTo>
                  <a:cubicBezTo>
                    <a:pt x="0" y="118596"/>
                    <a:pt x="0" y="118596"/>
                    <a:pt x="0" y="118596"/>
                  </a:cubicBezTo>
                  <a:cubicBezTo>
                    <a:pt x="0" y="119298"/>
                    <a:pt x="510" y="120000"/>
                    <a:pt x="1021" y="120000"/>
                  </a:cubicBezTo>
                  <a:cubicBezTo>
                    <a:pt x="110297" y="120000"/>
                    <a:pt x="110297" y="120000"/>
                    <a:pt x="110297" y="120000"/>
                  </a:cubicBezTo>
                  <a:cubicBezTo>
                    <a:pt x="111319" y="120000"/>
                    <a:pt x="111829" y="119298"/>
                    <a:pt x="111829" y="118596"/>
                  </a:cubicBezTo>
                  <a:cubicBezTo>
                    <a:pt x="111829" y="108771"/>
                    <a:pt x="111829" y="108771"/>
                    <a:pt x="111829" y="108771"/>
                  </a:cubicBezTo>
                  <a:cubicBezTo>
                    <a:pt x="118978" y="108771"/>
                    <a:pt x="118978" y="108771"/>
                    <a:pt x="118978" y="108771"/>
                  </a:cubicBezTo>
                  <a:cubicBezTo>
                    <a:pt x="119489" y="108771"/>
                    <a:pt x="120000" y="108070"/>
                    <a:pt x="120000" y="107368"/>
                  </a:cubicBezTo>
                  <a:cubicBezTo>
                    <a:pt x="120000" y="2105"/>
                    <a:pt x="120000" y="2105"/>
                    <a:pt x="120000" y="2105"/>
                  </a:cubicBezTo>
                  <a:cubicBezTo>
                    <a:pt x="120000" y="1403"/>
                    <a:pt x="119489" y="0"/>
                    <a:pt x="11897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7" name="Google Shape;92;p5"/>
            <p:cNvSpPr/>
            <p:nvPr/>
          </p:nvSpPr>
          <p:spPr>
            <a:xfrm>
              <a:off x="133350" y="2701925"/>
              <a:ext cx="374700" cy="222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4857" y="0"/>
                  </a:moveTo>
                  <a:cubicBezTo>
                    <a:pt x="3428" y="0"/>
                    <a:pt x="3428" y="0"/>
                    <a:pt x="3428" y="0"/>
                  </a:cubicBezTo>
                  <a:cubicBezTo>
                    <a:pt x="1714" y="0"/>
                    <a:pt x="0" y="30000"/>
                    <a:pt x="0" y="60000"/>
                  </a:cubicBezTo>
                  <a:cubicBezTo>
                    <a:pt x="0" y="90000"/>
                    <a:pt x="1714" y="120000"/>
                    <a:pt x="3428" y="120000"/>
                  </a:cubicBezTo>
                  <a:cubicBezTo>
                    <a:pt x="114857" y="120000"/>
                    <a:pt x="114857" y="120000"/>
                    <a:pt x="114857" y="120000"/>
                  </a:cubicBezTo>
                  <a:cubicBezTo>
                    <a:pt x="118285" y="120000"/>
                    <a:pt x="120000" y="90000"/>
                    <a:pt x="120000" y="60000"/>
                  </a:cubicBezTo>
                  <a:cubicBezTo>
                    <a:pt x="120000" y="30000"/>
                    <a:pt x="118285" y="0"/>
                    <a:pt x="11485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8" name="Google Shape;93;p5"/>
            <p:cNvSpPr/>
            <p:nvPr/>
          </p:nvSpPr>
          <p:spPr>
            <a:xfrm>
              <a:off x="133350" y="2959100"/>
              <a:ext cx="374700" cy="270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4857" y="0"/>
                  </a:moveTo>
                  <a:cubicBezTo>
                    <a:pt x="3428" y="0"/>
                    <a:pt x="3428" y="0"/>
                    <a:pt x="3428" y="0"/>
                  </a:cubicBezTo>
                  <a:cubicBezTo>
                    <a:pt x="1714" y="0"/>
                    <a:pt x="0" y="24000"/>
                    <a:pt x="0" y="48000"/>
                  </a:cubicBezTo>
                  <a:cubicBezTo>
                    <a:pt x="0" y="96000"/>
                    <a:pt x="1714" y="120000"/>
                    <a:pt x="3428" y="120000"/>
                  </a:cubicBezTo>
                  <a:cubicBezTo>
                    <a:pt x="114857" y="120000"/>
                    <a:pt x="114857" y="120000"/>
                    <a:pt x="114857" y="120000"/>
                  </a:cubicBezTo>
                  <a:cubicBezTo>
                    <a:pt x="118285" y="120000"/>
                    <a:pt x="120000" y="96000"/>
                    <a:pt x="120000" y="48000"/>
                  </a:cubicBezTo>
                  <a:cubicBezTo>
                    <a:pt x="120000" y="24000"/>
                    <a:pt x="118285" y="0"/>
                    <a:pt x="11485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8" name="Google Shape;94;p5"/>
            <p:cNvSpPr/>
            <p:nvPr/>
          </p:nvSpPr>
          <p:spPr>
            <a:xfrm>
              <a:off x="133350" y="2787650"/>
              <a:ext cx="374700" cy="270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4857" y="0"/>
                  </a:moveTo>
                  <a:cubicBezTo>
                    <a:pt x="3428" y="0"/>
                    <a:pt x="3428" y="0"/>
                    <a:pt x="3428" y="0"/>
                  </a:cubicBezTo>
                  <a:cubicBezTo>
                    <a:pt x="1714" y="0"/>
                    <a:pt x="0" y="24000"/>
                    <a:pt x="0" y="48000"/>
                  </a:cubicBezTo>
                  <a:cubicBezTo>
                    <a:pt x="0" y="72000"/>
                    <a:pt x="1714" y="120000"/>
                    <a:pt x="3428" y="120000"/>
                  </a:cubicBezTo>
                  <a:cubicBezTo>
                    <a:pt x="114857" y="120000"/>
                    <a:pt x="114857" y="120000"/>
                    <a:pt x="114857" y="120000"/>
                  </a:cubicBezTo>
                  <a:cubicBezTo>
                    <a:pt x="118285" y="120000"/>
                    <a:pt x="120000" y="72000"/>
                    <a:pt x="120000" y="48000"/>
                  </a:cubicBezTo>
                  <a:cubicBezTo>
                    <a:pt x="120000" y="24000"/>
                    <a:pt x="118285" y="0"/>
                    <a:pt x="11485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9" name="Google Shape;95;p5"/>
            <p:cNvSpPr/>
            <p:nvPr/>
          </p:nvSpPr>
          <p:spPr>
            <a:xfrm>
              <a:off x="133350" y="2873375"/>
              <a:ext cx="374700" cy="270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4857" y="0"/>
                  </a:moveTo>
                  <a:cubicBezTo>
                    <a:pt x="3428" y="0"/>
                    <a:pt x="3428" y="0"/>
                    <a:pt x="3428" y="0"/>
                  </a:cubicBezTo>
                  <a:cubicBezTo>
                    <a:pt x="1714" y="0"/>
                    <a:pt x="0" y="24000"/>
                    <a:pt x="0" y="48000"/>
                  </a:cubicBezTo>
                  <a:cubicBezTo>
                    <a:pt x="0" y="96000"/>
                    <a:pt x="1714" y="120000"/>
                    <a:pt x="3428" y="120000"/>
                  </a:cubicBezTo>
                  <a:cubicBezTo>
                    <a:pt x="114857" y="120000"/>
                    <a:pt x="114857" y="120000"/>
                    <a:pt x="114857" y="120000"/>
                  </a:cubicBezTo>
                  <a:cubicBezTo>
                    <a:pt x="118285" y="120000"/>
                    <a:pt x="120000" y="96000"/>
                    <a:pt x="120000" y="48000"/>
                  </a:cubicBezTo>
                  <a:cubicBezTo>
                    <a:pt x="120000" y="24000"/>
                    <a:pt x="118285" y="0"/>
                    <a:pt x="11485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0" name="Google Shape;96;p5"/>
            <p:cNvSpPr/>
            <p:nvPr/>
          </p:nvSpPr>
          <p:spPr>
            <a:xfrm>
              <a:off x="598488" y="2616200"/>
              <a:ext cx="444600" cy="3762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7108" y="0"/>
                  </a:moveTo>
                  <a:cubicBezTo>
                    <a:pt x="92530" y="0"/>
                    <a:pt x="92530" y="0"/>
                    <a:pt x="92530" y="0"/>
                  </a:cubicBezTo>
                  <a:cubicBezTo>
                    <a:pt x="91084" y="0"/>
                    <a:pt x="89638" y="1714"/>
                    <a:pt x="89638" y="3428"/>
                  </a:cubicBezTo>
                  <a:cubicBezTo>
                    <a:pt x="89638" y="32571"/>
                    <a:pt x="89638" y="32571"/>
                    <a:pt x="89638" y="32571"/>
                  </a:cubicBezTo>
                  <a:cubicBezTo>
                    <a:pt x="89638" y="34285"/>
                    <a:pt x="91084" y="36000"/>
                    <a:pt x="92530" y="36000"/>
                  </a:cubicBezTo>
                  <a:cubicBezTo>
                    <a:pt x="99759" y="36000"/>
                    <a:pt x="99759" y="36000"/>
                    <a:pt x="99759" y="36000"/>
                  </a:cubicBezTo>
                  <a:cubicBezTo>
                    <a:pt x="99759" y="58285"/>
                    <a:pt x="99759" y="58285"/>
                    <a:pt x="99759" y="58285"/>
                  </a:cubicBezTo>
                  <a:cubicBezTo>
                    <a:pt x="65060" y="58285"/>
                    <a:pt x="65060" y="58285"/>
                    <a:pt x="65060" y="58285"/>
                  </a:cubicBezTo>
                  <a:cubicBezTo>
                    <a:pt x="65060" y="36000"/>
                    <a:pt x="65060" y="36000"/>
                    <a:pt x="65060" y="36000"/>
                  </a:cubicBezTo>
                  <a:cubicBezTo>
                    <a:pt x="72289" y="36000"/>
                    <a:pt x="72289" y="36000"/>
                    <a:pt x="72289" y="36000"/>
                  </a:cubicBezTo>
                  <a:cubicBezTo>
                    <a:pt x="73734" y="36000"/>
                    <a:pt x="75180" y="34285"/>
                    <a:pt x="75180" y="32571"/>
                  </a:cubicBezTo>
                  <a:cubicBezTo>
                    <a:pt x="75180" y="3428"/>
                    <a:pt x="75180" y="3428"/>
                    <a:pt x="75180" y="3428"/>
                  </a:cubicBezTo>
                  <a:cubicBezTo>
                    <a:pt x="75180" y="1714"/>
                    <a:pt x="73734" y="0"/>
                    <a:pt x="72289" y="0"/>
                  </a:cubicBezTo>
                  <a:cubicBezTo>
                    <a:pt x="47710" y="0"/>
                    <a:pt x="47710" y="0"/>
                    <a:pt x="47710" y="0"/>
                  </a:cubicBezTo>
                  <a:cubicBezTo>
                    <a:pt x="46265" y="0"/>
                    <a:pt x="44819" y="1714"/>
                    <a:pt x="44819" y="3428"/>
                  </a:cubicBezTo>
                  <a:cubicBezTo>
                    <a:pt x="44819" y="32571"/>
                    <a:pt x="44819" y="32571"/>
                    <a:pt x="44819" y="32571"/>
                  </a:cubicBezTo>
                  <a:cubicBezTo>
                    <a:pt x="44819" y="34285"/>
                    <a:pt x="46265" y="36000"/>
                    <a:pt x="47710" y="36000"/>
                  </a:cubicBezTo>
                  <a:cubicBezTo>
                    <a:pt x="59277" y="36000"/>
                    <a:pt x="59277" y="36000"/>
                    <a:pt x="59277" y="36000"/>
                  </a:cubicBezTo>
                  <a:cubicBezTo>
                    <a:pt x="59277" y="58285"/>
                    <a:pt x="59277" y="58285"/>
                    <a:pt x="59277" y="58285"/>
                  </a:cubicBezTo>
                  <a:cubicBezTo>
                    <a:pt x="20240" y="58285"/>
                    <a:pt x="20240" y="58285"/>
                    <a:pt x="20240" y="58285"/>
                  </a:cubicBezTo>
                  <a:cubicBezTo>
                    <a:pt x="20240" y="36000"/>
                    <a:pt x="20240" y="36000"/>
                    <a:pt x="20240" y="36000"/>
                  </a:cubicBezTo>
                  <a:cubicBezTo>
                    <a:pt x="27469" y="36000"/>
                    <a:pt x="27469" y="36000"/>
                    <a:pt x="27469" y="36000"/>
                  </a:cubicBezTo>
                  <a:cubicBezTo>
                    <a:pt x="28915" y="36000"/>
                    <a:pt x="30361" y="34285"/>
                    <a:pt x="30361" y="32571"/>
                  </a:cubicBezTo>
                  <a:cubicBezTo>
                    <a:pt x="30361" y="3428"/>
                    <a:pt x="30361" y="3428"/>
                    <a:pt x="30361" y="3428"/>
                  </a:cubicBezTo>
                  <a:cubicBezTo>
                    <a:pt x="30361" y="1714"/>
                    <a:pt x="28915" y="0"/>
                    <a:pt x="27469" y="0"/>
                  </a:cubicBezTo>
                  <a:cubicBezTo>
                    <a:pt x="2891" y="0"/>
                    <a:pt x="2891" y="0"/>
                    <a:pt x="2891" y="0"/>
                  </a:cubicBezTo>
                  <a:cubicBezTo>
                    <a:pt x="1445" y="0"/>
                    <a:pt x="0" y="1714"/>
                    <a:pt x="0" y="3428"/>
                  </a:cubicBezTo>
                  <a:cubicBezTo>
                    <a:pt x="0" y="32571"/>
                    <a:pt x="0" y="32571"/>
                    <a:pt x="0" y="32571"/>
                  </a:cubicBezTo>
                  <a:cubicBezTo>
                    <a:pt x="0" y="34285"/>
                    <a:pt x="1445" y="36000"/>
                    <a:pt x="2891" y="36000"/>
                  </a:cubicBezTo>
                  <a:cubicBezTo>
                    <a:pt x="14457" y="36000"/>
                    <a:pt x="14457" y="36000"/>
                    <a:pt x="14457" y="36000"/>
                  </a:cubicBezTo>
                  <a:cubicBezTo>
                    <a:pt x="14457" y="61714"/>
                    <a:pt x="14457" y="61714"/>
                    <a:pt x="14457" y="61714"/>
                  </a:cubicBezTo>
                  <a:cubicBezTo>
                    <a:pt x="14457" y="63428"/>
                    <a:pt x="15903" y="65142"/>
                    <a:pt x="17349" y="65142"/>
                  </a:cubicBezTo>
                  <a:cubicBezTo>
                    <a:pt x="59277" y="65142"/>
                    <a:pt x="59277" y="65142"/>
                    <a:pt x="59277" y="65142"/>
                  </a:cubicBezTo>
                  <a:cubicBezTo>
                    <a:pt x="59277" y="89142"/>
                    <a:pt x="59277" y="89142"/>
                    <a:pt x="59277" y="89142"/>
                  </a:cubicBezTo>
                  <a:cubicBezTo>
                    <a:pt x="23132" y="89142"/>
                    <a:pt x="23132" y="89142"/>
                    <a:pt x="23132" y="89142"/>
                  </a:cubicBezTo>
                  <a:cubicBezTo>
                    <a:pt x="21686" y="89142"/>
                    <a:pt x="20240" y="90857"/>
                    <a:pt x="20240" y="92571"/>
                  </a:cubicBezTo>
                  <a:cubicBezTo>
                    <a:pt x="20240" y="116571"/>
                    <a:pt x="20240" y="116571"/>
                    <a:pt x="20240" y="116571"/>
                  </a:cubicBezTo>
                  <a:cubicBezTo>
                    <a:pt x="20240" y="118285"/>
                    <a:pt x="21686" y="120000"/>
                    <a:pt x="23132" y="120000"/>
                  </a:cubicBezTo>
                  <a:cubicBezTo>
                    <a:pt x="96867" y="120000"/>
                    <a:pt x="96867" y="120000"/>
                    <a:pt x="96867" y="120000"/>
                  </a:cubicBezTo>
                  <a:cubicBezTo>
                    <a:pt x="98313" y="120000"/>
                    <a:pt x="99759" y="118285"/>
                    <a:pt x="99759" y="116571"/>
                  </a:cubicBezTo>
                  <a:cubicBezTo>
                    <a:pt x="99759" y="92571"/>
                    <a:pt x="99759" y="92571"/>
                    <a:pt x="99759" y="92571"/>
                  </a:cubicBezTo>
                  <a:cubicBezTo>
                    <a:pt x="99759" y="90857"/>
                    <a:pt x="98313" y="89142"/>
                    <a:pt x="96867" y="89142"/>
                  </a:cubicBezTo>
                  <a:cubicBezTo>
                    <a:pt x="65060" y="89142"/>
                    <a:pt x="65060" y="89142"/>
                    <a:pt x="65060" y="89142"/>
                  </a:cubicBezTo>
                  <a:cubicBezTo>
                    <a:pt x="65060" y="65142"/>
                    <a:pt x="65060" y="65142"/>
                    <a:pt x="65060" y="65142"/>
                  </a:cubicBezTo>
                  <a:cubicBezTo>
                    <a:pt x="102650" y="65142"/>
                    <a:pt x="102650" y="65142"/>
                    <a:pt x="102650" y="65142"/>
                  </a:cubicBezTo>
                  <a:cubicBezTo>
                    <a:pt x="104096" y="65142"/>
                    <a:pt x="105542" y="63428"/>
                    <a:pt x="105542" y="61714"/>
                  </a:cubicBezTo>
                  <a:cubicBezTo>
                    <a:pt x="105542" y="36000"/>
                    <a:pt x="105542" y="36000"/>
                    <a:pt x="105542" y="36000"/>
                  </a:cubicBezTo>
                  <a:cubicBezTo>
                    <a:pt x="117108" y="36000"/>
                    <a:pt x="117108" y="36000"/>
                    <a:pt x="117108" y="36000"/>
                  </a:cubicBezTo>
                  <a:cubicBezTo>
                    <a:pt x="118554" y="36000"/>
                    <a:pt x="119999" y="34285"/>
                    <a:pt x="119999" y="32571"/>
                  </a:cubicBezTo>
                  <a:cubicBezTo>
                    <a:pt x="119999" y="3428"/>
                    <a:pt x="119999" y="3428"/>
                    <a:pt x="119999" y="3428"/>
                  </a:cubicBezTo>
                  <a:cubicBezTo>
                    <a:pt x="119999" y="1714"/>
                    <a:pt x="118554" y="0"/>
                    <a:pt x="117108" y="0"/>
                  </a:cubicBezTo>
                  <a:close/>
                  <a:moveTo>
                    <a:pt x="50602" y="29142"/>
                  </a:moveTo>
                  <a:cubicBezTo>
                    <a:pt x="50602" y="6857"/>
                    <a:pt x="50602" y="6857"/>
                    <a:pt x="50602" y="6857"/>
                  </a:cubicBezTo>
                  <a:cubicBezTo>
                    <a:pt x="69397" y="6857"/>
                    <a:pt x="69397" y="6857"/>
                    <a:pt x="69397" y="6857"/>
                  </a:cubicBezTo>
                  <a:cubicBezTo>
                    <a:pt x="69397" y="29142"/>
                    <a:pt x="69397" y="29142"/>
                    <a:pt x="69397" y="29142"/>
                  </a:cubicBezTo>
                  <a:cubicBezTo>
                    <a:pt x="65060" y="29142"/>
                    <a:pt x="65060" y="29142"/>
                    <a:pt x="65060" y="29142"/>
                  </a:cubicBezTo>
                  <a:cubicBezTo>
                    <a:pt x="59277" y="29142"/>
                    <a:pt x="59277" y="29142"/>
                    <a:pt x="59277" y="29142"/>
                  </a:cubicBezTo>
                  <a:lnTo>
                    <a:pt x="50602" y="29142"/>
                  </a:lnTo>
                  <a:close/>
                  <a:moveTo>
                    <a:pt x="5783" y="29142"/>
                  </a:moveTo>
                  <a:cubicBezTo>
                    <a:pt x="5783" y="6857"/>
                    <a:pt x="5783" y="6857"/>
                    <a:pt x="5783" y="6857"/>
                  </a:cubicBezTo>
                  <a:cubicBezTo>
                    <a:pt x="24578" y="6857"/>
                    <a:pt x="24578" y="6857"/>
                    <a:pt x="24578" y="6857"/>
                  </a:cubicBezTo>
                  <a:cubicBezTo>
                    <a:pt x="24578" y="29142"/>
                    <a:pt x="24578" y="29142"/>
                    <a:pt x="24578" y="29142"/>
                  </a:cubicBezTo>
                  <a:cubicBezTo>
                    <a:pt x="20240" y="29142"/>
                    <a:pt x="20240" y="29142"/>
                    <a:pt x="20240" y="29142"/>
                  </a:cubicBezTo>
                  <a:cubicBezTo>
                    <a:pt x="14457" y="29142"/>
                    <a:pt x="14457" y="29142"/>
                    <a:pt x="14457" y="29142"/>
                  </a:cubicBezTo>
                  <a:lnTo>
                    <a:pt x="5783" y="29142"/>
                  </a:lnTo>
                  <a:close/>
                  <a:moveTo>
                    <a:pt x="93975" y="96000"/>
                  </a:moveTo>
                  <a:cubicBezTo>
                    <a:pt x="93975" y="113142"/>
                    <a:pt x="93975" y="113142"/>
                    <a:pt x="93975" y="113142"/>
                  </a:cubicBezTo>
                  <a:cubicBezTo>
                    <a:pt x="26024" y="113142"/>
                    <a:pt x="26024" y="113142"/>
                    <a:pt x="26024" y="113142"/>
                  </a:cubicBezTo>
                  <a:cubicBezTo>
                    <a:pt x="26024" y="96000"/>
                    <a:pt x="26024" y="96000"/>
                    <a:pt x="26024" y="96000"/>
                  </a:cubicBezTo>
                  <a:cubicBezTo>
                    <a:pt x="59277" y="96000"/>
                    <a:pt x="59277" y="96000"/>
                    <a:pt x="59277" y="96000"/>
                  </a:cubicBezTo>
                  <a:cubicBezTo>
                    <a:pt x="65060" y="96000"/>
                    <a:pt x="65060" y="96000"/>
                    <a:pt x="65060" y="96000"/>
                  </a:cubicBezTo>
                  <a:lnTo>
                    <a:pt x="93975" y="96000"/>
                  </a:lnTo>
                  <a:close/>
                  <a:moveTo>
                    <a:pt x="114216" y="29142"/>
                  </a:moveTo>
                  <a:cubicBezTo>
                    <a:pt x="105542" y="29142"/>
                    <a:pt x="105542" y="29142"/>
                    <a:pt x="105542" y="29142"/>
                  </a:cubicBezTo>
                  <a:cubicBezTo>
                    <a:pt x="99759" y="29142"/>
                    <a:pt x="99759" y="29142"/>
                    <a:pt x="99759" y="29142"/>
                  </a:cubicBezTo>
                  <a:cubicBezTo>
                    <a:pt x="95421" y="29142"/>
                    <a:pt x="95421" y="29142"/>
                    <a:pt x="95421" y="29142"/>
                  </a:cubicBezTo>
                  <a:cubicBezTo>
                    <a:pt x="95421" y="6857"/>
                    <a:pt x="95421" y="6857"/>
                    <a:pt x="95421" y="6857"/>
                  </a:cubicBezTo>
                  <a:cubicBezTo>
                    <a:pt x="114216" y="6857"/>
                    <a:pt x="114216" y="6857"/>
                    <a:pt x="114216" y="6857"/>
                  </a:cubicBezTo>
                  <a:lnTo>
                    <a:pt x="114216" y="291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2" name="Google Shape;98;p5"/>
            <p:cNvSpPr/>
            <p:nvPr/>
          </p:nvSpPr>
          <p:spPr>
            <a:xfrm>
              <a:off x="207963" y="855663"/>
              <a:ext cx="711300" cy="17019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7293" y="84037"/>
                  </a:moveTo>
                  <a:cubicBezTo>
                    <a:pt x="116390" y="83280"/>
                    <a:pt x="101954" y="70788"/>
                    <a:pt x="91127" y="63217"/>
                  </a:cubicBezTo>
                  <a:cubicBezTo>
                    <a:pt x="87518" y="61324"/>
                    <a:pt x="83909" y="59810"/>
                    <a:pt x="79398" y="58675"/>
                  </a:cubicBezTo>
                  <a:cubicBezTo>
                    <a:pt x="79398" y="38611"/>
                    <a:pt x="79398" y="38611"/>
                    <a:pt x="79398" y="38611"/>
                  </a:cubicBezTo>
                  <a:cubicBezTo>
                    <a:pt x="88421" y="38611"/>
                    <a:pt x="88421" y="38611"/>
                    <a:pt x="88421" y="38611"/>
                  </a:cubicBezTo>
                  <a:cubicBezTo>
                    <a:pt x="90225" y="38611"/>
                    <a:pt x="91127" y="38233"/>
                    <a:pt x="91127" y="37476"/>
                  </a:cubicBezTo>
                  <a:cubicBezTo>
                    <a:pt x="91127" y="0"/>
                    <a:pt x="91127" y="0"/>
                    <a:pt x="91127" y="0"/>
                  </a:cubicBezTo>
                  <a:cubicBezTo>
                    <a:pt x="86616" y="0"/>
                    <a:pt x="86616" y="0"/>
                    <a:pt x="86616" y="0"/>
                  </a:cubicBezTo>
                  <a:cubicBezTo>
                    <a:pt x="86616" y="36719"/>
                    <a:pt x="86616" y="36719"/>
                    <a:pt x="86616" y="36719"/>
                  </a:cubicBezTo>
                  <a:cubicBezTo>
                    <a:pt x="9022" y="36719"/>
                    <a:pt x="9022" y="36719"/>
                    <a:pt x="9022" y="36719"/>
                  </a:cubicBezTo>
                  <a:cubicBezTo>
                    <a:pt x="9022" y="0"/>
                    <a:pt x="9022" y="0"/>
                    <a:pt x="9022" y="0"/>
                  </a:cubicBezTo>
                  <a:cubicBezTo>
                    <a:pt x="5413" y="0"/>
                    <a:pt x="5413" y="0"/>
                    <a:pt x="5413" y="0"/>
                  </a:cubicBezTo>
                  <a:cubicBezTo>
                    <a:pt x="5413" y="37476"/>
                    <a:pt x="5413" y="37476"/>
                    <a:pt x="5413" y="37476"/>
                  </a:cubicBezTo>
                  <a:cubicBezTo>
                    <a:pt x="5413" y="38233"/>
                    <a:pt x="6315" y="38611"/>
                    <a:pt x="7218" y="38611"/>
                  </a:cubicBezTo>
                  <a:cubicBezTo>
                    <a:pt x="17142" y="38611"/>
                    <a:pt x="17142" y="38611"/>
                    <a:pt x="17142" y="38611"/>
                  </a:cubicBezTo>
                  <a:cubicBezTo>
                    <a:pt x="17142" y="58675"/>
                    <a:pt x="17142" y="58675"/>
                    <a:pt x="17142" y="58675"/>
                  </a:cubicBezTo>
                  <a:cubicBezTo>
                    <a:pt x="6315" y="61703"/>
                    <a:pt x="0" y="66624"/>
                    <a:pt x="0" y="71545"/>
                  </a:cubicBezTo>
                  <a:cubicBezTo>
                    <a:pt x="0" y="100315"/>
                    <a:pt x="0" y="100315"/>
                    <a:pt x="0" y="100315"/>
                  </a:cubicBezTo>
                  <a:cubicBezTo>
                    <a:pt x="0" y="103343"/>
                    <a:pt x="6315" y="105615"/>
                    <a:pt x="12631" y="105615"/>
                  </a:cubicBezTo>
                  <a:cubicBezTo>
                    <a:pt x="16240" y="105615"/>
                    <a:pt x="18947" y="105236"/>
                    <a:pt x="20751" y="104479"/>
                  </a:cubicBezTo>
                  <a:cubicBezTo>
                    <a:pt x="20751" y="109022"/>
                    <a:pt x="20751" y="109022"/>
                    <a:pt x="20751" y="109022"/>
                  </a:cubicBezTo>
                  <a:cubicBezTo>
                    <a:pt x="20751" y="112050"/>
                    <a:pt x="27067" y="114321"/>
                    <a:pt x="33383" y="114321"/>
                  </a:cubicBezTo>
                  <a:cubicBezTo>
                    <a:pt x="36992" y="114321"/>
                    <a:pt x="39699" y="113943"/>
                    <a:pt x="41503" y="113186"/>
                  </a:cubicBezTo>
                  <a:cubicBezTo>
                    <a:pt x="41503" y="115078"/>
                    <a:pt x="41503" y="115078"/>
                    <a:pt x="41503" y="115078"/>
                  </a:cubicBezTo>
                  <a:cubicBezTo>
                    <a:pt x="41503" y="117728"/>
                    <a:pt x="46917" y="120000"/>
                    <a:pt x="54135" y="120000"/>
                  </a:cubicBezTo>
                  <a:cubicBezTo>
                    <a:pt x="61353" y="120000"/>
                    <a:pt x="66766" y="117728"/>
                    <a:pt x="66766" y="115078"/>
                  </a:cubicBezTo>
                  <a:cubicBezTo>
                    <a:pt x="66766" y="113186"/>
                    <a:pt x="66766" y="113186"/>
                    <a:pt x="66766" y="113186"/>
                  </a:cubicBezTo>
                  <a:cubicBezTo>
                    <a:pt x="68571" y="113943"/>
                    <a:pt x="72180" y="114321"/>
                    <a:pt x="74887" y="114321"/>
                  </a:cubicBezTo>
                  <a:cubicBezTo>
                    <a:pt x="82105" y="114321"/>
                    <a:pt x="87518" y="112050"/>
                    <a:pt x="87518" y="109022"/>
                  </a:cubicBezTo>
                  <a:cubicBezTo>
                    <a:pt x="87518" y="82902"/>
                    <a:pt x="87518" y="82902"/>
                    <a:pt x="87518" y="82902"/>
                  </a:cubicBezTo>
                  <a:cubicBezTo>
                    <a:pt x="101954" y="89716"/>
                    <a:pt x="101954" y="89716"/>
                    <a:pt x="101954" y="89716"/>
                  </a:cubicBezTo>
                  <a:cubicBezTo>
                    <a:pt x="101954" y="89716"/>
                    <a:pt x="101954" y="90094"/>
                    <a:pt x="101954" y="90094"/>
                  </a:cubicBezTo>
                  <a:cubicBezTo>
                    <a:pt x="106466" y="91230"/>
                    <a:pt x="112781" y="91230"/>
                    <a:pt x="116390" y="89716"/>
                  </a:cubicBezTo>
                  <a:cubicBezTo>
                    <a:pt x="120000" y="88201"/>
                    <a:pt x="120000" y="85930"/>
                    <a:pt x="117293" y="84037"/>
                  </a:cubicBezTo>
                  <a:close/>
                  <a:moveTo>
                    <a:pt x="20751" y="38990"/>
                  </a:moveTo>
                  <a:cubicBezTo>
                    <a:pt x="74887" y="38990"/>
                    <a:pt x="74887" y="38990"/>
                    <a:pt x="74887" y="38990"/>
                  </a:cubicBezTo>
                  <a:cubicBezTo>
                    <a:pt x="74887" y="45425"/>
                    <a:pt x="74887" y="45425"/>
                    <a:pt x="74887" y="45425"/>
                  </a:cubicBezTo>
                  <a:cubicBezTo>
                    <a:pt x="61353" y="45425"/>
                    <a:pt x="61353" y="45425"/>
                    <a:pt x="61353" y="45425"/>
                  </a:cubicBezTo>
                  <a:cubicBezTo>
                    <a:pt x="61353" y="43911"/>
                    <a:pt x="61353" y="43911"/>
                    <a:pt x="61353" y="43911"/>
                  </a:cubicBezTo>
                  <a:cubicBezTo>
                    <a:pt x="61353" y="43533"/>
                    <a:pt x="60451" y="42776"/>
                    <a:pt x="59548" y="42776"/>
                  </a:cubicBezTo>
                  <a:cubicBezTo>
                    <a:pt x="36992" y="42776"/>
                    <a:pt x="36992" y="42776"/>
                    <a:pt x="36992" y="42776"/>
                  </a:cubicBezTo>
                  <a:cubicBezTo>
                    <a:pt x="35187" y="42776"/>
                    <a:pt x="34285" y="43533"/>
                    <a:pt x="34285" y="43911"/>
                  </a:cubicBezTo>
                  <a:cubicBezTo>
                    <a:pt x="34285" y="45425"/>
                    <a:pt x="34285" y="45425"/>
                    <a:pt x="34285" y="45425"/>
                  </a:cubicBezTo>
                  <a:cubicBezTo>
                    <a:pt x="20751" y="45425"/>
                    <a:pt x="20751" y="45425"/>
                    <a:pt x="20751" y="45425"/>
                  </a:cubicBezTo>
                  <a:lnTo>
                    <a:pt x="20751" y="38990"/>
                  </a:lnTo>
                  <a:close/>
                  <a:moveTo>
                    <a:pt x="74887" y="47318"/>
                  </a:moveTo>
                  <a:cubicBezTo>
                    <a:pt x="74887" y="49968"/>
                    <a:pt x="74887" y="49968"/>
                    <a:pt x="74887" y="49968"/>
                  </a:cubicBezTo>
                  <a:cubicBezTo>
                    <a:pt x="61353" y="49968"/>
                    <a:pt x="61353" y="49968"/>
                    <a:pt x="61353" y="49968"/>
                  </a:cubicBezTo>
                  <a:cubicBezTo>
                    <a:pt x="61353" y="47318"/>
                    <a:pt x="61353" y="47318"/>
                    <a:pt x="61353" y="47318"/>
                  </a:cubicBezTo>
                  <a:lnTo>
                    <a:pt x="74887" y="47318"/>
                  </a:lnTo>
                  <a:close/>
                  <a:moveTo>
                    <a:pt x="56842" y="45047"/>
                  </a:moveTo>
                  <a:cubicBezTo>
                    <a:pt x="56842" y="52618"/>
                    <a:pt x="56842" y="52618"/>
                    <a:pt x="56842" y="52618"/>
                  </a:cubicBezTo>
                  <a:cubicBezTo>
                    <a:pt x="39699" y="52618"/>
                    <a:pt x="39699" y="52618"/>
                    <a:pt x="39699" y="52618"/>
                  </a:cubicBezTo>
                  <a:cubicBezTo>
                    <a:pt x="39699" y="45047"/>
                    <a:pt x="39699" y="45047"/>
                    <a:pt x="39699" y="45047"/>
                  </a:cubicBezTo>
                  <a:lnTo>
                    <a:pt x="56842" y="45047"/>
                  </a:lnTo>
                  <a:close/>
                  <a:moveTo>
                    <a:pt x="20751" y="47318"/>
                  </a:moveTo>
                  <a:cubicBezTo>
                    <a:pt x="34285" y="47318"/>
                    <a:pt x="34285" y="47318"/>
                    <a:pt x="34285" y="47318"/>
                  </a:cubicBezTo>
                  <a:cubicBezTo>
                    <a:pt x="34285" y="49968"/>
                    <a:pt x="34285" y="49968"/>
                    <a:pt x="34285" y="49968"/>
                  </a:cubicBezTo>
                  <a:cubicBezTo>
                    <a:pt x="20751" y="49968"/>
                    <a:pt x="20751" y="49968"/>
                    <a:pt x="20751" y="49968"/>
                  </a:cubicBezTo>
                  <a:lnTo>
                    <a:pt x="20751" y="47318"/>
                  </a:lnTo>
                  <a:close/>
                  <a:moveTo>
                    <a:pt x="112781" y="88580"/>
                  </a:moveTo>
                  <a:cubicBezTo>
                    <a:pt x="110977" y="89337"/>
                    <a:pt x="107368" y="89337"/>
                    <a:pt x="104661" y="88580"/>
                  </a:cubicBezTo>
                  <a:cubicBezTo>
                    <a:pt x="86616" y="79873"/>
                    <a:pt x="86616" y="79873"/>
                    <a:pt x="86616" y="79873"/>
                  </a:cubicBezTo>
                  <a:cubicBezTo>
                    <a:pt x="86616" y="79495"/>
                    <a:pt x="85714" y="79116"/>
                    <a:pt x="84812" y="79495"/>
                  </a:cubicBezTo>
                  <a:cubicBezTo>
                    <a:pt x="83909" y="79495"/>
                    <a:pt x="83007" y="79873"/>
                    <a:pt x="83007" y="80252"/>
                  </a:cubicBezTo>
                  <a:cubicBezTo>
                    <a:pt x="83007" y="109022"/>
                    <a:pt x="83007" y="109022"/>
                    <a:pt x="83007" y="109022"/>
                  </a:cubicBezTo>
                  <a:cubicBezTo>
                    <a:pt x="83007" y="110914"/>
                    <a:pt x="80300" y="112429"/>
                    <a:pt x="75789" y="112429"/>
                  </a:cubicBezTo>
                  <a:cubicBezTo>
                    <a:pt x="71278" y="112807"/>
                    <a:pt x="66766" y="111293"/>
                    <a:pt x="66766" y="109022"/>
                  </a:cubicBezTo>
                  <a:cubicBezTo>
                    <a:pt x="66766" y="93501"/>
                    <a:pt x="66766" y="93501"/>
                    <a:pt x="66766" y="93501"/>
                  </a:cubicBezTo>
                  <a:cubicBezTo>
                    <a:pt x="66766" y="92744"/>
                    <a:pt x="65864" y="92365"/>
                    <a:pt x="64060" y="92365"/>
                  </a:cubicBezTo>
                  <a:cubicBezTo>
                    <a:pt x="64060" y="92365"/>
                    <a:pt x="64060" y="92365"/>
                    <a:pt x="64060" y="92365"/>
                  </a:cubicBezTo>
                  <a:cubicBezTo>
                    <a:pt x="63157" y="92365"/>
                    <a:pt x="62255" y="92744"/>
                    <a:pt x="62255" y="93501"/>
                  </a:cubicBezTo>
                  <a:cubicBezTo>
                    <a:pt x="62255" y="109022"/>
                    <a:pt x="62255" y="109022"/>
                    <a:pt x="62255" y="109022"/>
                  </a:cubicBezTo>
                  <a:cubicBezTo>
                    <a:pt x="62255" y="114700"/>
                    <a:pt x="62255" y="114700"/>
                    <a:pt x="62255" y="114700"/>
                  </a:cubicBezTo>
                  <a:cubicBezTo>
                    <a:pt x="62255" y="116593"/>
                    <a:pt x="59548" y="118107"/>
                    <a:pt x="55037" y="118485"/>
                  </a:cubicBezTo>
                  <a:cubicBezTo>
                    <a:pt x="50526" y="118485"/>
                    <a:pt x="46015" y="116971"/>
                    <a:pt x="46015" y="115078"/>
                  </a:cubicBezTo>
                  <a:cubicBezTo>
                    <a:pt x="46015" y="109022"/>
                    <a:pt x="46015" y="109022"/>
                    <a:pt x="46015" y="109022"/>
                  </a:cubicBezTo>
                  <a:cubicBezTo>
                    <a:pt x="46015" y="93501"/>
                    <a:pt x="46015" y="93501"/>
                    <a:pt x="46015" y="93501"/>
                  </a:cubicBezTo>
                  <a:cubicBezTo>
                    <a:pt x="46015" y="92744"/>
                    <a:pt x="45112" y="92365"/>
                    <a:pt x="44210" y="92365"/>
                  </a:cubicBezTo>
                  <a:cubicBezTo>
                    <a:pt x="44210" y="92365"/>
                    <a:pt x="44210" y="92365"/>
                    <a:pt x="44210" y="92365"/>
                  </a:cubicBezTo>
                  <a:cubicBezTo>
                    <a:pt x="42406" y="92365"/>
                    <a:pt x="41503" y="92744"/>
                    <a:pt x="41503" y="93501"/>
                  </a:cubicBezTo>
                  <a:cubicBezTo>
                    <a:pt x="41503" y="109022"/>
                    <a:pt x="41503" y="109022"/>
                    <a:pt x="41503" y="109022"/>
                  </a:cubicBezTo>
                  <a:cubicBezTo>
                    <a:pt x="41503" y="110914"/>
                    <a:pt x="38796" y="112429"/>
                    <a:pt x="34285" y="112429"/>
                  </a:cubicBezTo>
                  <a:cubicBezTo>
                    <a:pt x="29774" y="112807"/>
                    <a:pt x="25263" y="111293"/>
                    <a:pt x="25263" y="109022"/>
                  </a:cubicBezTo>
                  <a:cubicBezTo>
                    <a:pt x="25263" y="100315"/>
                    <a:pt x="25263" y="100315"/>
                    <a:pt x="25263" y="100315"/>
                  </a:cubicBezTo>
                  <a:cubicBezTo>
                    <a:pt x="25263" y="88958"/>
                    <a:pt x="25263" y="88958"/>
                    <a:pt x="25263" y="88958"/>
                  </a:cubicBezTo>
                  <a:cubicBezTo>
                    <a:pt x="25263" y="88580"/>
                    <a:pt x="24360" y="88201"/>
                    <a:pt x="23458" y="88201"/>
                  </a:cubicBezTo>
                  <a:cubicBezTo>
                    <a:pt x="23458" y="88201"/>
                    <a:pt x="23458" y="88201"/>
                    <a:pt x="23458" y="88201"/>
                  </a:cubicBezTo>
                  <a:cubicBezTo>
                    <a:pt x="21654" y="88201"/>
                    <a:pt x="20751" y="88580"/>
                    <a:pt x="20751" y="88958"/>
                  </a:cubicBezTo>
                  <a:cubicBezTo>
                    <a:pt x="20751" y="100315"/>
                    <a:pt x="20751" y="100315"/>
                    <a:pt x="20751" y="100315"/>
                  </a:cubicBezTo>
                  <a:cubicBezTo>
                    <a:pt x="20751" y="102208"/>
                    <a:pt x="18045" y="103722"/>
                    <a:pt x="13533" y="103722"/>
                  </a:cubicBezTo>
                  <a:cubicBezTo>
                    <a:pt x="9022" y="104100"/>
                    <a:pt x="4511" y="102586"/>
                    <a:pt x="4511" y="100315"/>
                  </a:cubicBezTo>
                  <a:cubicBezTo>
                    <a:pt x="4511" y="71545"/>
                    <a:pt x="4511" y="71545"/>
                    <a:pt x="4511" y="71545"/>
                  </a:cubicBezTo>
                  <a:cubicBezTo>
                    <a:pt x="4511" y="67003"/>
                    <a:pt x="10827" y="62460"/>
                    <a:pt x="19849" y="60189"/>
                  </a:cubicBezTo>
                  <a:cubicBezTo>
                    <a:pt x="20751" y="59810"/>
                    <a:pt x="20751" y="59810"/>
                    <a:pt x="20751" y="59432"/>
                  </a:cubicBezTo>
                  <a:cubicBezTo>
                    <a:pt x="20751" y="52239"/>
                    <a:pt x="20751" y="52239"/>
                    <a:pt x="20751" y="52239"/>
                  </a:cubicBezTo>
                  <a:cubicBezTo>
                    <a:pt x="34285" y="52239"/>
                    <a:pt x="34285" y="52239"/>
                    <a:pt x="34285" y="52239"/>
                  </a:cubicBezTo>
                  <a:cubicBezTo>
                    <a:pt x="34285" y="53375"/>
                    <a:pt x="34285" y="53375"/>
                    <a:pt x="34285" y="53375"/>
                  </a:cubicBezTo>
                  <a:cubicBezTo>
                    <a:pt x="34285" y="54132"/>
                    <a:pt x="35187" y="54511"/>
                    <a:pt x="36992" y="54511"/>
                  </a:cubicBezTo>
                  <a:cubicBezTo>
                    <a:pt x="59548" y="54511"/>
                    <a:pt x="59548" y="54511"/>
                    <a:pt x="59548" y="54511"/>
                  </a:cubicBezTo>
                  <a:cubicBezTo>
                    <a:pt x="60451" y="54511"/>
                    <a:pt x="61353" y="54132"/>
                    <a:pt x="61353" y="53375"/>
                  </a:cubicBezTo>
                  <a:cubicBezTo>
                    <a:pt x="61353" y="52239"/>
                    <a:pt x="61353" y="52239"/>
                    <a:pt x="61353" y="52239"/>
                  </a:cubicBezTo>
                  <a:cubicBezTo>
                    <a:pt x="74887" y="52239"/>
                    <a:pt x="74887" y="52239"/>
                    <a:pt x="74887" y="52239"/>
                  </a:cubicBezTo>
                  <a:cubicBezTo>
                    <a:pt x="74887" y="59053"/>
                    <a:pt x="74887" y="59053"/>
                    <a:pt x="74887" y="59053"/>
                  </a:cubicBezTo>
                  <a:cubicBezTo>
                    <a:pt x="74887" y="59432"/>
                    <a:pt x="74887" y="59810"/>
                    <a:pt x="75789" y="59810"/>
                  </a:cubicBezTo>
                  <a:cubicBezTo>
                    <a:pt x="80300" y="60946"/>
                    <a:pt x="84812" y="62460"/>
                    <a:pt x="87518" y="64353"/>
                  </a:cubicBezTo>
                  <a:cubicBezTo>
                    <a:pt x="99248" y="71924"/>
                    <a:pt x="113684" y="84794"/>
                    <a:pt x="113684" y="85173"/>
                  </a:cubicBezTo>
                  <a:cubicBezTo>
                    <a:pt x="113684" y="85173"/>
                    <a:pt x="113684" y="85173"/>
                    <a:pt x="113684" y="85173"/>
                  </a:cubicBezTo>
                  <a:cubicBezTo>
                    <a:pt x="115488" y="86309"/>
                    <a:pt x="115488" y="87444"/>
                    <a:pt x="112781" y="8858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cxnSp>
        <p:nvCxnSpPr>
          <p:cNvPr id="44" name="Conector recto 43"/>
          <p:cNvCxnSpPr/>
          <p:nvPr/>
        </p:nvCxnSpPr>
        <p:spPr>
          <a:xfrm>
            <a:off x="2588088" y="1783763"/>
            <a:ext cx="6304852" cy="7378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Conector recto 44"/>
          <p:cNvCxnSpPr/>
          <p:nvPr/>
        </p:nvCxnSpPr>
        <p:spPr>
          <a:xfrm>
            <a:off x="2588088" y="1783763"/>
            <a:ext cx="0" cy="1639836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/>
          <p:cNvCxnSpPr>
            <a:endCxn id="65" idx="0"/>
          </p:cNvCxnSpPr>
          <p:nvPr/>
        </p:nvCxnSpPr>
        <p:spPr>
          <a:xfrm flipH="1">
            <a:off x="5658309" y="1335402"/>
            <a:ext cx="23716" cy="2115907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n 5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0942" y="1184274"/>
            <a:ext cx="2237059" cy="440806"/>
          </a:xfrm>
          <a:prstGeom prst="rect">
            <a:avLst/>
          </a:prstGeom>
        </p:spPr>
      </p:pic>
      <p:sp>
        <p:nvSpPr>
          <p:cNvPr id="55" name="Rectángulo 54"/>
          <p:cNvSpPr/>
          <p:nvPr/>
        </p:nvSpPr>
        <p:spPr>
          <a:xfrm>
            <a:off x="5196336" y="1197259"/>
            <a:ext cx="9124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Clr>
                <a:srgbClr val="585857"/>
              </a:buClr>
              <a:buSzPts val="2400"/>
            </a:pPr>
            <a:r>
              <a:rPr lang="es-ES" sz="2000" b="1" dirty="0" smtClean="0">
                <a:solidFill>
                  <a:schemeClr val="bg1"/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TEMA</a:t>
            </a:r>
            <a:endParaRPr lang="es-ES" sz="2000" dirty="0">
              <a:solidFill>
                <a:schemeClr val="bg1"/>
              </a:solidFill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2113" y="3423599"/>
            <a:ext cx="2267971" cy="1965819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592132" y="3466510"/>
            <a:ext cx="212970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Este </a:t>
            </a:r>
            <a:r>
              <a:rPr lang="es-MX" sz="1400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 un texto simulado para ejemplificar contenido. </a:t>
            </a:r>
            <a:r>
              <a:rPr lang="es-MX" sz="14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Este </a:t>
            </a:r>
            <a:r>
              <a:rPr lang="es-MX" sz="1400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 un texto </a:t>
            </a:r>
            <a:r>
              <a:rPr lang="es-MX" sz="14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simulado </a:t>
            </a:r>
            <a:r>
              <a:rPr lang="es-MX" sz="1400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para ejemplificar. Este es un texto simulado para </a:t>
            </a:r>
            <a:r>
              <a:rPr lang="es-MX" sz="14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ejemplificar.</a:t>
            </a:r>
            <a:endParaRPr lang="es-MX" sz="1400" dirty="0">
              <a:solidFill>
                <a:srgbClr val="585857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/>
            </a:endParaRPr>
          </a:p>
        </p:txBody>
      </p:sp>
      <p:pic>
        <p:nvPicPr>
          <p:cNvPr id="65" name="Imagen 6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4323" y="3451309"/>
            <a:ext cx="2267971" cy="1965819"/>
          </a:xfrm>
          <a:prstGeom prst="rect">
            <a:avLst/>
          </a:prstGeom>
        </p:spPr>
      </p:pic>
      <p:pic>
        <p:nvPicPr>
          <p:cNvPr id="68" name="Imagen 6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4563" y="3451309"/>
            <a:ext cx="2267971" cy="1965819"/>
          </a:xfrm>
          <a:prstGeom prst="rect">
            <a:avLst/>
          </a:prstGeom>
        </p:spPr>
      </p:pic>
      <p:sp>
        <p:nvSpPr>
          <p:cNvPr id="43" name="CuadroTexto 42"/>
          <p:cNvSpPr txBox="1"/>
          <p:nvPr/>
        </p:nvSpPr>
        <p:spPr>
          <a:xfrm>
            <a:off x="4567385" y="3520919"/>
            <a:ext cx="212970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Este </a:t>
            </a:r>
            <a:r>
              <a:rPr lang="es-MX" sz="1400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 un texto simulado para ejemplificar contenido. </a:t>
            </a:r>
            <a:r>
              <a:rPr lang="es-MX" sz="14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Este </a:t>
            </a:r>
            <a:r>
              <a:rPr lang="es-MX" sz="1400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 un texto </a:t>
            </a:r>
            <a:r>
              <a:rPr lang="es-MX" sz="14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simulado </a:t>
            </a:r>
            <a:r>
              <a:rPr lang="es-MX" sz="1400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para ejemplificar. Este es un texto simulado para </a:t>
            </a:r>
            <a:r>
              <a:rPr lang="es-MX" sz="14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ejemplificar.</a:t>
            </a:r>
            <a:endParaRPr lang="es-MX" sz="1400" dirty="0">
              <a:solidFill>
                <a:srgbClr val="585857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46" name="CuadroTexto 45"/>
          <p:cNvSpPr txBox="1"/>
          <p:nvPr/>
        </p:nvSpPr>
        <p:spPr>
          <a:xfrm>
            <a:off x="7876050" y="3520919"/>
            <a:ext cx="212970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Este </a:t>
            </a:r>
            <a:r>
              <a:rPr lang="es-MX" sz="1400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 un texto simulado para ejemplificar contenido. </a:t>
            </a:r>
            <a:r>
              <a:rPr lang="es-MX" sz="14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Este </a:t>
            </a:r>
            <a:r>
              <a:rPr lang="es-MX" sz="1400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 un texto </a:t>
            </a:r>
            <a:r>
              <a:rPr lang="es-MX" sz="14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simulado </a:t>
            </a:r>
            <a:r>
              <a:rPr lang="es-MX" sz="1400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para ejemplificar. Este es un texto simulado para </a:t>
            </a:r>
            <a:r>
              <a:rPr lang="es-MX" sz="14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ejemplificar.</a:t>
            </a:r>
            <a:endParaRPr lang="es-MX" sz="1400" dirty="0">
              <a:solidFill>
                <a:srgbClr val="585857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/>
            </a:endParaRPr>
          </a:p>
        </p:txBody>
      </p:sp>
      <p:pic>
        <p:nvPicPr>
          <p:cNvPr id="48" name="Imagen 4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473336" y="5805329"/>
            <a:ext cx="6618104" cy="558895"/>
          </a:xfrm>
          <a:prstGeom prst="rect">
            <a:avLst/>
          </a:prstGeom>
        </p:spPr>
      </p:pic>
      <p:sp>
        <p:nvSpPr>
          <p:cNvPr id="49" name="Rectángulo 48"/>
          <p:cNvSpPr/>
          <p:nvPr/>
        </p:nvSpPr>
        <p:spPr>
          <a:xfrm>
            <a:off x="1437316" y="5851742"/>
            <a:ext cx="42965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i="0" u="none" strike="noStrike" cap="none" dirty="0" smtClean="0">
                <a:solidFill>
                  <a:schemeClr val="bg1"/>
                </a:solidFill>
                <a:latin typeface="Arial" panose="020B0604020202020204" pitchFamily="34" charset="0"/>
                <a:ea typeface="Arial Narrow" panose="020B0606020202030204"/>
                <a:cs typeface="Arial" panose="020B0604020202020204" pitchFamily="34" charset="0"/>
                <a:sym typeface="Arial Narrow" panose="020B0606020202030204"/>
              </a:rPr>
              <a:t> </a:t>
            </a:r>
            <a:r>
              <a:rPr lang="es-ES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Arial Narrow" panose="020B0606020202030204"/>
                <a:cs typeface="Arial" panose="020B0604020202020204" pitchFamily="34" charset="0"/>
                <a:sym typeface="Arial Narrow" panose="020B0606020202030204"/>
              </a:rPr>
              <a:t>Escriba aquí la Unidad / Tema referido</a:t>
            </a:r>
            <a:endParaRPr lang="en-US" sz="1600" b="1" dirty="0">
              <a:solidFill>
                <a:schemeClr val="bg1"/>
              </a:solidFill>
            </a:endParaRPr>
          </a:p>
        </p:txBody>
      </p:sp>
      <p:pic>
        <p:nvPicPr>
          <p:cNvPr id="50" name="Imagen 4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1712" y="5154386"/>
            <a:ext cx="1723424" cy="1703614"/>
          </a:xfrm>
          <a:prstGeom prst="rect">
            <a:avLst/>
          </a:prstGeom>
        </p:spPr>
      </p:pic>
      <p:grpSp>
        <p:nvGrpSpPr>
          <p:cNvPr id="51" name="Grupo 50"/>
          <p:cNvGrpSpPr/>
          <p:nvPr/>
        </p:nvGrpSpPr>
        <p:grpSpPr>
          <a:xfrm flipH="1">
            <a:off x="10725677" y="3971044"/>
            <a:ext cx="2029570" cy="2366683"/>
            <a:chOff x="9856212" y="773874"/>
            <a:chExt cx="2814302" cy="3281760"/>
          </a:xfrm>
        </p:grpSpPr>
        <p:pic>
          <p:nvPicPr>
            <p:cNvPr id="52" name="Imagen 5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56212" y="773874"/>
              <a:ext cx="2194402" cy="2162963"/>
            </a:xfrm>
            <a:prstGeom prst="rect">
              <a:avLst/>
            </a:prstGeom>
          </p:spPr>
        </p:pic>
        <p:pic>
          <p:nvPicPr>
            <p:cNvPr id="53" name="Imagen 5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713" y="2830084"/>
              <a:ext cx="1239801" cy="1225550"/>
            </a:xfrm>
            <a:prstGeom prst="rect">
              <a:avLst/>
            </a:prstGeom>
          </p:spPr>
        </p:pic>
      </p:grpSp>
      <p:pic>
        <p:nvPicPr>
          <p:cNvPr id="62" name="Imagen 6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5476" y="397974"/>
            <a:ext cx="829295" cy="916195"/>
          </a:xfrm>
          <a:prstGeom prst="rect">
            <a:avLst/>
          </a:prstGeom>
        </p:spPr>
      </p:pic>
      <p:sp>
        <p:nvSpPr>
          <p:cNvPr id="63" name="Rectángulo redondeado 62"/>
          <p:cNvSpPr/>
          <p:nvPr/>
        </p:nvSpPr>
        <p:spPr>
          <a:xfrm>
            <a:off x="1485022" y="2508377"/>
            <a:ext cx="2275062" cy="375009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ángulo 58"/>
          <p:cNvSpPr/>
          <p:nvPr/>
        </p:nvSpPr>
        <p:spPr>
          <a:xfrm>
            <a:off x="2135486" y="2526604"/>
            <a:ext cx="93647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Clr>
                <a:srgbClr val="585857"/>
              </a:buClr>
              <a:buSzPts val="2400"/>
            </a:pPr>
            <a:r>
              <a:rPr lang="es-ES" sz="1600" b="1" dirty="0" smtClean="0">
                <a:solidFill>
                  <a:srgbClr val="585857"/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Punto 1</a:t>
            </a:r>
            <a:endParaRPr lang="es-ES" sz="1600" dirty="0">
              <a:solidFill>
                <a:srgbClr val="585857"/>
              </a:solidFill>
            </a:endParaRPr>
          </a:p>
        </p:txBody>
      </p:sp>
      <p:sp>
        <p:nvSpPr>
          <p:cNvPr id="67" name="Rectángulo redondeado 66"/>
          <p:cNvSpPr/>
          <p:nvPr/>
        </p:nvSpPr>
        <p:spPr>
          <a:xfrm>
            <a:off x="4527324" y="2508377"/>
            <a:ext cx="2275062" cy="375009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ángulo 69"/>
          <p:cNvSpPr/>
          <p:nvPr/>
        </p:nvSpPr>
        <p:spPr>
          <a:xfrm>
            <a:off x="5177788" y="2526604"/>
            <a:ext cx="93647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Clr>
                <a:srgbClr val="585857"/>
              </a:buClr>
              <a:buSzPts val="2400"/>
            </a:pPr>
            <a:r>
              <a:rPr lang="es-ES" sz="1600" b="1" dirty="0" smtClean="0">
                <a:solidFill>
                  <a:srgbClr val="585857"/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Punto 2</a:t>
            </a:r>
            <a:endParaRPr lang="es-ES" sz="1600" dirty="0">
              <a:solidFill>
                <a:srgbClr val="585857"/>
              </a:solidFill>
            </a:endParaRPr>
          </a:p>
        </p:txBody>
      </p:sp>
      <p:sp>
        <p:nvSpPr>
          <p:cNvPr id="71" name="Rectángulo redondeado 70"/>
          <p:cNvSpPr/>
          <p:nvPr/>
        </p:nvSpPr>
        <p:spPr>
          <a:xfrm>
            <a:off x="7749089" y="2508377"/>
            <a:ext cx="2275062" cy="375009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ángulo 71"/>
          <p:cNvSpPr/>
          <p:nvPr/>
        </p:nvSpPr>
        <p:spPr>
          <a:xfrm>
            <a:off x="8399553" y="2526604"/>
            <a:ext cx="93647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Clr>
                <a:srgbClr val="585857"/>
              </a:buClr>
              <a:buSzPts val="2400"/>
            </a:pPr>
            <a:r>
              <a:rPr lang="es-ES" sz="1600" b="1" dirty="0" smtClean="0">
                <a:solidFill>
                  <a:srgbClr val="585857"/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Punto </a:t>
            </a:r>
            <a:r>
              <a:rPr lang="es-ES" sz="1600" b="1" dirty="0">
                <a:solidFill>
                  <a:srgbClr val="585857"/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3</a:t>
            </a:r>
            <a:endParaRPr lang="es-ES" sz="1600" dirty="0">
              <a:solidFill>
                <a:srgbClr val="58585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n 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17766" y="-189194"/>
            <a:ext cx="2420280" cy="7420226"/>
          </a:xfrm>
          <a:prstGeom prst="rect">
            <a:avLst/>
          </a:prstGeom>
        </p:spPr>
      </p:pic>
      <p:pic>
        <p:nvPicPr>
          <p:cNvPr id="48" name="Imagen 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3336" y="5805329"/>
            <a:ext cx="6618104" cy="558895"/>
          </a:xfrm>
          <a:prstGeom prst="rect">
            <a:avLst/>
          </a:prstGeom>
        </p:spPr>
      </p:pic>
      <p:sp>
        <p:nvSpPr>
          <p:cNvPr id="49" name="Rectángulo 48"/>
          <p:cNvSpPr/>
          <p:nvPr/>
        </p:nvSpPr>
        <p:spPr>
          <a:xfrm>
            <a:off x="1437316" y="5851742"/>
            <a:ext cx="42965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i="0" u="none" strike="noStrike" cap="none" dirty="0" smtClean="0">
                <a:solidFill>
                  <a:schemeClr val="bg1"/>
                </a:solidFill>
                <a:latin typeface="Arial" panose="020B0604020202020204" pitchFamily="34" charset="0"/>
                <a:ea typeface="Arial Narrow" panose="020B0606020202030204"/>
                <a:cs typeface="Arial" panose="020B0604020202020204" pitchFamily="34" charset="0"/>
                <a:sym typeface="Arial Narrow" panose="020B0606020202030204"/>
              </a:rPr>
              <a:t> </a:t>
            </a:r>
            <a:r>
              <a:rPr lang="es-ES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Arial Narrow" panose="020B0606020202030204"/>
                <a:cs typeface="Arial" panose="020B0604020202020204" pitchFamily="34" charset="0"/>
                <a:sym typeface="Arial Narrow" panose="020B0606020202030204"/>
              </a:rPr>
              <a:t>Escriba aquí la Unidad / Tema referido</a:t>
            </a:r>
            <a:endParaRPr lang="en-US" sz="1600" b="1" dirty="0">
              <a:solidFill>
                <a:schemeClr val="bg1"/>
              </a:solidFill>
            </a:endParaRPr>
          </a:p>
        </p:txBody>
      </p:sp>
      <p:pic>
        <p:nvPicPr>
          <p:cNvPr id="50" name="Imagen 4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1712" y="5154386"/>
            <a:ext cx="1723424" cy="1703614"/>
          </a:xfrm>
          <a:prstGeom prst="rect">
            <a:avLst/>
          </a:prstGeom>
        </p:spPr>
      </p:pic>
      <p:grpSp>
        <p:nvGrpSpPr>
          <p:cNvPr id="51" name="Grupo 50"/>
          <p:cNvGrpSpPr/>
          <p:nvPr/>
        </p:nvGrpSpPr>
        <p:grpSpPr>
          <a:xfrm flipH="1">
            <a:off x="10725677" y="3971044"/>
            <a:ext cx="2029570" cy="2366683"/>
            <a:chOff x="9856212" y="773874"/>
            <a:chExt cx="2814302" cy="3281760"/>
          </a:xfrm>
        </p:grpSpPr>
        <p:pic>
          <p:nvPicPr>
            <p:cNvPr id="52" name="Imagen 5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56212" y="773874"/>
              <a:ext cx="2194402" cy="2162963"/>
            </a:xfrm>
            <a:prstGeom prst="rect">
              <a:avLst/>
            </a:prstGeom>
          </p:spPr>
        </p:pic>
        <p:pic>
          <p:nvPicPr>
            <p:cNvPr id="53" name="Imagen 5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713" y="2830084"/>
              <a:ext cx="1239801" cy="1225550"/>
            </a:xfrm>
            <a:prstGeom prst="rect">
              <a:avLst/>
            </a:prstGeom>
          </p:spPr>
        </p:pic>
      </p:grpSp>
      <p:pic>
        <p:nvPicPr>
          <p:cNvPr id="62" name="Imagen 6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5476" y="397974"/>
            <a:ext cx="829295" cy="916195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87950" y="1810843"/>
            <a:ext cx="3255546" cy="3420152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5066769" y="1810843"/>
            <a:ext cx="5423158" cy="3420151"/>
          </a:xfrm>
          <a:prstGeom prst="rect">
            <a:avLst/>
          </a:prstGeom>
          <a:solidFill>
            <a:srgbClr val="C8CB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ángulo redondeado 31"/>
          <p:cNvSpPr/>
          <p:nvPr/>
        </p:nvSpPr>
        <p:spPr>
          <a:xfrm>
            <a:off x="834886" y="2559026"/>
            <a:ext cx="4785265" cy="2727264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20542" y="-207017"/>
            <a:ext cx="2420280" cy="7420226"/>
          </a:xfrm>
          <a:prstGeom prst="rect">
            <a:avLst/>
          </a:prstGeom>
        </p:spPr>
      </p:pic>
      <p:grpSp>
        <p:nvGrpSpPr>
          <p:cNvPr id="37" name="Google Shape;188;p8"/>
          <p:cNvGrpSpPr/>
          <p:nvPr/>
        </p:nvGrpSpPr>
        <p:grpSpPr>
          <a:xfrm rot="19541622">
            <a:off x="11335995" y="1801761"/>
            <a:ext cx="621721" cy="637511"/>
            <a:chOff x="6662738" y="4949825"/>
            <a:chExt cx="828575" cy="681000"/>
          </a:xfrm>
          <a:solidFill>
            <a:schemeClr val="bg1"/>
          </a:solidFill>
        </p:grpSpPr>
        <p:sp>
          <p:nvSpPr>
            <p:cNvPr id="53" name="Google Shape;197;p8"/>
            <p:cNvSpPr/>
            <p:nvPr/>
          </p:nvSpPr>
          <p:spPr>
            <a:xfrm>
              <a:off x="6662738" y="4949825"/>
              <a:ext cx="566700" cy="6810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6603" y="0"/>
                  </a:moveTo>
                  <a:cubicBezTo>
                    <a:pt x="2264" y="0"/>
                    <a:pt x="2264" y="0"/>
                    <a:pt x="2264" y="0"/>
                  </a:cubicBezTo>
                  <a:cubicBezTo>
                    <a:pt x="1132" y="0"/>
                    <a:pt x="0" y="944"/>
                    <a:pt x="0" y="1889"/>
                  </a:cubicBezTo>
                  <a:cubicBezTo>
                    <a:pt x="0" y="117165"/>
                    <a:pt x="0" y="117165"/>
                    <a:pt x="0" y="117165"/>
                  </a:cubicBezTo>
                  <a:cubicBezTo>
                    <a:pt x="0" y="119055"/>
                    <a:pt x="1132" y="120000"/>
                    <a:pt x="2264" y="120000"/>
                  </a:cubicBezTo>
                  <a:cubicBezTo>
                    <a:pt x="116603" y="120000"/>
                    <a:pt x="116603" y="120000"/>
                    <a:pt x="116603" y="120000"/>
                  </a:cubicBezTo>
                  <a:cubicBezTo>
                    <a:pt x="118867" y="120000"/>
                    <a:pt x="120000" y="119055"/>
                    <a:pt x="120000" y="117165"/>
                  </a:cubicBezTo>
                  <a:cubicBezTo>
                    <a:pt x="120000" y="1889"/>
                    <a:pt x="120000" y="1889"/>
                    <a:pt x="120000" y="1889"/>
                  </a:cubicBezTo>
                  <a:cubicBezTo>
                    <a:pt x="120000" y="944"/>
                    <a:pt x="118867" y="0"/>
                    <a:pt x="116603" y="0"/>
                  </a:cubicBezTo>
                  <a:close/>
                  <a:moveTo>
                    <a:pt x="96226" y="11338"/>
                  </a:moveTo>
                  <a:cubicBezTo>
                    <a:pt x="97358" y="11338"/>
                    <a:pt x="99622" y="13228"/>
                    <a:pt x="99622" y="14173"/>
                  </a:cubicBezTo>
                  <a:cubicBezTo>
                    <a:pt x="99622" y="16062"/>
                    <a:pt x="97358" y="17007"/>
                    <a:pt x="96226" y="17007"/>
                  </a:cubicBezTo>
                  <a:cubicBezTo>
                    <a:pt x="93962" y="17007"/>
                    <a:pt x="92830" y="16062"/>
                    <a:pt x="92830" y="14173"/>
                  </a:cubicBezTo>
                  <a:cubicBezTo>
                    <a:pt x="92830" y="13228"/>
                    <a:pt x="93962" y="11338"/>
                    <a:pt x="96226" y="11338"/>
                  </a:cubicBezTo>
                  <a:close/>
                  <a:moveTo>
                    <a:pt x="72452" y="11338"/>
                  </a:moveTo>
                  <a:cubicBezTo>
                    <a:pt x="73584" y="11338"/>
                    <a:pt x="74716" y="13228"/>
                    <a:pt x="74716" y="14173"/>
                  </a:cubicBezTo>
                  <a:cubicBezTo>
                    <a:pt x="74716" y="16062"/>
                    <a:pt x="73584" y="17007"/>
                    <a:pt x="72452" y="17007"/>
                  </a:cubicBezTo>
                  <a:cubicBezTo>
                    <a:pt x="70188" y="17007"/>
                    <a:pt x="69056" y="16062"/>
                    <a:pt x="69056" y="14173"/>
                  </a:cubicBezTo>
                  <a:cubicBezTo>
                    <a:pt x="69056" y="13228"/>
                    <a:pt x="70188" y="11338"/>
                    <a:pt x="72452" y="11338"/>
                  </a:cubicBezTo>
                  <a:close/>
                  <a:moveTo>
                    <a:pt x="47547" y="11338"/>
                  </a:moveTo>
                  <a:cubicBezTo>
                    <a:pt x="49811" y="11338"/>
                    <a:pt x="50943" y="13228"/>
                    <a:pt x="50943" y="14173"/>
                  </a:cubicBezTo>
                  <a:cubicBezTo>
                    <a:pt x="50943" y="16062"/>
                    <a:pt x="49811" y="17007"/>
                    <a:pt x="47547" y="17007"/>
                  </a:cubicBezTo>
                  <a:cubicBezTo>
                    <a:pt x="46415" y="17007"/>
                    <a:pt x="44150" y="16062"/>
                    <a:pt x="44150" y="14173"/>
                  </a:cubicBezTo>
                  <a:cubicBezTo>
                    <a:pt x="44150" y="13228"/>
                    <a:pt x="46415" y="11338"/>
                    <a:pt x="47547" y="11338"/>
                  </a:cubicBezTo>
                  <a:close/>
                  <a:moveTo>
                    <a:pt x="23773" y="11338"/>
                  </a:moveTo>
                  <a:cubicBezTo>
                    <a:pt x="26037" y="11338"/>
                    <a:pt x="27169" y="13228"/>
                    <a:pt x="27169" y="14173"/>
                  </a:cubicBezTo>
                  <a:cubicBezTo>
                    <a:pt x="27169" y="16062"/>
                    <a:pt x="26037" y="17007"/>
                    <a:pt x="23773" y="17007"/>
                  </a:cubicBezTo>
                  <a:cubicBezTo>
                    <a:pt x="21509" y="17007"/>
                    <a:pt x="20377" y="16062"/>
                    <a:pt x="20377" y="14173"/>
                  </a:cubicBezTo>
                  <a:cubicBezTo>
                    <a:pt x="20377" y="13228"/>
                    <a:pt x="21509" y="11338"/>
                    <a:pt x="23773" y="11338"/>
                  </a:cubicBezTo>
                  <a:close/>
                  <a:moveTo>
                    <a:pt x="114339" y="115275"/>
                  </a:moveTo>
                  <a:cubicBezTo>
                    <a:pt x="5660" y="115275"/>
                    <a:pt x="5660" y="115275"/>
                    <a:pt x="5660" y="115275"/>
                  </a:cubicBezTo>
                  <a:cubicBezTo>
                    <a:pt x="5660" y="4724"/>
                    <a:pt x="5660" y="4724"/>
                    <a:pt x="5660" y="4724"/>
                  </a:cubicBezTo>
                  <a:cubicBezTo>
                    <a:pt x="21509" y="4724"/>
                    <a:pt x="21509" y="4724"/>
                    <a:pt x="21509" y="4724"/>
                  </a:cubicBezTo>
                  <a:cubicBezTo>
                    <a:pt x="21509" y="7559"/>
                    <a:pt x="21509" y="7559"/>
                    <a:pt x="21509" y="7559"/>
                  </a:cubicBezTo>
                  <a:cubicBezTo>
                    <a:pt x="16981" y="8503"/>
                    <a:pt x="14716" y="11338"/>
                    <a:pt x="14716" y="14173"/>
                  </a:cubicBezTo>
                  <a:cubicBezTo>
                    <a:pt x="14716" y="18897"/>
                    <a:pt x="19245" y="21732"/>
                    <a:pt x="23773" y="21732"/>
                  </a:cubicBezTo>
                  <a:cubicBezTo>
                    <a:pt x="28301" y="21732"/>
                    <a:pt x="32830" y="18897"/>
                    <a:pt x="32830" y="14173"/>
                  </a:cubicBezTo>
                  <a:cubicBezTo>
                    <a:pt x="32830" y="11338"/>
                    <a:pt x="30566" y="8503"/>
                    <a:pt x="27169" y="7559"/>
                  </a:cubicBezTo>
                  <a:cubicBezTo>
                    <a:pt x="27169" y="4724"/>
                    <a:pt x="27169" y="4724"/>
                    <a:pt x="27169" y="4724"/>
                  </a:cubicBezTo>
                  <a:cubicBezTo>
                    <a:pt x="45283" y="4724"/>
                    <a:pt x="45283" y="4724"/>
                    <a:pt x="45283" y="4724"/>
                  </a:cubicBezTo>
                  <a:cubicBezTo>
                    <a:pt x="45283" y="7559"/>
                    <a:pt x="45283" y="7559"/>
                    <a:pt x="45283" y="7559"/>
                  </a:cubicBezTo>
                  <a:cubicBezTo>
                    <a:pt x="41886" y="8503"/>
                    <a:pt x="38490" y="11338"/>
                    <a:pt x="38490" y="14173"/>
                  </a:cubicBezTo>
                  <a:cubicBezTo>
                    <a:pt x="38490" y="18897"/>
                    <a:pt x="43018" y="21732"/>
                    <a:pt x="47547" y="21732"/>
                  </a:cubicBezTo>
                  <a:cubicBezTo>
                    <a:pt x="53207" y="21732"/>
                    <a:pt x="56603" y="18897"/>
                    <a:pt x="56603" y="14173"/>
                  </a:cubicBezTo>
                  <a:cubicBezTo>
                    <a:pt x="56603" y="11338"/>
                    <a:pt x="54339" y="8503"/>
                    <a:pt x="50943" y="7559"/>
                  </a:cubicBezTo>
                  <a:cubicBezTo>
                    <a:pt x="50943" y="4724"/>
                    <a:pt x="50943" y="4724"/>
                    <a:pt x="50943" y="4724"/>
                  </a:cubicBezTo>
                  <a:cubicBezTo>
                    <a:pt x="69056" y="4724"/>
                    <a:pt x="69056" y="4724"/>
                    <a:pt x="69056" y="4724"/>
                  </a:cubicBezTo>
                  <a:cubicBezTo>
                    <a:pt x="69056" y="7559"/>
                    <a:pt x="69056" y="7559"/>
                    <a:pt x="69056" y="7559"/>
                  </a:cubicBezTo>
                  <a:cubicBezTo>
                    <a:pt x="65660" y="8503"/>
                    <a:pt x="63396" y="11338"/>
                    <a:pt x="63396" y="14173"/>
                  </a:cubicBezTo>
                  <a:cubicBezTo>
                    <a:pt x="63396" y="18897"/>
                    <a:pt x="66792" y="21732"/>
                    <a:pt x="72452" y="21732"/>
                  </a:cubicBezTo>
                  <a:cubicBezTo>
                    <a:pt x="76981" y="21732"/>
                    <a:pt x="80377" y="18897"/>
                    <a:pt x="80377" y="14173"/>
                  </a:cubicBezTo>
                  <a:cubicBezTo>
                    <a:pt x="80377" y="11338"/>
                    <a:pt x="78113" y="8503"/>
                    <a:pt x="74716" y="7559"/>
                  </a:cubicBezTo>
                  <a:cubicBezTo>
                    <a:pt x="74716" y="4724"/>
                    <a:pt x="74716" y="4724"/>
                    <a:pt x="74716" y="4724"/>
                  </a:cubicBezTo>
                  <a:cubicBezTo>
                    <a:pt x="92830" y="4724"/>
                    <a:pt x="92830" y="4724"/>
                    <a:pt x="92830" y="4724"/>
                  </a:cubicBezTo>
                  <a:cubicBezTo>
                    <a:pt x="92830" y="7559"/>
                    <a:pt x="92830" y="7559"/>
                    <a:pt x="92830" y="7559"/>
                  </a:cubicBezTo>
                  <a:cubicBezTo>
                    <a:pt x="89433" y="8503"/>
                    <a:pt x="87169" y="11338"/>
                    <a:pt x="87169" y="14173"/>
                  </a:cubicBezTo>
                  <a:cubicBezTo>
                    <a:pt x="87169" y="18897"/>
                    <a:pt x="90566" y="21732"/>
                    <a:pt x="96226" y="21732"/>
                  </a:cubicBezTo>
                  <a:cubicBezTo>
                    <a:pt x="100754" y="21732"/>
                    <a:pt x="105283" y="18897"/>
                    <a:pt x="105283" y="14173"/>
                  </a:cubicBezTo>
                  <a:cubicBezTo>
                    <a:pt x="105283" y="11338"/>
                    <a:pt x="101886" y="8503"/>
                    <a:pt x="98490" y="7559"/>
                  </a:cubicBezTo>
                  <a:cubicBezTo>
                    <a:pt x="98490" y="4724"/>
                    <a:pt x="98490" y="4724"/>
                    <a:pt x="98490" y="4724"/>
                  </a:cubicBezTo>
                  <a:cubicBezTo>
                    <a:pt x="114339" y="4724"/>
                    <a:pt x="114339" y="4724"/>
                    <a:pt x="114339" y="4724"/>
                  </a:cubicBezTo>
                  <a:lnTo>
                    <a:pt x="114339" y="11527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bg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62" name="Google Shape;198;p8"/>
            <p:cNvSpPr/>
            <p:nvPr/>
          </p:nvSpPr>
          <p:spPr>
            <a:xfrm>
              <a:off x="6764338" y="5132388"/>
              <a:ext cx="101700" cy="858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25263" y="112500"/>
                  </a:moveTo>
                  <a:cubicBezTo>
                    <a:pt x="25263" y="120000"/>
                    <a:pt x="31578" y="120000"/>
                    <a:pt x="37894" y="120000"/>
                  </a:cubicBezTo>
                  <a:cubicBezTo>
                    <a:pt x="37894" y="120000"/>
                    <a:pt x="44210" y="120000"/>
                    <a:pt x="50526" y="112500"/>
                  </a:cubicBezTo>
                  <a:cubicBezTo>
                    <a:pt x="113684" y="37500"/>
                    <a:pt x="113684" y="37500"/>
                    <a:pt x="113684" y="37500"/>
                  </a:cubicBezTo>
                  <a:cubicBezTo>
                    <a:pt x="120000" y="30000"/>
                    <a:pt x="120000" y="15000"/>
                    <a:pt x="113684" y="7500"/>
                  </a:cubicBezTo>
                  <a:cubicBezTo>
                    <a:pt x="107368" y="0"/>
                    <a:pt x="101052" y="0"/>
                    <a:pt x="94736" y="7500"/>
                  </a:cubicBezTo>
                  <a:cubicBezTo>
                    <a:pt x="37894" y="75000"/>
                    <a:pt x="37894" y="75000"/>
                    <a:pt x="37894" y="75000"/>
                  </a:cubicBezTo>
                  <a:cubicBezTo>
                    <a:pt x="31578" y="67500"/>
                    <a:pt x="31578" y="67500"/>
                    <a:pt x="31578" y="67500"/>
                  </a:cubicBezTo>
                  <a:cubicBezTo>
                    <a:pt x="25263" y="60000"/>
                    <a:pt x="12631" y="60000"/>
                    <a:pt x="6315" y="67500"/>
                  </a:cubicBezTo>
                  <a:cubicBezTo>
                    <a:pt x="0" y="75000"/>
                    <a:pt x="0" y="90000"/>
                    <a:pt x="6315" y="90000"/>
                  </a:cubicBezTo>
                  <a:lnTo>
                    <a:pt x="25263" y="11250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bg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63" name="Google Shape;199;p8"/>
            <p:cNvSpPr/>
            <p:nvPr/>
          </p:nvSpPr>
          <p:spPr>
            <a:xfrm>
              <a:off x="6764338" y="5245100"/>
              <a:ext cx="101700" cy="858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25263" y="112500"/>
                  </a:moveTo>
                  <a:cubicBezTo>
                    <a:pt x="25263" y="120000"/>
                    <a:pt x="31578" y="120000"/>
                    <a:pt x="37894" y="120000"/>
                  </a:cubicBezTo>
                  <a:cubicBezTo>
                    <a:pt x="37894" y="120000"/>
                    <a:pt x="44210" y="120000"/>
                    <a:pt x="50526" y="112500"/>
                  </a:cubicBezTo>
                  <a:cubicBezTo>
                    <a:pt x="113684" y="37500"/>
                    <a:pt x="113684" y="37500"/>
                    <a:pt x="113684" y="37500"/>
                  </a:cubicBezTo>
                  <a:cubicBezTo>
                    <a:pt x="120000" y="30000"/>
                    <a:pt x="120000" y="15000"/>
                    <a:pt x="113684" y="7500"/>
                  </a:cubicBezTo>
                  <a:cubicBezTo>
                    <a:pt x="107368" y="0"/>
                    <a:pt x="101052" y="0"/>
                    <a:pt x="94736" y="7500"/>
                  </a:cubicBezTo>
                  <a:cubicBezTo>
                    <a:pt x="37894" y="75000"/>
                    <a:pt x="37894" y="75000"/>
                    <a:pt x="37894" y="75000"/>
                  </a:cubicBezTo>
                  <a:cubicBezTo>
                    <a:pt x="31578" y="67500"/>
                    <a:pt x="31578" y="67500"/>
                    <a:pt x="31578" y="67500"/>
                  </a:cubicBezTo>
                  <a:cubicBezTo>
                    <a:pt x="25263" y="60000"/>
                    <a:pt x="12631" y="60000"/>
                    <a:pt x="6315" y="67500"/>
                  </a:cubicBezTo>
                  <a:cubicBezTo>
                    <a:pt x="0" y="75000"/>
                    <a:pt x="0" y="90000"/>
                    <a:pt x="6315" y="97500"/>
                  </a:cubicBezTo>
                  <a:lnTo>
                    <a:pt x="25263" y="11250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bg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67" name="Google Shape;200;p8"/>
            <p:cNvSpPr/>
            <p:nvPr/>
          </p:nvSpPr>
          <p:spPr>
            <a:xfrm>
              <a:off x="6892925" y="5154613"/>
              <a:ext cx="246000" cy="525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0434" y="84000"/>
                  </a:moveTo>
                  <a:cubicBezTo>
                    <a:pt x="15652" y="72000"/>
                    <a:pt x="20869" y="60000"/>
                    <a:pt x="28695" y="60000"/>
                  </a:cubicBezTo>
                  <a:cubicBezTo>
                    <a:pt x="28695" y="60000"/>
                    <a:pt x="28695" y="60000"/>
                    <a:pt x="28695" y="60000"/>
                  </a:cubicBezTo>
                  <a:cubicBezTo>
                    <a:pt x="28695" y="60000"/>
                    <a:pt x="28695" y="72000"/>
                    <a:pt x="28695" y="72000"/>
                  </a:cubicBezTo>
                  <a:cubicBezTo>
                    <a:pt x="31304" y="96000"/>
                    <a:pt x="39130" y="120000"/>
                    <a:pt x="46956" y="120000"/>
                  </a:cubicBezTo>
                  <a:cubicBezTo>
                    <a:pt x="49565" y="120000"/>
                    <a:pt x="49565" y="108000"/>
                    <a:pt x="52173" y="108000"/>
                  </a:cubicBezTo>
                  <a:cubicBezTo>
                    <a:pt x="57391" y="108000"/>
                    <a:pt x="62608" y="96000"/>
                    <a:pt x="65217" y="84000"/>
                  </a:cubicBezTo>
                  <a:cubicBezTo>
                    <a:pt x="67826" y="84000"/>
                    <a:pt x="67826" y="72000"/>
                    <a:pt x="70434" y="72000"/>
                  </a:cubicBezTo>
                  <a:cubicBezTo>
                    <a:pt x="73043" y="60000"/>
                    <a:pt x="78260" y="60000"/>
                    <a:pt x="80869" y="60000"/>
                  </a:cubicBezTo>
                  <a:cubicBezTo>
                    <a:pt x="83478" y="60000"/>
                    <a:pt x="83478" y="72000"/>
                    <a:pt x="86086" y="72000"/>
                  </a:cubicBezTo>
                  <a:cubicBezTo>
                    <a:pt x="88695" y="84000"/>
                    <a:pt x="88695" y="96000"/>
                    <a:pt x="91304" y="96000"/>
                  </a:cubicBezTo>
                  <a:cubicBezTo>
                    <a:pt x="99130" y="120000"/>
                    <a:pt x="109565" y="108000"/>
                    <a:pt x="117391" y="84000"/>
                  </a:cubicBezTo>
                  <a:cubicBezTo>
                    <a:pt x="120000" y="72000"/>
                    <a:pt x="120000" y="48000"/>
                    <a:pt x="117391" y="36000"/>
                  </a:cubicBezTo>
                  <a:cubicBezTo>
                    <a:pt x="114782" y="24000"/>
                    <a:pt x="109565" y="24000"/>
                    <a:pt x="106956" y="36000"/>
                  </a:cubicBezTo>
                  <a:cubicBezTo>
                    <a:pt x="104347" y="48000"/>
                    <a:pt x="101739" y="48000"/>
                    <a:pt x="99130" y="48000"/>
                  </a:cubicBezTo>
                  <a:cubicBezTo>
                    <a:pt x="96521" y="48000"/>
                    <a:pt x="96521" y="36000"/>
                    <a:pt x="93913" y="36000"/>
                  </a:cubicBezTo>
                  <a:cubicBezTo>
                    <a:pt x="91304" y="24000"/>
                    <a:pt x="91304" y="12000"/>
                    <a:pt x="86086" y="12000"/>
                  </a:cubicBezTo>
                  <a:cubicBezTo>
                    <a:pt x="80869" y="0"/>
                    <a:pt x="73043" y="0"/>
                    <a:pt x="65217" y="24000"/>
                  </a:cubicBezTo>
                  <a:cubicBezTo>
                    <a:pt x="62608" y="24000"/>
                    <a:pt x="60000" y="24000"/>
                    <a:pt x="60000" y="36000"/>
                  </a:cubicBezTo>
                  <a:cubicBezTo>
                    <a:pt x="54782" y="36000"/>
                    <a:pt x="52173" y="48000"/>
                    <a:pt x="49565" y="48000"/>
                  </a:cubicBezTo>
                  <a:cubicBezTo>
                    <a:pt x="44347" y="60000"/>
                    <a:pt x="41739" y="48000"/>
                    <a:pt x="41739" y="48000"/>
                  </a:cubicBezTo>
                  <a:cubicBezTo>
                    <a:pt x="39130" y="48000"/>
                    <a:pt x="39130" y="36000"/>
                    <a:pt x="39130" y="36000"/>
                  </a:cubicBezTo>
                  <a:cubicBezTo>
                    <a:pt x="39130" y="24000"/>
                    <a:pt x="36521" y="12000"/>
                    <a:pt x="33913" y="0"/>
                  </a:cubicBezTo>
                  <a:cubicBezTo>
                    <a:pt x="31304" y="0"/>
                    <a:pt x="28695" y="0"/>
                    <a:pt x="26086" y="0"/>
                  </a:cubicBezTo>
                  <a:cubicBezTo>
                    <a:pt x="18260" y="0"/>
                    <a:pt x="10434" y="12000"/>
                    <a:pt x="5217" y="36000"/>
                  </a:cubicBezTo>
                  <a:cubicBezTo>
                    <a:pt x="2608" y="48000"/>
                    <a:pt x="0" y="60000"/>
                    <a:pt x="2608" y="84000"/>
                  </a:cubicBezTo>
                  <a:cubicBezTo>
                    <a:pt x="5217" y="96000"/>
                    <a:pt x="7826" y="96000"/>
                    <a:pt x="10434" y="8400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bg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70" name="Google Shape;201;p8"/>
            <p:cNvSpPr/>
            <p:nvPr/>
          </p:nvSpPr>
          <p:spPr>
            <a:xfrm>
              <a:off x="6881813" y="5256213"/>
              <a:ext cx="273000" cy="636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2352" y="110000"/>
                  </a:moveTo>
                  <a:cubicBezTo>
                    <a:pt x="4705" y="120000"/>
                    <a:pt x="4705" y="120000"/>
                    <a:pt x="7058" y="120000"/>
                  </a:cubicBezTo>
                  <a:cubicBezTo>
                    <a:pt x="9411" y="120000"/>
                    <a:pt x="9411" y="110000"/>
                    <a:pt x="11764" y="110000"/>
                  </a:cubicBezTo>
                  <a:cubicBezTo>
                    <a:pt x="14117" y="90000"/>
                    <a:pt x="18823" y="80000"/>
                    <a:pt x="23529" y="80000"/>
                  </a:cubicBezTo>
                  <a:cubicBezTo>
                    <a:pt x="23529" y="80000"/>
                    <a:pt x="23529" y="80000"/>
                    <a:pt x="25882" y="80000"/>
                  </a:cubicBezTo>
                  <a:cubicBezTo>
                    <a:pt x="25882" y="80000"/>
                    <a:pt x="25882" y="80000"/>
                    <a:pt x="25882" y="80000"/>
                  </a:cubicBezTo>
                  <a:cubicBezTo>
                    <a:pt x="25882" y="80000"/>
                    <a:pt x="25882" y="80000"/>
                    <a:pt x="25882" y="80000"/>
                  </a:cubicBezTo>
                  <a:cubicBezTo>
                    <a:pt x="25882" y="80000"/>
                    <a:pt x="28235" y="90000"/>
                    <a:pt x="28235" y="90000"/>
                  </a:cubicBezTo>
                  <a:cubicBezTo>
                    <a:pt x="32941" y="100000"/>
                    <a:pt x="40000" y="100000"/>
                    <a:pt x="47058" y="90000"/>
                  </a:cubicBezTo>
                  <a:cubicBezTo>
                    <a:pt x="49411" y="80000"/>
                    <a:pt x="51764" y="80000"/>
                    <a:pt x="54117" y="70000"/>
                  </a:cubicBezTo>
                  <a:cubicBezTo>
                    <a:pt x="54117" y="60000"/>
                    <a:pt x="56470" y="60000"/>
                    <a:pt x="58823" y="60000"/>
                  </a:cubicBezTo>
                  <a:cubicBezTo>
                    <a:pt x="61176" y="50000"/>
                    <a:pt x="63529" y="50000"/>
                    <a:pt x="65882" y="60000"/>
                  </a:cubicBezTo>
                  <a:cubicBezTo>
                    <a:pt x="65882" y="60000"/>
                    <a:pt x="65882" y="60000"/>
                    <a:pt x="65882" y="60000"/>
                  </a:cubicBezTo>
                  <a:cubicBezTo>
                    <a:pt x="65882" y="70000"/>
                    <a:pt x="68235" y="80000"/>
                    <a:pt x="70588" y="90000"/>
                  </a:cubicBezTo>
                  <a:cubicBezTo>
                    <a:pt x="72941" y="100000"/>
                    <a:pt x="75294" y="100000"/>
                    <a:pt x="77647" y="100000"/>
                  </a:cubicBezTo>
                  <a:cubicBezTo>
                    <a:pt x="89411" y="110000"/>
                    <a:pt x="103529" y="100000"/>
                    <a:pt x="115294" y="90000"/>
                  </a:cubicBezTo>
                  <a:cubicBezTo>
                    <a:pt x="117647" y="90000"/>
                    <a:pt x="120000" y="80000"/>
                    <a:pt x="120000" y="60000"/>
                  </a:cubicBezTo>
                  <a:cubicBezTo>
                    <a:pt x="117647" y="50000"/>
                    <a:pt x="115294" y="40000"/>
                    <a:pt x="112941" y="40000"/>
                  </a:cubicBezTo>
                  <a:cubicBezTo>
                    <a:pt x="101176" y="50000"/>
                    <a:pt x="89411" y="60000"/>
                    <a:pt x="77647" y="50000"/>
                  </a:cubicBezTo>
                  <a:cubicBezTo>
                    <a:pt x="77647" y="50000"/>
                    <a:pt x="77647" y="50000"/>
                    <a:pt x="77647" y="50000"/>
                  </a:cubicBezTo>
                  <a:cubicBezTo>
                    <a:pt x="77647" y="50000"/>
                    <a:pt x="77647" y="50000"/>
                    <a:pt x="77647" y="50000"/>
                  </a:cubicBezTo>
                  <a:cubicBezTo>
                    <a:pt x="75294" y="40000"/>
                    <a:pt x="75294" y="40000"/>
                    <a:pt x="75294" y="30000"/>
                  </a:cubicBezTo>
                  <a:cubicBezTo>
                    <a:pt x="70588" y="0"/>
                    <a:pt x="61176" y="0"/>
                    <a:pt x="54117" y="10000"/>
                  </a:cubicBezTo>
                  <a:cubicBezTo>
                    <a:pt x="51764" y="10000"/>
                    <a:pt x="49411" y="20000"/>
                    <a:pt x="47058" y="30000"/>
                  </a:cubicBezTo>
                  <a:cubicBezTo>
                    <a:pt x="44705" y="30000"/>
                    <a:pt x="42352" y="40000"/>
                    <a:pt x="42352" y="40000"/>
                  </a:cubicBezTo>
                  <a:cubicBezTo>
                    <a:pt x="40000" y="50000"/>
                    <a:pt x="35294" y="50000"/>
                    <a:pt x="35294" y="50000"/>
                  </a:cubicBezTo>
                  <a:cubicBezTo>
                    <a:pt x="35294" y="50000"/>
                    <a:pt x="35294" y="40000"/>
                    <a:pt x="32941" y="40000"/>
                  </a:cubicBezTo>
                  <a:cubicBezTo>
                    <a:pt x="32941" y="40000"/>
                    <a:pt x="32941" y="40000"/>
                    <a:pt x="30588" y="30000"/>
                  </a:cubicBezTo>
                  <a:cubicBezTo>
                    <a:pt x="28235" y="30000"/>
                    <a:pt x="25882" y="30000"/>
                    <a:pt x="23529" y="30000"/>
                  </a:cubicBezTo>
                  <a:cubicBezTo>
                    <a:pt x="14117" y="30000"/>
                    <a:pt x="7058" y="50000"/>
                    <a:pt x="2352" y="80000"/>
                  </a:cubicBezTo>
                  <a:cubicBezTo>
                    <a:pt x="0" y="90000"/>
                    <a:pt x="0" y="100000"/>
                    <a:pt x="2352" y="11000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bg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71" name="Google Shape;202;p8"/>
            <p:cNvSpPr/>
            <p:nvPr/>
          </p:nvSpPr>
          <p:spPr>
            <a:xfrm>
              <a:off x="6753225" y="5400675"/>
              <a:ext cx="406500" cy="921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13684" y="49411"/>
                  </a:moveTo>
                  <a:cubicBezTo>
                    <a:pt x="112105" y="49411"/>
                    <a:pt x="110526" y="42352"/>
                    <a:pt x="110526" y="42352"/>
                  </a:cubicBezTo>
                  <a:cubicBezTo>
                    <a:pt x="108947" y="42352"/>
                    <a:pt x="105789" y="35294"/>
                    <a:pt x="104210" y="35294"/>
                  </a:cubicBezTo>
                  <a:cubicBezTo>
                    <a:pt x="99473" y="35294"/>
                    <a:pt x="96315" y="42352"/>
                    <a:pt x="94736" y="56470"/>
                  </a:cubicBezTo>
                  <a:cubicBezTo>
                    <a:pt x="93157" y="56470"/>
                    <a:pt x="93157" y="56470"/>
                    <a:pt x="93157" y="56470"/>
                  </a:cubicBezTo>
                  <a:cubicBezTo>
                    <a:pt x="91578" y="63529"/>
                    <a:pt x="90000" y="63529"/>
                    <a:pt x="88421" y="63529"/>
                  </a:cubicBezTo>
                  <a:cubicBezTo>
                    <a:pt x="88421" y="63529"/>
                    <a:pt x="90000" y="56470"/>
                    <a:pt x="90000" y="49411"/>
                  </a:cubicBezTo>
                  <a:cubicBezTo>
                    <a:pt x="90000" y="35294"/>
                    <a:pt x="91578" y="21176"/>
                    <a:pt x="88421" y="7058"/>
                  </a:cubicBezTo>
                  <a:cubicBezTo>
                    <a:pt x="88421" y="0"/>
                    <a:pt x="85263" y="0"/>
                    <a:pt x="83684" y="0"/>
                  </a:cubicBezTo>
                  <a:cubicBezTo>
                    <a:pt x="48947" y="77647"/>
                    <a:pt x="48947" y="77647"/>
                    <a:pt x="48947" y="77647"/>
                  </a:cubicBezTo>
                  <a:cubicBezTo>
                    <a:pt x="52105" y="35294"/>
                    <a:pt x="52105" y="35294"/>
                    <a:pt x="52105" y="35294"/>
                  </a:cubicBezTo>
                  <a:cubicBezTo>
                    <a:pt x="52105" y="28235"/>
                    <a:pt x="52105" y="21176"/>
                    <a:pt x="50526" y="14117"/>
                  </a:cubicBezTo>
                  <a:cubicBezTo>
                    <a:pt x="48947" y="14117"/>
                    <a:pt x="48947" y="7058"/>
                    <a:pt x="47368" y="14117"/>
                  </a:cubicBezTo>
                  <a:cubicBezTo>
                    <a:pt x="37894" y="14117"/>
                    <a:pt x="28421" y="35294"/>
                    <a:pt x="22105" y="63529"/>
                  </a:cubicBezTo>
                  <a:cubicBezTo>
                    <a:pt x="22105" y="63529"/>
                    <a:pt x="22105" y="63529"/>
                    <a:pt x="22105" y="63529"/>
                  </a:cubicBezTo>
                  <a:cubicBezTo>
                    <a:pt x="22105" y="49411"/>
                    <a:pt x="22105" y="42352"/>
                    <a:pt x="22105" y="35294"/>
                  </a:cubicBezTo>
                  <a:cubicBezTo>
                    <a:pt x="22105" y="28235"/>
                    <a:pt x="20526" y="21176"/>
                    <a:pt x="20526" y="21176"/>
                  </a:cubicBezTo>
                  <a:cubicBezTo>
                    <a:pt x="18947" y="14117"/>
                    <a:pt x="17368" y="14117"/>
                    <a:pt x="15789" y="21176"/>
                  </a:cubicBezTo>
                  <a:cubicBezTo>
                    <a:pt x="11052" y="28235"/>
                    <a:pt x="6315" y="49411"/>
                    <a:pt x="1578" y="63529"/>
                  </a:cubicBezTo>
                  <a:cubicBezTo>
                    <a:pt x="0" y="70588"/>
                    <a:pt x="0" y="84705"/>
                    <a:pt x="1578" y="91764"/>
                  </a:cubicBezTo>
                  <a:cubicBezTo>
                    <a:pt x="3157" y="98823"/>
                    <a:pt x="6315" y="98823"/>
                    <a:pt x="7894" y="91764"/>
                  </a:cubicBezTo>
                  <a:cubicBezTo>
                    <a:pt x="9473" y="84705"/>
                    <a:pt x="11052" y="77647"/>
                    <a:pt x="12631" y="70588"/>
                  </a:cubicBezTo>
                  <a:cubicBezTo>
                    <a:pt x="12631" y="70588"/>
                    <a:pt x="12631" y="77647"/>
                    <a:pt x="12631" y="77647"/>
                  </a:cubicBezTo>
                  <a:cubicBezTo>
                    <a:pt x="12631" y="84705"/>
                    <a:pt x="12631" y="91764"/>
                    <a:pt x="14210" y="91764"/>
                  </a:cubicBezTo>
                  <a:cubicBezTo>
                    <a:pt x="15789" y="98823"/>
                    <a:pt x="18947" y="112941"/>
                    <a:pt x="26842" y="84705"/>
                  </a:cubicBezTo>
                  <a:cubicBezTo>
                    <a:pt x="31578" y="70588"/>
                    <a:pt x="36315" y="56470"/>
                    <a:pt x="42631" y="49411"/>
                  </a:cubicBezTo>
                  <a:cubicBezTo>
                    <a:pt x="39473" y="84705"/>
                    <a:pt x="39473" y="84705"/>
                    <a:pt x="39473" y="84705"/>
                  </a:cubicBezTo>
                  <a:cubicBezTo>
                    <a:pt x="39473" y="91764"/>
                    <a:pt x="39473" y="105882"/>
                    <a:pt x="41052" y="112941"/>
                  </a:cubicBezTo>
                  <a:cubicBezTo>
                    <a:pt x="42631" y="120000"/>
                    <a:pt x="42631" y="120000"/>
                    <a:pt x="45789" y="120000"/>
                  </a:cubicBezTo>
                  <a:cubicBezTo>
                    <a:pt x="45789" y="120000"/>
                    <a:pt x="47368" y="120000"/>
                    <a:pt x="48947" y="120000"/>
                  </a:cubicBezTo>
                  <a:cubicBezTo>
                    <a:pt x="82105" y="49411"/>
                    <a:pt x="82105" y="49411"/>
                    <a:pt x="82105" y="49411"/>
                  </a:cubicBezTo>
                  <a:cubicBezTo>
                    <a:pt x="80526" y="56470"/>
                    <a:pt x="80526" y="70588"/>
                    <a:pt x="82105" y="77647"/>
                  </a:cubicBezTo>
                  <a:cubicBezTo>
                    <a:pt x="83684" y="91764"/>
                    <a:pt x="85263" y="91764"/>
                    <a:pt x="86842" y="98823"/>
                  </a:cubicBezTo>
                  <a:cubicBezTo>
                    <a:pt x="90000" y="98823"/>
                    <a:pt x="94736" y="98823"/>
                    <a:pt x="96315" y="91764"/>
                  </a:cubicBezTo>
                  <a:cubicBezTo>
                    <a:pt x="97894" y="84705"/>
                    <a:pt x="97894" y="84705"/>
                    <a:pt x="99473" y="84705"/>
                  </a:cubicBezTo>
                  <a:cubicBezTo>
                    <a:pt x="101052" y="77647"/>
                    <a:pt x="102631" y="70588"/>
                    <a:pt x="104210" y="70588"/>
                  </a:cubicBezTo>
                  <a:cubicBezTo>
                    <a:pt x="104210" y="70588"/>
                    <a:pt x="105789" y="77647"/>
                    <a:pt x="107368" y="77647"/>
                  </a:cubicBezTo>
                  <a:cubicBezTo>
                    <a:pt x="110526" y="84705"/>
                    <a:pt x="115263" y="91764"/>
                    <a:pt x="118421" y="70588"/>
                  </a:cubicBezTo>
                  <a:cubicBezTo>
                    <a:pt x="120000" y="63529"/>
                    <a:pt x="120000" y="56470"/>
                    <a:pt x="118421" y="49411"/>
                  </a:cubicBezTo>
                  <a:cubicBezTo>
                    <a:pt x="116842" y="42352"/>
                    <a:pt x="115263" y="42352"/>
                    <a:pt x="113684" y="494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bg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72" name="Google Shape;203;p8"/>
            <p:cNvSpPr/>
            <p:nvPr/>
          </p:nvSpPr>
          <p:spPr>
            <a:xfrm>
              <a:off x="7326313" y="4976813"/>
              <a:ext cx="165000" cy="6111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81290" y="5263"/>
                  </a:moveTo>
                  <a:cubicBezTo>
                    <a:pt x="73548" y="5263"/>
                    <a:pt x="73548" y="5263"/>
                    <a:pt x="73548" y="5263"/>
                  </a:cubicBezTo>
                  <a:cubicBezTo>
                    <a:pt x="65806" y="2105"/>
                    <a:pt x="54193" y="0"/>
                    <a:pt x="38709" y="0"/>
                  </a:cubicBezTo>
                  <a:cubicBezTo>
                    <a:pt x="15483" y="0"/>
                    <a:pt x="0" y="4210"/>
                    <a:pt x="0" y="10526"/>
                  </a:cubicBezTo>
                  <a:cubicBezTo>
                    <a:pt x="0" y="91578"/>
                    <a:pt x="0" y="91578"/>
                    <a:pt x="0" y="91578"/>
                  </a:cubicBezTo>
                  <a:cubicBezTo>
                    <a:pt x="0" y="91578"/>
                    <a:pt x="0" y="92631"/>
                    <a:pt x="0" y="92631"/>
                  </a:cubicBezTo>
                  <a:cubicBezTo>
                    <a:pt x="30967" y="117894"/>
                    <a:pt x="30967" y="117894"/>
                    <a:pt x="30967" y="117894"/>
                  </a:cubicBezTo>
                  <a:cubicBezTo>
                    <a:pt x="30967" y="118947"/>
                    <a:pt x="34838" y="119999"/>
                    <a:pt x="38709" y="119999"/>
                  </a:cubicBezTo>
                  <a:cubicBezTo>
                    <a:pt x="42580" y="119999"/>
                    <a:pt x="46451" y="118947"/>
                    <a:pt x="46451" y="117894"/>
                  </a:cubicBezTo>
                  <a:cubicBezTo>
                    <a:pt x="77419" y="92631"/>
                    <a:pt x="77419" y="92631"/>
                    <a:pt x="77419" y="92631"/>
                  </a:cubicBezTo>
                  <a:cubicBezTo>
                    <a:pt x="77419" y="92631"/>
                    <a:pt x="81290" y="91578"/>
                    <a:pt x="81290" y="91578"/>
                  </a:cubicBezTo>
                  <a:cubicBezTo>
                    <a:pt x="81290" y="10526"/>
                    <a:pt x="81290" y="10526"/>
                    <a:pt x="81290" y="10526"/>
                  </a:cubicBezTo>
                  <a:cubicBezTo>
                    <a:pt x="81290" y="10526"/>
                    <a:pt x="81290" y="10526"/>
                    <a:pt x="81290" y="10526"/>
                  </a:cubicBezTo>
                  <a:cubicBezTo>
                    <a:pt x="81290" y="10526"/>
                    <a:pt x="81290" y="10526"/>
                    <a:pt x="81290" y="10526"/>
                  </a:cubicBezTo>
                  <a:cubicBezTo>
                    <a:pt x="92903" y="10526"/>
                    <a:pt x="100645" y="12631"/>
                    <a:pt x="100645" y="15789"/>
                  </a:cubicBezTo>
                  <a:cubicBezTo>
                    <a:pt x="100645" y="57894"/>
                    <a:pt x="100645" y="57894"/>
                    <a:pt x="100645" y="57894"/>
                  </a:cubicBezTo>
                  <a:cubicBezTo>
                    <a:pt x="100645" y="59999"/>
                    <a:pt x="104516" y="61052"/>
                    <a:pt x="112258" y="61052"/>
                  </a:cubicBezTo>
                  <a:cubicBezTo>
                    <a:pt x="116129" y="61052"/>
                    <a:pt x="120000" y="59999"/>
                    <a:pt x="120000" y="57894"/>
                  </a:cubicBezTo>
                  <a:cubicBezTo>
                    <a:pt x="120000" y="15789"/>
                    <a:pt x="120000" y="15789"/>
                    <a:pt x="120000" y="15789"/>
                  </a:cubicBezTo>
                  <a:cubicBezTo>
                    <a:pt x="120000" y="10526"/>
                    <a:pt x="100645" y="5263"/>
                    <a:pt x="81290" y="5263"/>
                  </a:cubicBezTo>
                  <a:close/>
                  <a:moveTo>
                    <a:pt x="38709" y="108421"/>
                  </a:moveTo>
                  <a:cubicBezTo>
                    <a:pt x="19354" y="91578"/>
                    <a:pt x="19354" y="91578"/>
                    <a:pt x="19354" y="91578"/>
                  </a:cubicBezTo>
                  <a:cubicBezTo>
                    <a:pt x="58064" y="91578"/>
                    <a:pt x="58064" y="91578"/>
                    <a:pt x="58064" y="91578"/>
                  </a:cubicBezTo>
                  <a:lnTo>
                    <a:pt x="38709" y="108421"/>
                  </a:lnTo>
                  <a:close/>
                  <a:moveTo>
                    <a:pt x="61935" y="86315"/>
                  </a:moveTo>
                  <a:cubicBezTo>
                    <a:pt x="19354" y="86315"/>
                    <a:pt x="19354" y="86315"/>
                    <a:pt x="19354" y="86315"/>
                  </a:cubicBezTo>
                  <a:cubicBezTo>
                    <a:pt x="19354" y="52631"/>
                    <a:pt x="19354" y="52631"/>
                    <a:pt x="19354" y="52631"/>
                  </a:cubicBezTo>
                  <a:cubicBezTo>
                    <a:pt x="61935" y="52631"/>
                    <a:pt x="61935" y="52631"/>
                    <a:pt x="61935" y="52631"/>
                  </a:cubicBezTo>
                  <a:lnTo>
                    <a:pt x="61935" y="86315"/>
                  </a:lnTo>
                  <a:close/>
                  <a:moveTo>
                    <a:pt x="61935" y="47368"/>
                  </a:moveTo>
                  <a:cubicBezTo>
                    <a:pt x="19354" y="47368"/>
                    <a:pt x="19354" y="47368"/>
                    <a:pt x="19354" y="47368"/>
                  </a:cubicBezTo>
                  <a:cubicBezTo>
                    <a:pt x="19354" y="10526"/>
                    <a:pt x="19354" y="10526"/>
                    <a:pt x="19354" y="10526"/>
                  </a:cubicBezTo>
                  <a:cubicBezTo>
                    <a:pt x="19354" y="7368"/>
                    <a:pt x="27096" y="5263"/>
                    <a:pt x="38709" y="5263"/>
                  </a:cubicBezTo>
                  <a:cubicBezTo>
                    <a:pt x="50322" y="5263"/>
                    <a:pt x="61935" y="7368"/>
                    <a:pt x="61935" y="10526"/>
                  </a:cubicBezTo>
                  <a:lnTo>
                    <a:pt x="61935" y="4736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bg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sp>
        <p:nvSpPr>
          <p:cNvPr id="26" name="Rectángulo 25"/>
          <p:cNvSpPr/>
          <p:nvPr/>
        </p:nvSpPr>
        <p:spPr>
          <a:xfrm>
            <a:off x="6006463" y="2821987"/>
            <a:ext cx="434003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585857"/>
              </a:buClr>
              <a:buSzPts val="2400"/>
            </a:pPr>
            <a:r>
              <a:rPr lang="es-MX" sz="1600" b="0" i="0" u="none" strike="noStrike" cap="none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	Este es un texto simulado para ejemplificar </a:t>
            </a:r>
            <a:r>
              <a:rPr lang="es-MX" sz="16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contenido. Este </a:t>
            </a:r>
            <a:r>
              <a:rPr lang="es-MX" sz="1600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 un texto simulado para ejemplificar </a:t>
            </a:r>
            <a:r>
              <a:rPr lang="es-MX" sz="16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contenido. Este </a:t>
            </a:r>
            <a:r>
              <a:rPr lang="es-MX" sz="1600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 un texto simulado para ejemplificar contenido. Este es un texto simulado para ejemplificar contenido. </a:t>
            </a:r>
            <a:r>
              <a:rPr lang="es-MX" sz="1600" b="1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Este es un texto simulado para ejemplificar contenido</a:t>
            </a:r>
            <a:r>
              <a:rPr lang="es-MX" sz="1600" b="1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.</a:t>
            </a:r>
            <a:endParaRPr lang="es-MX" sz="1600" b="1" dirty="0">
              <a:solidFill>
                <a:srgbClr val="585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ángulo 29"/>
          <p:cNvSpPr/>
          <p:nvPr/>
        </p:nvSpPr>
        <p:spPr>
          <a:xfrm>
            <a:off x="1982529" y="1928993"/>
            <a:ext cx="2489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Clr>
                <a:srgbClr val="585857"/>
              </a:buClr>
              <a:buSzPts val="2400"/>
            </a:pPr>
            <a:r>
              <a:rPr lang="es-ES" sz="2000" b="1" dirty="0" smtClean="0">
                <a:solidFill>
                  <a:srgbClr val="6A6A69"/>
                </a:solidFill>
                <a:latin typeface="Arial" panose="020B0604020202020204"/>
                <a:cs typeface="Arial" panose="020B0604020202020204"/>
                <a:sym typeface="Arial" panose="020B0604020202020204"/>
              </a:rPr>
              <a:t>TÍTULO DEL TEMA</a:t>
            </a:r>
            <a:endParaRPr lang="es-ES" sz="2000" dirty="0">
              <a:solidFill>
                <a:srgbClr val="6A6A69"/>
              </a:solidFill>
            </a:endParaRPr>
          </a:p>
        </p:txBody>
      </p:sp>
      <p:sp>
        <p:nvSpPr>
          <p:cNvPr id="31" name="Rectángulo 30"/>
          <p:cNvSpPr/>
          <p:nvPr/>
        </p:nvSpPr>
        <p:spPr>
          <a:xfrm>
            <a:off x="1057501" y="3040430"/>
            <a:ext cx="434003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585857"/>
              </a:buClr>
              <a:buSzPts val="2400"/>
            </a:pPr>
            <a:r>
              <a:rPr lang="es-MX" sz="1600" b="0" i="0" u="none" strike="noStrike" cap="none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	Este es un texto simulado para ejemplificar </a:t>
            </a:r>
            <a:r>
              <a:rPr lang="es-MX" sz="16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contenido. Este </a:t>
            </a:r>
            <a:r>
              <a:rPr lang="es-MX" sz="1600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 un texto simulado para ejemplificar </a:t>
            </a:r>
            <a:r>
              <a:rPr lang="es-MX" sz="1600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contenido. Este </a:t>
            </a:r>
            <a:r>
              <a:rPr lang="es-MX" sz="1600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 un texto simulado para ejemplificar contenido. Este es un texto simulado para ejemplificar contenido. </a:t>
            </a:r>
            <a:r>
              <a:rPr lang="es-MX" sz="1600" b="1" dirty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Este es un texto simulado para ejemplificar contenido</a:t>
            </a:r>
            <a:r>
              <a:rPr lang="es-MX" sz="1600" b="1" dirty="0" smtClean="0">
                <a:solidFill>
                  <a:srgbClr val="585857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.</a:t>
            </a:r>
            <a:endParaRPr lang="es-MX" sz="1600" b="1" dirty="0">
              <a:solidFill>
                <a:srgbClr val="585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3" name="Imagen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3336" y="5805329"/>
            <a:ext cx="6618104" cy="558895"/>
          </a:xfrm>
          <a:prstGeom prst="rect">
            <a:avLst/>
          </a:prstGeom>
        </p:spPr>
      </p:pic>
      <p:sp>
        <p:nvSpPr>
          <p:cNvPr id="34" name="Rectángulo 33"/>
          <p:cNvSpPr/>
          <p:nvPr/>
        </p:nvSpPr>
        <p:spPr>
          <a:xfrm>
            <a:off x="1437316" y="5851742"/>
            <a:ext cx="42965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i="0" u="none" strike="noStrike" cap="none" dirty="0" smtClean="0">
                <a:solidFill>
                  <a:schemeClr val="bg1"/>
                </a:solidFill>
                <a:latin typeface="Arial" panose="020B0604020202020204" pitchFamily="34" charset="0"/>
                <a:ea typeface="Arial Narrow" panose="020B0606020202030204"/>
                <a:cs typeface="Arial" panose="020B0604020202020204" pitchFamily="34" charset="0"/>
                <a:sym typeface="Arial Narrow" panose="020B0606020202030204"/>
              </a:rPr>
              <a:t> </a:t>
            </a:r>
            <a:r>
              <a:rPr lang="es-ES" sz="1600" b="1" dirty="0" smtClean="0">
                <a:solidFill>
                  <a:schemeClr val="bg1"/>
                </a:solidFill>
                <a:latin typeface="Arial" panose="020B0604020202020204" pitchFamily="34" charset="0"/>
                <a:ea typeface="Arial Narrow" panose="020B0606020202030204"/>
                <a:cs typeface="Arial" panose="020B0604020202020204" pitchFamily="34" charset="0"/>
                <a:sym typeface="Arial Narrow" panose="020B0606020202030204"/>
              </a:rPr>
              <a:t>Escriba aquí la Unidad / Tema referido</a:t>
            </a:r>
            <a:endParaRPr lang="en-US" sz="1600" b="1" dirty="0">
              <a:solidFill>
                <a:schemeClr val="bg1"/>
              </a:solidFill>
            </a:endParaRPr>
          </a:p>
        </p:txBody>
      </p:sp>
      <p:pic>
        <p:nvPicPr>
          <p:cNvPr id="35" name="Imagen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1712" y="5154386"/>
            <a:ext cx="1723424" cy="1703614"/>
          </a:xfrm>
          <a:prstGeom prst="rect">
            <a:avLst/>
          </a:prstGeom>
        </p:spPr>
      </p:pic>
      <p:grpSp>
        <p:nvGrpSpPr>
          <p:cNvPr id="36" name="Grupo 35"/>
          <p:cNvGrpSpPr/>
          <p:nvPr/>
        </p:nvGrpSpPr>
        <p:grpSpPr>
          <a:xfrm flipH="1">
            <a:off x="10725677" y="4067612"/>
            <a:ext cx="2029570" cy="2366683"/>
            <a:chOff x="9856212" y="773874"/>
            <a:chExt cx="2814302" cy="3281760"/>
          </a:xfrm>
        </p:grpSpPr>
        <p:pic>
          <p:nvPicPr>
            <p:cNvPr id="38" name="Imagen 3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56212" y="773874"/>
              <a:ext cx="2194402" cy="2162963"/>
            </a:xfrm>
            <a:prstGeom prst="rect">
              <a:avLst/>
            </a:prstGeom>
          </p:spPr>
        </p:pic>
        <p:pic>
          <p:nvPicPr>
            <p:cNvPr id="39" name="Imagen 3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713" y="2830084"/>
              <a:ext cx="1239801" cy="1225550"/>
            </a:xfrm>
            <a:prstGeom prst="rect">
              <a:avLst/>
            </a:prstGeom>
          </p:spPr>
        </p:pic>
      </p:grpSp>
      <p:pic>
        <p:nvPicPr>
          <p:cNvPr id="40" name="Imagen 3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5476" y="397974"/>
            <a:ext cx="829295" cy="9161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2978</Words>
  <Application>WPS Presentation</Application>
  <PresentationFormat>Panorámica</PresentationFormat>
  <Paragraphs>106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4" baseType="lpstr">
      <vt:lpstr>Arial</vt:lpstr>
      <vt:lpstr>SimSun</vt:lpstr>
      <vt:lpstr>Wingdings</vt:lpstr>
      <vt:lpstr>Arial Narrow</vt:lpstr>
      <vt:lpstr>Calibri</vt:lpstr>
      <vt:lpstr>Arial</vt:lpstr>
      <vt:lpstr>Microsoft YaHei</vt:lpstr>
      <vt:lpstr>Arial Unicode MS</vt:lpstr>
      <vt:lpstr>Calibri Light</vt:lpstr>
      <vt:lpstr>Calibri</vt:lpstr>
      <vt:lpstr>Tema de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PEV-02</dc:creator>
  <cp:lastModifiedBy>PEV-03</cp:lastModifiedBy>
  <cp:revision>36</cp:revision>
  <dcterms:created xsi:type="dcterms:W3CDTF">2021-10-01T15:27:00Z</dcterms:created>
  <dcterms:modified xsi:type="dcterms:W3CDTF">2025-01-15T19:00:22Z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C91AF2653303485E872BB7B5C4074199_12</vt:lpwstr>
  </property>
  <property fmtid="{D5CDD505-2E9C-101B-9397-08002B2CF9AE}" pid="3" name="KSOProductBuildVer">
    <vt:lpwstr>1033-12.2.0.19805</vt:lpwstr>
  </property>
</Properties>
</file>